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4"/>
  </p:notesMasterIdLst>
  <p:sldIdLst>
    <p:sldId id="256" r:id="rId2"/>
    <p:sldId id="280" r:id="rId3"/>
    <p:sldId id="283" r:id="rId4"/>
    <p:sldId id="285" r:id="rId5"/>
    <p:sldId id="281" r:id="rId6"/>
    <p:sldId id="286" r:id="rId7"/>
    <p:sldId id="287" r:id="rId8"/>
    <p:sldId id="282" r:id="rId9"/>
    <p:sldId id="257" r:id="rId10"/>
    <p:sldId id="258" r:id="rId11"/>
    <p:sldId id="259" r:id="rId12"/>
    <p:sldId id="260" r:id="rId13"/>
    <p:sldId id="261" r:id="rId14"/>
    <p:sldId id="262" r:id="rId15"/>
    <p:sldId id="271" r:id="rId16"/>
    <p:sldId id="275" r:id="rId17"/>
    <p:sldId id="273" r:id="rId18"/>
    <p:sldId id="274" r:id="rId19"/>
    <p:sldId id="276" r:id="rId20"/>
    <p:sldId id="277" r:id="rId21"/>
    <p:sldId id="278" r:id="rId22"/>
    <p:sldId id="28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927" autoAdjust="0"/>
  </p:normalViewPr>
  <p:slideViewPr>
    <p:cSldViewPr snapToGrid="0">
      <p:cViewPr>
        <p:scale>
          <a:sx n="70" d="100"/>
          <a:sy n="70" d="100"/>
        </p:scale>
        <p:origin x="-1166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25D05-DAAC-40C9-B695-71BB06ED9005}" type="datetimeFigureOut">
              <a:rPr lang="zh-TW" altLang="en-US" smtClean="0"/>
              <a:t>2020/2/17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F990A-E349-4F8C-A744-28EB25A06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24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990A-E349-4F8C-A744-28EB25A065C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75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修改圖片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990A-E349-4F8C-A744-28EB25A065C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02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990A-E349-4F8C-A744-28EB25A065C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85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目前待認證時間開到</a:t>
            </a:r>
            <a:r>
              <a:rPr lang="en-US" altLang="zh-TW" dirty="0" smtClean="0"/>
              <a:t>109/04/02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990A-E349-4F8C-A744-28EB25A065C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29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0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2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8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5574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17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69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64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4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8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1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5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4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9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7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81075" y="895350"/>
            <a:ext cx="10258425" cy="373151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TW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成績登錄流程</a:t>
            </a:r>
            <a:r>
              <a:rPr lang="zh-TW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歷程檔案認證路徑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87004" y="4626864"/>
            <a:ext cx="8689976" cy="1371599"/>
          </a:xfrm>
        </p:spPr>
        <p:txBody>
          <a:bodyPr anchor="ctr">
            <a:normAutofit/>
          </a:bodyPr>
          <a:lstStyle/>
          <a:p>
            <a:pPr lvl="1" algn="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南強工商教務處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10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204594" y="819150"/>
            <a:ext cx="9686925" cy="5378450"/>
            <a:chOff x="-390525" y="485775"/>
            <a:chExt cx="4857750" cy="289560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0525" y="485775"/>
              <a:ext cx="4857750" cy="289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橢圓形圖說文字 3"/>
            <p:cNvSpPr>
              <a:spLocks noChangeArrowheads="1"/>
            </p:cNvSpPr>
            <p:nvPr/>
          </p:nvSpPr>
          <p:spPr bwMode="auto">
            <a:xfrm>
              <a:off x="1371600" y="1276350"/>
              <a:ext cx="857250" cy="457200"/>
            </a:xfrm>
            <a:prstGeom prst="wedgeEllipseCallout">
              <a:avLst>
                <a:gd name="adj1" fmla="val -92131"/>
                <a:gd name="adj2" fmla="val -7188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3200" b="1" kern="100" dirty="0">
                  <a:effectLst/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Times New Roman" panose="02020603050405020304" pitchFamily="18" charset="0"/>
                </a:rPr>
                <a:t>點選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6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5037" y="427634"/>
            <a:ext cx="703910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" algn="l"/>
              </a:tabLst>
            </a:pPr>
            <a:r>
              <a:rPr kumimoji="0" lang="zh-TW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輸入帳號及密碼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忘記請詢問人事主任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0" lang="en-US" alt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圖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183034"/>
            <a:ext cx="9834880" cy="535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2560" y="39700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119246" y="574912"/>
            <a:ext cx="453898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" algn="l"/>
              </a:tabLst>
            </a:pPr>
            <a:r>
              <a:rPr kumimoji="0" lang="zh-TW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點選高中職校務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(H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模組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0" lang="zh-TW" alt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955040" y="1436686"/>
            <a:ext cx="10241280" cy="4882834"/>
            <a:chOff x="0" y="0"/>
            <a:chExt cx="5267325" cy="301942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67325" cy="2905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橢圓 4"/>
            <p:cNvSpPr/>
            <p:nvPr/>
          </p:nvSpPr>
          <p:spPr>
            <a:xfrm>
              <a:off x="3657600" y="2314575"/>
              <a:ext cx="742950" cy="70485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6" name="橢圓形圖說文字 5"/>
            <p:cNvSpPr>
              <a:spLocks noChangeArrowheads="1"/>
            </p:cNvSpPr>
            <p:nvPr/>
          </p:nvSpPr>
          <p:spPr bwMode="auto">
            <a:xfrm>
              <a:off x="4410075" y="1967060"/>
              <a:ext cx="857250" cy="457200"/>
            </a:xfrm>
            <a:prstGeom prst="wedgeEllipseCallout">
              <a:avLst>
                <a:gd name="adj1" fmla="val -73242"/>
                <a:gd name="adj2" fmla="val 9062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8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點選</a:t>
              </a:r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59280" y="36293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6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1967635" y="-1412372"/>
            <a:ext cx="8137843" cy="6352258"/>
            <a:chOff x="1967635" y="-1412372"/>
            <a:chExt cx="8137843" cy="6352258"/>
          </a:xfrm>
        </p:grpSpPr>
        <p:grpSp>
          <p:nvGrpSpPr>
            <p:cNvPr id="11" name="群組 10"/>
            <p:cNvGrpSpPr/>
            <p:nvPr/>
          </p:nvGrpSpPr>
          <p:grpSpPr>
            <a:xfrm>
              <a:off x="1967635" y="-1412372"/>
              <a:ext cx="8137843" cy="6352258"/>
              <a:chOff x="1967635" y="-1412372"/>
              <a:chExt cx="8137843" cy="6352258"/>
            </a:xfrm>
          </p:grpSpPr>
          <p:grpSp>
            <p:nvGrpSpPr>
              <p:cNvPr id="5" name="群組 4"/>
              <p:cNvGrpSpPr/>
              <p:nvPr/>
            </p:nvGrpSpPr>
            <p:grpSpPr>
              <a:xfrm>
                <a:off x="1967635" y="-1412372"/>
                <a:ext cx="8137843" cy="6352258"/>
                <a:chOff x="-1495624" y="908720"/>
                <a:chExt cx="7329350" cy="6352258"/>
              </a:xfrm>
            </p:grpSpPr>
            <p:pic>
              <p:nvPicPr>
                <p:cNvPr id="6" name="Picture 2"/>
                <p:cNvPicPr>
                  <a:picLocks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05" r="29944" b="65313"/>
                <a:stretch/>
              </p:blipFill>
              <p:spPr bwMode="auto">
                <a:xfrm>
                  <a:off x="-1495624" y="3690417"/>
                  <a:ext cx="7329350" cy="35705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055" t="15522" r="65313" b="81652"/>
                <a:stretch/>
              </p:blipFill>
              <p:spPr bwMode="auto">
                <a:xfrm>
                  <a:off x="2051720" y="908720"/>
                  <a:ext cx="574190" cy="170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5" t="15522" r="65313" b="81652"/>
              <a:stretch/>
            </p:blipFill>
            <p:spPr bwMode="auto">
              <a:xfrm>
                <a:off x="2938395" y="1904567"/>
                <a:ext cx="664234" cy="216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" name="橢圓形圖說文字 8"/>
            <p:cNvSpPr/>
            <p:nvPr/>
          </p:nvSpPr>
          <p:spPr>
            <a:xfrm>
              <a:off x="6759019" y="2818614"/>
              <a:ext cx="1253765" cy="1065229"/>
            </a:xfrm>
            <a:prstGeom prst="wedgeEllipseCallout">
              <a:avLst>
                <a:gd name="adj1" fmla="val -71246"/>
                <a:gd name="adj2" fmla="val -34559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900422" y="3036521"/>
              <a:ext cx="11594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000" dirty="0" smtClean="0"/>
                <a:t>點選</a:t>
              </a:r>
              <a:endParaRPr lang="zh-TW" alt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79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714870" y="816720"/>
            <a:ext cx="10674490" cy="5489737"/>
            <a:chOff x="714870" y="816720"/>
            <a:chExt cx="10674490" cy="548973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70" y="816720"/>
              <a:ext cx="10674490" cy="548973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2" name="Picture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089983" y="1688103"/>
              <a:ext cx="2520000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群組 1"/>
          <p:cNvGrpSpPr/>
          <p:nvPr/>
        </p:nvGrpSpPr>
        <p:grpSpPr>
          <a:xfrm>
            <a:off x="1191896" y="3551603"/>
            <a:ext cx="6048752" cy="1538557"/>
            <a:chOff x="1191896" y="3551603"/>
            <a:chExt cx="6048752" cy="1538557"/>
          </a:xfrm>
        </p:grpSpPr>
        <p:sp>
          <p:nvSpPr>
            <p:cNvPr id="5" name="圓角矩形 4"/>
            <p:cNvSpPr/>
            <p:nvPr/>
          </p:nvSpPr>
          <p:spPr>
            <a:xfrm>
              <a:off x="1191896" y="4677566"/>
              <a:ext cx="2255520" cy="412594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7" name="直線圖說文字 2 6"/>
            <p:cNvSpPr/>
            <p:nvPr/>
          </p:nvSpPr>
          <p:spPr>
            <a:xfrm>
              <a:off x="4464109" y="3551603"/>
              <a:ext cx="2776539" cy="1125963"/>
            </a:xfrm>
            <a:prstGeom prst="borderCallout2">
              <a:avLst>
                <a:gd name="adj1" fmla="val 68453"/>
                <a:gd name="adj2" fmla="val -387"/>
                <a:gd name="adj3" fmla="val 66607"/>
                <a:gd name="adj4" fmla="val -26049"/>
                <a:gd name="adj5" fmla="val 99209"/>
                <a:gd name="adj6" fmla="val -41270"/>
              </a:avLst>
            </a:prstGeom>
            <a:solidFill>
              <a:srgbClr val="FFFF00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3200" b="1" kern="100" dirty="0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學生學習成果認證由此進入</a:t>
              </a:r>
              <a:endParaRPr lang="zh-TW" sz="3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5522" r="65313" b="81652"/>
          <a:stretch/>
        </p:blipFill>
        <p:spPr bwMode="auto">
          <a:xfrm>
            <a:off x="5869946" y="1659179"/>
            <a:ext cx="774694" cy="2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9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20" y="1117601"/>
            <a:ext cx="5938001" cy="4454606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500880" y="2123440"/>
            <a:ext cx="2905760" cy="894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0" y="631681"/>
            <a:ext cx="10709988" cy="5504959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6038850" y="182491"/>
            <a:ext cx="5324908" cy="3646559"/>
            <a:chOff x="6038850" y="182491"/>
            <a:chExt cx="5324908" cy="3646559"/>
          </a:xfrm>
        </p:grpSpPr>
        <p:sp>
          <p:nvSpPr>
            <p:cNvPr id="3" name="圓角矩形 2"/>
            <p:cNvSpPr/>
            <p:nvPr/>
          </p:nvSpPr>
          <p:spPr>
            <a:xfrm>
              <a:off x="6038850" y="2209800"/>
              <a:ext cx="5324908" cy="161925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直線圖說文字 1 4"/>
            <p:cNvSpPr/>
            <p:nvPr/>
          </p:nvSpPr>
          <p:spPr>
            <a:xfrm>
              <a:off x="8305799" y="182491"/>
              <a:ext cx="2706190" cy="1238250"/>
            </a:xfrm>
            <a:prstGeom prst="borderCallout1">
              <a:avLst>
                <a:gd name="adj1" fmla="val 98750"/>
                <a:gd name="adj2" fmla="val 35000"/>
                <a:gd name="adj3" fmla="val 173269"/>
                <a:gd name="adj4" fmla="val -6807"/>
              </a:avLst>
            </a:prstGeom>
            <a:solidFill>
              <a:srgbClr val="FFFF00"/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課程學習成果待認證通知</a:t>
              </a:r>
              <a:endPara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573383" y="239406"/>
            <a:ext cx="3004457" cy="2072720"/>
            <a:chOff x="2573383" y="239406"/>
            <a:chExt cx="3004457" cy="2072720"/>
          </a:xfrm>
        </p:grpSpPr>
        <p:sp>
          <p:nvSpPr>
            <p:cNvPr id="7" name="橢圓 6"/>
            <p:cNvSpPr/>
            <p:nvPr/>
          </p:nvSpPr>
          <p:spPr>
            <a:xfrm>
              <a:off x="2573383" y="1420741"/>
              <a:ext cx="1254034" cy="89138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圓角矩形圖說文字 7"/>
            <p:cNvSpPr/>
            <p:nvPr/>
          </p:nvSpPr>
          <p:spPr>
            <a:xfrm>
              <a:off x="3592286" y="239406"/>
              <a:ext cx="1985554" cy="898227"/>
            </a:xfrm>
            <a:prstGeom prst="wedgeRoundRectCallout">
              <a:avLst>
                <a:gd name="adj1" fmla="val -43902"/>
                <a:gd name="adj2" fmla="val 126059"/>
                <a:gd name="adj3" fmla="val 16667"/>
              </a:avLst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檢視學生</a:t>
              </a:r>
              <a:endPara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6038850" y="2481942"/>
            <a:ext cx="5324908" cy="3762104"/>
            <a:chOff x="6038850" y="818416"/>
            <a:chExt cx="5324908" cy="3010634"/>
          </a:xfrm>
        </p:grpSpPr>
        <p:sp>
          <p:nvSpPr>
            <p:cNvPr id="11" name="圓角矩形 10"/>
            <p:cNvSpPr/>
            <p:nvPr/>
          </p:nvSpPr>
          <p:spPr>
            <a:xfrm>
              <a:off x="6038850" y="2209800"/>
              <a:ext cx="5324908" cy="161925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直線圖說文字 1 11"/>
            <p:cNvSpPr/>
            <p:nvPr/>
          </p:nvSpPr>
          <p:spPr>
            <a:xfrm>
              <a:off x="8305799" y="818416"/>
              <a:ext cx="1817915" cy="934515"/>
            </a:xfrm>
            <a:prstGeom prst="borderCallout1">
              <a:avLst>
                <a:gd name="adj1" fmla="val 98750"/>
                <a:gd name="adj2" fmla="val 35000"/>
                <a:gd name="adj3" fmla="val 156321"/>
                <a:gd name="adj4" fmla="val -296"/>
              </a:avLst>
            </a:prstGeom>
            <a:solidFill>
              <a:srgbClr val="FFFF00"/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操作手冊可參</a:t>
              </a:r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68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" y="243840"/>
            <a:ext cx="12047954" cy="638048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3403600" y="4372432"/>
            <a:ext cx="1584960" cy="3701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80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8737600" y="2570480"/>
            <a:ext cx="1026160" cy="6705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8" name="群組 37"/>
          <p:cNvGrpSpPr/>
          <p:nvPr/>
        </p:nvGrpSpPr>
        <p:grpSpPr>
          <a:xfrm>
            <a:off x="1015755" y="597372"/>
            <a:ext cx="10058400" cy="5287336"/>
            <a:chOff x="714098" y="599929"/>
            <a:chExt cx="10058400" cy="528733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098" y="599929"/>
              <a:ext cx="10058400" cy="5287336"/>
            </a:xfrm>
            <a:prstGeom prst="rect">
              <a:avLst/>
            </a:prstGeom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807938" y="2837468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808921" y="3310380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828759" y="3755011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837202" y="4227923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819938" y="4681980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808921" y="5183172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808921" y="5584288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732586" y="2850036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733569" y="3322948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753407" y="3767579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761850" y="4240491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744586" y="4694548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733569" y="5195740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2733569" y="5606283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6467171" y="2850036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6468154" y="3322948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6487992" y="3767579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6496435" y="4240491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6479171" y="4694548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6468154" y="5195740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5" t="15522" r="65313" b="81652"/>
            <a:stretch/>
          </p:blipFill>
          <p:spPr bwMode="auto">
            <a:xfrm>
              <a:off x="6468154" y="5606283"/>
              <a:ext cx="664234" cy="21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" name="群組 42"/>
          <p:cNvGrpSpPr/>
          <p:nvPr/>
        </p:nvGrpSpPr>
        <p:grpSpPr>
          <a:xfrm>
            <a:off x="8163612" y="2714920"/>
            <a:ext cx="3430309" cy="4029959"/>
            <a:chOff x="8163612" y="2714920"/>
            <a:chExt cx="3430309" cy="4029959"/>
          </a:xfrm>
        </p:grpSpPr>
        <p:sp>
          <p:nvSpPr>
            <p:cNvPr id="40" name="矩形 39"/>
            <p:cNvSpPr/>
            <p:nvPr/>
          </p:nvSpPr>
          <p:spPr>
            <a:xfrm>
              <a:off x="8163612" y="2714920"/>
              <a:ext cx="2910543" cy="31485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直線圖說文字 2 (無框線) 41"/>
            <p:cNvSpPr/>
            <p:nvPr/>
          </p:nvSpPr>
          <p:spPr>
            <a:xfrm>
              <a:off x="8964568" y="6004875"/>
              <a:ext cx="2629353" cy="740004"/>
            </a:xfrm>
            <a:prstGeom prst="callout2">
              <a:avLst>
                <a:gd name="adj1" fmla="val 42641"/>
                <a:gd name="adj2" fmla="val -229"/>
                <a:gd name="adj3" fmla="val 44228"/>
                <a:gd name="adj4" fmla="val -11648"/>
                <a:gd name="adj5" fmla="val -15950"/>
                <a:gd name="adj6" fmla="val -1921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點選「</a:t>
              </a:r>
              <a:r>
                <a:rPr lang="zh-TW" altLang="en-US" dirty="0">
                  <a:solidFill>
                    <a:schemeClr val="tx1"/>
                  </a:solidFill>
                </a:rPr>
                <a:t>檢視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」，顯示學生課程學習成果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17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20" y="385239"/>
            <a:ext cx="9132957" cy="5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31" y="132080"/>
            <a:ext cx="7647689" cy="65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431800"/>
            <a:ext cx="10922002" cy="5953760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741680" y="566420"/>
            <a:ext cx="10535920" cy="3355340"/>
            <a:chOff x="741680" y="566420"/>
            <a:chExt cx="10535920" cy="3355340"/>
          </a:xfrm>
        </p:grpSpPr>
        <p:sp>
          <p:nvSpPr>
            <p:cNvPr id="3" name="圓角矩形 2"/>
            <p:cNvSpPr/>
            <p:nvPr/>
          </p:nvSpPr>
          <p:spPr>
            <a:xfrm>
              <a:off x="741680" y="2895600"/>
              <a:ext cx="10535920" cy="102616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直線圖說文字 2 3"/>
            <p:cNvSpPr/>
            <p:nvPr/>
          </p:nvSpPr>
          <p:spPr>
            <a:xfrm>
              <a:off x="4978400" y="566420"/>
              <a:ext cx="5120640" cy="731520"/>
            </a:xfrm>
            <a:prstGeom prst="borderCallout2">
              <a:avLst>
                <a:gd name="adj1" fmla="val 25620"/>
                <a:gd name="adj2" fmla="val 99391"/>
                <a:gd name="adj3" fmla="val 24995"/>
                <a:gd name="adj4" fmla="val 111513"/>
                <a:gd name="adj5" fmla="val 395398"/>
                <a:gd name="adj6" fmla="val 115625"/>
              </a:avLst>
            </a:prstGeom>
            <a:solidFill>
              <a:srgbClr val="FFFF00"/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solidFill>
                    <a:schemeClr val="tx1"/>
                  </a:solidFill>
                </a:rPr>
                <a:t>未</a:t>
              </a:r>
              <a:r>
                <a:rPr lang="zh-TW" altLang="en-US" sz="3200" b="1" dirty="0" smtClean="0">
                  <a:solidFill>
                    <a:schemeClr val="tx1"/>
                  </a:solidFill>
                </a:rPr>
                <a:t>認證</a:t>
              </a:r>
              <a:r>
                <a:rPr lang="zh-TW" altLang="en-US" sz="3200" b="1" dirty="0">
                  <a:solidFill>
                    <a:schemeClr val="tx1"/>
                  </a:solidFill>
                </a:rPr>
                <a:t>、</a:t>
              </a:r>
              <a:r>
                <a:rPr lang="zh-TW" altLang="en-US" sz="3200" b="1" dirty="0" smtClean="0">
                  <a:solidFill>
                    <a:schemeClr val="tx1"/>
                  </a:solidFill>
                </a:rPr>
                <a:t>已認證、認證失敗</a:t>
              </a:r>
              <a:endParaRPr lang="zh-TW" alt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853440" y="4023360"/>
            <a:ext cx="3362960" cy="1899920"/>
            <a:chOff x="853440" y="4023360"/>
            <a:chExt cx="3362960" cy="1899920"/>
          </a:xfrm>
        </p:grpSpPr>
        <p:sp>
          <p:nvSpPr>
            <p:cNvPr id="7" name="圓角矩形 6"/>
            <p:cNvSpPr/>
            <p:nvPr/>
          </p:nvSpPr>
          <p:spPr>
            <a:xfrm>
              <a:off x="853440" y="4023360"/>
              <a:ext cx="3362960" cy="78232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直線圖說文字 1 7"/>
            <p:cNvSpPr/>
            <p:nvPr/>
          </p:nvSpPr>
          <p:spPr>
            <a:xfrm>
              <a:off x="2854960" y="5130800"/>
              <a:ext cx="1361440" cy="792480"/>
            </a:xfrm>
            <a:prstGeom prst="borderCallout1">
              <a:avLst>
                <a:gd name="adj1" fmla="val 39263"/>
                <a:gd name="adj2" fmla="val 100851"/>
                <a:gd name="adj3" fmla="val -27244"/>
                <a:gd name="adj4" fmla="val 187177"/>
              </a:avLst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必填</a:t>
              </a:r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93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9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報告完</a:t>
            </a: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zh-TW" altLang="en-US" sz="4000" dirty="0" smtClean="0"/>
              <a:t>感謝大家耐心聆聽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649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7" y="0"/>
            <a:ext cx="11555156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2425" y="790575"/>
            <a:ext cx="5524500" cy="20859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52425" y="2876550"/>
            <a:ext cx="5524500" cy="20859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2425" y="4924426"/>
            <a:ext cx="5524500" cy="1828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3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693"/>
            <a:ext cx="11903187" cy="66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8286750" y="4876799"/>
            <a:ext cx="2447925" cy="4857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69973"/>
            <a:ext cx="11976434" cy="6636847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89351" y="3724276"/>
            <a:ext cx="6350811" cy="16130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20316" y="752475"/>
            <a:ext cx="6361686" cy="6210299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677026" y="752475"/>
            <a:ext cx="5419724" cy="6210299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8286750" y="4876799"/>
            <a:ext cx="2447925" cy="4857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180853"/>
            <a:ext cx="11976434" cy="6636847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186991" y="5362574"/>
            <a:ext cx="6350811" cy="12360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0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8286750" y="4876799"/>
            <a:ext cx="2447925" cy="4857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69973"/>
            <a:ext cx="11976434" cy="6636847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89351" y="3724276"/>
            <a:ext cx="6350811" cy="16130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82190" y="5267936"/>
            <a:ext cx="6350811" cy="16130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0865138" y="4254182"/>
            <a:ext cx="1188124" cy="7048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0351008" y="5777522"/>
            <a:ext cx="1264050" cy="7048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1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" y="21927"/>
            <a:ext cx="10806118" cy="676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9033" y="845045"/>
            <a:ext cx="853310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" algn="l"/>
              </a:tabLst>
            </a:pPr>
            <a:r>
              <a:rPr kumimoji="0" lang="zh-TW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南強工商教務處網頁</a:t>
            </a:r>
            <a:r>
              <a:rPr kumimoji="0" lang="zh-TW" altLang="zh-T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→點選 新北市校務行政系統</a:t>
            </a:r>
            <a:endParaRPr kumimoji="0" lang="zh-TW" altLang="zh-TW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kumimoji="0" lang="zh-TW" altLang="zh-TW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200" y="3533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57200" y="3533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1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"/>
          <a:stretch/>
        </p:blipFill>
        <p:spPr bwMode="auto">
          <a:xfrm>
            <a:off x="1058400" y="1645200"/>
            <a:ext cx="10072800" cy="46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3846136" y="4095263"/>
            <a:ext cx="3222823" cy="1254174"/>
            <a:chOff x="3770721" y="4126242"/>
            <a:chExt cx="3222823" cy="1254174"/>
          </a:xfrm>
        </p:grpSpPr>
        <p:sp>
          <p:nvSpPr>
            <p:cNvPr id="13" name="橢圓 12"/>
            <p:cNvSpPr/>
            <p:nvPr/>
          </p:nvSpPr>
          <p:spPr>
            <a:xfrm>
              <a:off x="3770721" y="4126242"/>
              <a:ext cx="923827" cy="32051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形圖說文字 13"/>
            <p:cNvSpPr>
              <a:spLocks noChangeArrowheads="1"/>
            </p:cNvSpPr>
            <p:nvPr/>
          </p:nvSpPr>
          <p:spPr bwMode="auto">
            <a:xfrm>
              <a:off x="5284087" y="4531187"/>
              <a:ext cx="1709457" cy="849229"/>
            </a:xfrm>
            <a:prstGeom prst="wedgeEllipseCallout">
              <a:avLst>
                <a:gd name="adj1" fmla="val -92131"/>
                <a:gd name="adj2" fmla="val -7188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3200" b="1" kern="100" dirty="0">
                  <a:effectLst/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Times New Roman" panose="02020603050405020304" pitchFamily="18" charset="0"/>
                </a:rPr>
                <a:t>點選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1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小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424</TotalTime>
  <Words>101</Words>
  <Application>Microsoft Office PowerPoint</Application>
  <PresentationFormat>自訂</PresentationFormat>
  <Paragraphs>24</Paragraphs>
  <Slides>22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小水滴</vt:lpstr>
      <vt:lpstr>成績登錄流程及 學習歷程檔案認證路徑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報告完畢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成績登錄流程及 學習歷程檔案認證路徑</dc:title>
  <dc:creator>嘉玲 莊</dc:creator>
  <cp:lastModifiedBy>陳俊吉</cp:lastModifiedBy>
  <cp:revision>40</cp:revision>
  <dcterms:created xsi:type="dcterms:W3CDTF">2019-08-27T22:51:22Z</dcterms:created>
  <dcterms:modified xsi:type="dcterms:W3CDTF">2020-02-16T21:31:11Z</dcterms:modified>
</cp:coreProperties>
</file>