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0" r:id="rId1"/>
  </p:sldMasterIdLst>
  <p:notesMasterIdLst>
    <p:notesMasterId r:id="rId12"/>
  </p:notesMasterIdLst>
  <p:sldIdLst>
    <p:sldId id="285" r:id="rId2"/>
    <p:sldId id="290" r:id="rId3"/>
    <p:sldId id="275" r:id="rId4"/>
    <p:sldId id="288" r:id="rId5"/>
    <p:sldId id="289" r:id="rId6"/>
    <p:sldId id="287" r:id="rId7"/>
    <p:sldId id="291" r:id="rId8"/>
    <p:sldId id="294" r:id="rId9"/>
    <p:sldId id="293" r:id="rId10"/>
    <p:sldId id="292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012060"/>
    <a:srgbClr val="FF94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3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08" y="3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8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3BBE5-0BEA-4494-9BEF-C8C2F48C9E2D}" type="datetimeFigureOut">
              <a:rPr lang="zh-CN" altLang="en-US" smtClean="0"/>
              <a:t>2021/1/4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B8912-F0BA-4AD8-8415-DA1F26BCB0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25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607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921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0192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0192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0192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0192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92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CB8912-F0BA-4AD8-8415-DA1F26BCB09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921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"/>
            <a:ext cx="12192000" cy="685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5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2960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778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"/>
            <a:ext cx="12192000" cy="6855570"/>
          </a:xfrm>
          <a:prstGeom prst="rect">
            <a:avLst/>
          </a:prstGeom>
        </p:spPr>
      </p:pic>
      <p:sp>
        <p:nvSpPr>
          <p:cNvPr id="2" name="文本框 1"/>
          <p:cNvSpPr txBox="1"/>
          <p:nvPr userDrawn="1"/>
        </p:nvSpPr>
        <p:spPr>
          <a:xfrm>
            <a:off x="4318000" y="2971800"/>
            <a:ext cx="3556000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感谢您下载包图网平台上提供的</a:t>
            </a:r>
            <a:r>
              <a:rPr lang="en-US" altLang="zh-CN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PPT</a:t>
            </a:r>
            <a:r>
              <a:rPr lang="zh-CN" altLang="en-US" sz="3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作品，为了您和包图网以及原创作者的利益，请勿复制、传播、销售，否则将承担法律责任！包图网将对作品进行维权，按照传播下载次数进行十倍的索取赔偿！</a:t>
            </a:r>
          </a:p>
          <a:p>
            <a:r>
              <a:rPr lang="en-US" altLang="zh-CN" sz="600" dirty="0">
                <a:solidFill>
                  <a:schemeClr val="bg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ibaotu.com</a:t>
            </a:r>
          </a:p>
        </p:txBody>
      </p:sp>
      <p:sp>
        <p:nvSpPr>
          <p:cNvPr id="4" name="矩形 3"/>
          <p:cNvSpPr/>
          <p:nvPr/>
        </p:nvSpPr>
        <p:spPr>
          <a:xfrm rot="5400000">
            <a:off x="4381501" y="-4381500"/>
            <a:ext cx="3428999" cy="12192000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 rot="5400000">
            <a:off x="4381501" y="-952499"/>
            <a:ext cx="3428999" cy="1219200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203200" y="247650"/>
            <a:ext cx="11760200" cy="6362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06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docs.google.com/forms/d/e/1FAIpQLSe5r9VZia1BCeEfBCq0uHEng3pFs2u0NpuhHIdmTp8WHadT_A/viewform" TargetMode="External"/><Relationship Id="rId3" Type="http://schemas.openxmlformats.org/officeDocument/2006/relationships/hyperlink" Target="https://docs.google.com/forms/d/e/1FAIpQLSfz8Td1Fgs6AKLQbd2-0O0aA_YUSsFuNNCK6DGK0p8vVi6RNw/viewform" TargetMode="External"/><Relationship Id="rId7" Type="http://schemas.openxmlformats.org/officeDocument/2006/relationships/hyperlink" Target="https://docs.google.com/forms/d/e/1FAIpQLSdj3PVU-wBvTY6moFcSrtVehzL5xYy4yqXGdX4mSpsAnJziaQ/viewform" TargetMode="External"/><Relationship Id="rId12" Type="http://schemas.openxmlformats.org/officeDocument/2006/relationships/image" Target="../media/image7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6.png"/><Relationship Id="rId5" Type="http://schemas.openxmlformats.org/officeDocument/2006/relationships/hyperlink" Target="https://docs.google.com/forms/d/e/1FAIpQLSejJhgmTXtoTnSuQWfc9vSVnXMn-Z2hpNRrAx5zbJWEhd_anQ/viewform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hyperlink" Target="https://forms.gle/GkxFaw5LDL7tgkiV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696" y="1"/>
            <a:ext cx="6096000" cy="6858000"/>
          </a:xfrm>
          <a:prstGeom prst="rect">
            <a:avLst/>
          </a:prstGeom>
          <a:solidFill>
            <a:srgbClr val="00206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rgbClr val="C0000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图文框 3"/>
          <p:cNvSpPr/>
          <p:nvPr/>
        </p:nvSpPr>
        <p:spPr>
          <a:xfrm>
            <a:off x="874713" y="1028700"/>
            <a:ext cx="10442575" cy="4217847"/>
          </a:xfrm>
          <a:prstGeom prst="frame">
            <a:avLst>
              <a:gd name="adj1" fmla="val 41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98974" y="1424707"/>
            <a:ext cx="8460971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TW" sz="9600" dirty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109-2</a:t>
            </a:r>
            <a:r>
              <a:rPr lang="zh-TW" altLang="en-US" sz="8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選課說明會</a:t>
            </a:r>
            <a:endParaRPr lang="zh-CN" altLang="en-US" sz="8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150142" y="3419071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/>
            <a:r>
              <a:rPr lang="zh-TW" altLang="en-US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有品專精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459677" y="3419071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TW" altLang="en-US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創意多元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3848100" y="4823505"/>
            <a:ext cx="4495800" cy="676290"/>
            <a:chOff x="3848100" y="4823505"/>
            <a:chExt cx="4495800" cy="676290"/>
          </a:xfrm>
        </p:grpSpPr>
        <p:sp>
          <p:nvSpPr>
            <p:cNvPr id="12" name="任意多边形 11"/>
            <p:cNvSpPr/>
            <p:nvPr/>
          </p:nvSpPr>
          <p:spPr>
            <a:xfrm flipH="1">
              <a:off x="3848100" y="4823505"/>
              <a:ext cx="4495800" cy="676290"/>
            </a:xfrm>
            <a:custGeom>
              <a:avLst/>
              <a:gdLst>
                <a:gd name="connsiteX0" fmla="*/ 4248150 w 4495800"/>
                <a:gd name="connsiteY0" fmla="*/ 0 h 495300"/>
                <a:gd name="connsiteX1" fmla="*/ 2247900 w 4495800"/>
                <a:gd name="connsiteY1" fmla="*/ 0 h 495300"/>
                <a:gd name="connsiteX2" fmla="*/ 247650 w 4495800"/>
                <a:gd name="connsiteY2" fmla="*/ 0 h 495300"/>
                <a:gd name="connsiteX3" fmla="*/ 0 w 4495800"/>
                <a:gd name="connsiteY3" fmla="*/ 247650 h 495300"/>
                <a:gd name="connsiteX4" fmla="*/ 247650 w 4495800"/>
                <a:gd name="connsiteY4" fmla="*/ 495300 h 495300"/>
                <a:gd name="connsiteX5" fmla="*/ 2247900 w 4495800"/>
                <a:gd name="connsiteY5" fmla="*/ 495300 h 495300"/>
                <a:gd name="connsiteX6" fmla="*/ 4248150 w 4495800"/>
                <a:gd name="connsiteY6" fmla="*/ 495300 h 495300"/>
                <a:gd name="connsiteX7" fmla="*/ 4495800 w 4495800"/>
                <a:gd name="connsiteY7" fmla="*/ 24765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95800" h="495300">
                  <a:moveTo>
                    <a:pt x="4248150" y="0"/>
                  </a:moveTo>
                  <a:lnTo>
                    <a:pt x="2247900" y="0"/>
                  </a:lnTo>
                  <a:lnTo>
                    <a:pt x="247650" y="0"/>
                  </a:lnTo>
                  <a:lnTo>
                    <a:pt x="0" y="247650"/>
                  </a:lnTo>
                  <a:lnTo>
                    <a:pt x="247650" y="495300"/>
                  </a:lnTo>
                  <a:lnTo>
                    <a:pt x="2247900" y="495300"/>
                  </a:lnTo>
                  <a:lnTo>
                    <a:pt x="4248150" y="495300"/>
                  </a:lnTo>
                  <a:lnTo>
                    <a:pt x="4495800" y="2476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323866" y="4840768"/>
              <a:ext cx="1569661" cy="646331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TW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教務處</a:t>
              </a:r>
              <a:endPara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44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/>
      </p:transition>
    </mc:Choice>
    <mc:Fallback xmlns="">
      <p:transition spd="slow">
        <p:spli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14647" y="839585"/>
            <a:ext cx="8725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/>
              <a:t>選課截止日期：配合選課說明會及團體諮詢</a:t>
            </a:r>
            <a:r>
              <a:rPr lang="en-US" altLang="zh-TW" dirty="0"/>
              <a:t> , </a:t>
            </a:r>
            <a:r>
              <a:rPr lang="zh-TW" altLang="en-US" dirty="0"/>
              <a:t>高二即日起至</a:t>
            </a:r>
            <a:r>
              <a:rPr lang="en-US" altLang="zh-TW" dirty="0"/>
              <a:t>1/8</a:t>
            </a:r>
            <a:r>
              <a:rPr lang="zh-TW" altLang="en-US" dirty="0"/>
              <a:t>日止</a:t>
            </a:r>
            <a:r>
              <a:rPr lang="en-US" altLang="zh-TW" dirty="0"/>
              <a:t> , </a:t>
            </a:r>
            <a:r>
              <a:rPr lang="zh-TW" altLang="en-US" dirty="0"/>
              <a:t>高三至</a:t>
            </a:r>
            <a:r>
              <a:rPr lang="en-US" altLang="zh-TW" dirty="0"/>
              <a:t>1/15</a:t>
            </a:r>
            <a:r>
              <a:rPr lang="zh-TW" altLang="en-US" dirty="0"/>
              <a:t>日止</a:t>
            </a:r>
            <a:endParaRPr lang="en-US" altLang="zh-TW"/>
          </a:p>
          <a:p>
            <a:r>
              <a:rPr lang="zh-TW" altLang="en-US"/>
              <a:t>選課</a:t>
            </a:r>
            <a:r>
              <a:rPr lang="zh-TW" altLang="en-US" dirty="0"/>
              <a:t>方式：線上選課</a:t>
            </a:r>
            <a:endParaRPr lang="en-US" altLang="zh-TW" dirty="0"/>
          </a:p>
          <a:p>
            <a:r>
              <a:rPr lang="zh-TW" altLang="en-US" dirty="0"/>
              <a:t>篩選方式：依選課志願序及選課時間點篩選</a:t>
            </a:r>
          </a:p>
        </p:txBody>
      </p:sp>
      <p:pic>
        <p:nvPicPr>
          <p:cNvPr id="1026" name="Picture 2" descr="http://s05.calm9.com/qrcode/2020-12/BDAIC5FXC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528" y="1993140"/>
            <a:ext cx="1528540" cy="152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640080" y="3458095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hlinkClick r:id="rId3"/>
              </a:rPr>
              <a:t>藝術群高三選課</a:t>
            </a:r>
            <a:endParaRPr lang="zh-TW" altLang="en-US" dirty="0"/>
          </a:p>
        </p:txBody>
      </p:sp>
      <p:pic>
        <p:nvPicPr>
          <p:cNvPr id="1028" name="Picture 4" descr="http://s05.calm9.com/qrcode/2020-12/48Y62044I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968" y="1993139"/>
            <a:ext cx="1464954" cy="146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字方塊 5"/>
          <p:cNvSpPr txBox="1"/>
          <p:nvPr/>
        </p:nvSpPr>
        <p:spPr>
          <a:xfrm>
            <a:off x="2922198" y="3458095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hlinkClick r:id="rId5"/>
              </a:rPr>
              <a:t>汽資觀高三選課</a:t>
            </a:r>
            <a:endParaRPr lang="zh-TW" altLang="en-US" dirty="0"/>
          </a:p>
        </p:txBody>
      </p:sp>
      <p:pic>
        <p:nvPicPr>
          <p:cNvPr id="1030" name="Picture 6" descr="http://s05.calm9.com/qrcode/2020-12/RLL1BJ8BVP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968" y="4060448"/>
            <a:ext cx="1464954" cy="1464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2922198" y="560022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hlinkClick r:id="rId7"/>
              </a:rPr>
              <a:t>汽資觀高二選課</a:t>
            </a:r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76551" y="564434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hlinkClick r:id="rId8"/>
              </a:rPr>
              <a:t>藝術群高二選課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5667293" y="4060448"/>
            <a:ext cx="2307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dirty="0">
                <a:hlinkClick r:id="rId9"/>
              </a:rPr>
              <a:t>汽車科高二多元選修</a:t>
            </a:r>
            <a:endParaRPr lang="en-US" altLang="zh-TW" dirty="0">
              <a:hlinkClick r:id="rId9"/>
            </a:endParaRPr>
          </a:p>
          <a:p>
            <a:pPr algn="ctr"/>
            <a:r>
              <a:rPr lang="zh-TW" altLang="en-US" dirty="0">
                <a:hlinkClick r:id="rId9"/>
              </a:rPr>
              <a:t>同科跨班選課</a:t>
            </a:r>
            <a:endParaRPr lang="zh-TW" alt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8656" y="2675402"/>
            <a:ext cx="1385046" cy="1385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4" descr="http://s05.calm9.com/qrcode/2020-12/H1PUUM61AV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2490" y="2675402"/>
            <a:ext cx="1385045" cy="1385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文字方塊 8"/>
          <p:cNvSpPr txBox="1"/>
          <p:nvPr/>
        </p:nvSpPr>
        <p:spPr>
          <a:xfrm>
            <a:off x="8806543" y="4104305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hlinkClick r:id="rId9"/>
              </a:rPr>
              <a:t>汽資同群跨科</a:t>
            </a:r>
            <a:r>
              <a:rPr lang="en-US" altLang="zh-TW" dirty="0">
                <a:hlinkClick r:id="rId9"/>
              </a:rPr>
              <a:t>(</a:t>
            </a:r>
            <a:r>
              <a:rPr lang="zh-TW" altLang="en-US" dirty="0">
                <a:hlinkClick r:id="rId9"/>
              </a:rPr>
              <a:t>二選一</a:t>
            </a:r>
            <a:r>
              <a:rPr lang="en-US" altLang="zh-TW" dirty="0">
                <a:hlinkClick r:id="rId9"/>
              </a:rPr>
              <a:t>)</a:t>
            </a:r>
            <a:endParaRPr lang="zh-TW" altLang="en-US" dirty="0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8CF95BD6-EDA7-AE41-8F1B-65289DA018C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325" y="3938953"/>
            <a:ext cx="1583653" cy="158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6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图文框 3"/>
          <p:cNvSpPr/>
          <p:nvPr/>
        </p:nvSpPr>
        <p:spPr>
          <a:xfrm>
            <a:off x="1514475" y="1717229"/>
            <a:ext cx="9163052" cy="3423542"/>
          </a:xfrm>
          <a:prstGeom prst="frame">
            <a:avLst>
              <a:gd name="adj1" fmla="val 41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59514" y="1851561"/>
            <a:ext cx="2935419" cy="31547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9900" dirty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0</a:t>
            </a:r>
            <a:r>
              <a:rPr lang="en-US" altLang="zh-TW" sz="19900" dirty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1</a:t>
            </a:r>
            <a:endParaRPr lang="zh-CN" altLang="en-US" sz="19900" dirty="0">
              <a:solidFill>
                <a:schemeClr val="bg1"/>
              </a:solidFill>
              <a:latin typeface="Bloody Impact" panose="02000506000000020004" pitchFamily="2" charset="0"/>
              <a:ea typeface="苏新诗古印宋简" panose="0201060900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02416" y="2885367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TW" altLang="en-US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彈性學習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燕尾形 9"/>
          <p:cNvSpPr/>
          <p:nvPr/>
        </p:nvSpPr>
        <p:spPr>
          <a:xfrm>
            <a:off x="5355932" y="3181350"/>
            <a:ext cx="368299" cy="4953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2446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椭圆 1"/>
          <p:cNvSpPr/>
          <p:nvPr/>
        </p:nvSpPr>
        <p:spPr>
          <a:xfrm>
            <a:off x="9677400" y="2043895"/>
            <a:ext cx="660400" cy="659404"/>
          </a:xfrm>
          <a:custGeom>
            <a:avLst/>
            <a:gdLst>
              <a:gd name="connsiteX0" fmla="*/ 506334 w 607638"/>
              <a:gd name="connsiteY0" fmla="*/ 455027 h 606722"/>
              <a:gd name="connsiteX1" fmla="*/ 506334 w 607638"/>
              <a:gd name="connsiteY1" fmla="*/ 505592 h 606722"/>
              <a:gd name="connsiteX2" fmla="*/ 531616 w 607638"/>
              <a:gd name="connsiteY2" fmla="*/ 505592 h 606722"/>
              <a:gd name="connsiteX3" fmla="*/ 556986 w 607638"/>
              <a:gd name="connsiteY3" fmla="*/ 480265 h 606722"/>
              <a:gd name="connsiteX4" fmla="*/ 531616 w 607638"/>
              <a:gd name="connsiteY4" fmla="*/ 455027 h 606722"/>
              <a:gd name="connsiteX5" fmla="*/ 430401 w 607638"/>
              <a:gd name="connsiteY5" fmla="*/ 353896 h 606722"/>
              <a:gd name="connsiteX6" fmla="*/ 405031 w 607638"/>
              <a:gd name="connsiteY6" fmla="*/ 379223 h 606722"/>
              <a:gd name="connsiteX7" fmla="*/ 430401 w 607638"/>
              <a:gd name="connsiteY7" fmla="*/ 404461 h 606722"/>
              <a:gd name="connsiteX8" fmla="*/ 455683 w 607638"/>
              <a:gd name="connsiteY8" fmla="*/ 404461 h 606722"/>
              <a:gd name="connsiteX9" fmla="*/ 455683 w 607638"/>
              <a:gd name="connsiteY9" fmla="*/ 353896 h 606722"/>
              <a:gd name="connsiteX10" fmla="*/ 480964 w 607638"/>
              <a:gd name="connsiteY10" fmla="*/ 252766 h 606722"/>
              <a:gd name="connsiteX11" fmla="*/ 506334 w 607638"/>
              <a:gd name="connsiteY11" fmla="*/ 278093 h 606722"/>
              <a:gd name="connsiteX12" fmla="*/ 506334 w 607638"/>
              <a:gd name="connsiteY12" fmla="*/ 303331 h 606722"/>
              <a:gd name="connsiteX13" fmla="*/ 556986 w 607638"/>
              <a:gd name="connsiteY13" fmla="*/ 303331 h 606722"/>
              <a:gd name="connsiteX14" fmla="*/ 582268 w 607638"/>
              <a:gd name="connsiteY14" fmla="*/ 328658 h 606722"/>
              <a:gd name="connsiteX15" fmla="*/ 556986 w 607638"/>
              <a:gd name="connsiteY15" fmla="*/ 353896 h 606722"/>
              <a:gd name="connsiteX16" fmla="*/ 506334 w 607638"/>
              <a:gd name="connsiteY16" fmla="*/ 353896 h 606722"/>
              <a:gd name="connsiteX17" fmla="*/ 506334 w 607638"/>
              <a:gd name="connsiteY17" fmla="*/ 404461 h 606722"/>
              <a:gd name="connsiteX18" fmla="*/ 531616 w 607638"/>
              <a:gd name="connsiteY18" fmla="*/ 404461 h 606722"/>
              <a:gd name="connsiteX19" fmla="*/ 607638 w 607638"/>
              <a:gd name="connsiteY19" fmla="*/ 480265 h 606722"/>
              <a:gd name="connsiteX20" fmla="*/ 531616 w 607638"/>
              <a:gd name="connsiteY20" fmla="*/ 556157 h 606722"/>
              <a:gd name="connsiteX21" fmla="*/ 506334 w 607638"/>
              <a:gd name="connsiteY21" fmla="*/ 556157 h 606722"/>
              <a:gd name="connsiteX22" fmla="*/ 506334 w 607638"/>
              <a:gd name="connsiteY22" fmla="*/ 581395 h 606722"/>
              <a:gd name="connsiteX23" fmla="*/ 480964 w 607638"/>
              <a:gd name="connsiteY23" fmla="*/ 606722 h 606722"/>
              <a:gd name="connsiteX24" fmla="*/ 455683 w 607638"/>
              <a:gd name="connsiteY24" fmla="*/ 581395 h 606722"/>
              <a:gd name="connsiteX25" fmla="*/ 455683 w 607638"/>
              <a:gd name="connsiteY25" fmla="*/ 556157 h 606722"/>
              <a:gd name="connsiteX26" fmla="*/ 405031 w 607638"/>
              <a:gd name="connsiteY26" fmla="*/ 556157 h 606722"/>
              <a:gd name="connsiteX27" fmla="*/ 379749 w 607638"/>
              <a:gd name="connsiteY27" fmla="*/ 530830 h 606722"/>
              <a:gd name="connsiteX28" fmla="*/ 405031 w 607638"/>
              <a:gd name="connsiteY28" fmla="*/ 505592 h 606722"/>
              <a:gd name="connsiteX29" fmla="*/ 455683 w 607638"/>
              <a:gd name="connsiteY29" fmla="*/ 505592 h 606722"/>
              <a:gd name="connsiteX30" fmla="*/ 455683 w 607638"/>
              <a:gd name="connsiteY30" fmla="*/ 455027 h 606722"/>
              <a:gd name="connsiteX31" fmla="*/ 430401 w 607638"/>
              <a:gd name="connsiteY31" fmla="*/ 455027 h 606722"/>
              <a:gd name="connsiteX32" fmla="*/ 354379 w 607638"/>
              <a:gd name="connsiteY32" fmla="*/ 379223 h 606722"/>
              <a:gd name="connsiteX33" fmla="*/ 430401 w 607638"/>
              <a:gd name="connsiteY33" fmla="*/ 303331 h 606722"/>
              <a:gd name="connsiteX34" fmla="*/ 455683 w 607638"/>
              <a:gd name="connsiteY34" fmla="*/ 303331 h 606722"/>
              <a:gd name="connsiteX35" fmla="*/ 455683 w 607638"/>
              <a:gd name="connsiteY35" fmla="*/ 278093 h 606722"/>
              <a:gd name="connsiteX36" fmla="*/ 480964 w 607638"/>
              <a:gd name="connsiteY36" fmla="*/ 252766 h 606722"/>
              <a:gd name="connsiteX37" fmla="*/ 303759 w 607638"/>
              <a:gd name="connsiteY37" fmla="*/ 151716 h 606722"/>
              <a:gd name="connsiteX38" fmla="*/ 329117 w 607638"/>
              <a:gd name="connsiteY38" fmla="*/ 176950 h 606722"/>
              <a:gd name="connsiteX39" fmla="*/ 329117 w 607638"/>
              <a:gd name="connsiteY39" fmla="*/ 303301 h 606722"/>
              <a:gd name="connsiteX40" fmla="*/ 303759 w 607638"/>
              <a:gd name="connsiteY40" fmla="*/ 328624 h 606722"/>
              <a:gd name="connsiteX41" fmla="*/ 227862 w 607638"/>
              <a:gd name="connsiteY41" fmla="*/ 328624 h 606722"/>
              <a:gd name="connsiteX42" fmla="*/ 202593 w 607638"/>
              <a:gd name="connsiteY42" fmla="*/ 303301 h 606722"/>
              <a:gd name="connsiteX43" fmla="*/ 227862 w 607638"/>
              <a:gd name="connsiteY43" fmla="*/ 278066 h 606722"/>
              <a:gd name="connsiteX44" fmla="*/ 278490 w 607638"/>
              <a:gd name="connsiteY44" fmla="*/ 278066 h 606722"/>
              <a:gd name="connsiteX45" fmla="*/ 278490 w 607638"/>
              <a:gd name="connsiteY45" fmla="*/ 176950 h 606722"/>
              <a:gd name="connsiteX46" fmla="*/ 303759 w 607638"/>
              <a:gd name="connsiteY46" fmla="*/ 151716 h 606722"/>
              <a:gd name="connsiteX47" fmla="*/ 303762 w 607638"/>
              <a:gd name="connsiteY47" fmla="*/ 0 h 606722"/>
              <a:gd name="connsiteX48" fmla="*/ 606634 w 607638"/>
              <a:gd name="connsiteY48" fmla="*/ 220667 h 606722"/>
              <a:gd name="connsiteX49" fmla="*/ 589190 w 607638"/>
              <a:gd name="connsiteY49" fmla="*/ 251860 h 606722"/>
              <a:gd name="connsiteX50" fmla="*/ 557950 w 607638"/>
              <a:gd name="connsiteY50" fmla="*/ 234353 h 606722"/>
              <a:gd name="connsiteX51" fmla="*/ 303762 w 607638"/>
              <a:gd name="connsiteY51" fmla="*/ 50568 h 606722"/>
              <a:gd name="connsiteX52" fmla="*/ 50642 w 607638"/>
              <a:gd name="connsiteY52" fmla="*/ 303317 h 606722"/>
              <a:gd name="connsiteX53" fmla="*/ 303762 w 607638"/>
              <a:gd name="connsiteY53" fmla="*/ 556154 h 606722"/>
              <a:gd name="connsiteX54" fmla="*/ 329127 w 607638"/>
              <a:gd name="connsiteY54" fmla="*/ 581394 h 606722"/>
              <a:gd name="connsiteX55" fmla="*/ 303762 w 607638"/>
              <a:gd name="connsiteY55" fmla="*/ 606722 h 606722"/>
              <a:gd name="connsiteX56" fmla="*/ 0 w 607638"/>
              <a:gd name="connsiteY56" fmla="*/ 303317 h 606722"/>
              <a:gd name="connsiteX57" fmla="*/ 303762 w 607638"/>
              <a:gd name="connsiteY57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07638" h="606722">
                <a:moveTo>
                  <a:pt x="506334" y="455027"/>
                </a:moveTo>
                <a:lnTo>
                  <a:pt x="506334" y="505592"/>
                </a:lnTo>
                <a:lnTo>
                  <a:pt x="531616" y="505592"/>
                </a:lnTo>
                <a:cubicBezTo>
                  <a:pt x="545592" y="505592"/>
                  <a:pt x="556986" y="494217"/>
                  <a:pt x="556986" y="480265"/>
                </a:cubicBezTo>
                <a:cubicBezTo>
                  <a:pt x="556986" y="466401"/>
                  <a:pt x="545592" y="455027"/>
                  <a:pt x="531616" y="455027"/>
                </a:cubicBezTo>
                <a:close/>
                <a:moveTo>
                  <a:pt x="430401" y="353896"/>
                </a:moveTo>
                <a:cubicBezTo>
                  <a:pt x="416425" y="353896"/>
                  <a:pt x="405031" y="365271"/>
                  <a:pt x="405031" y="379223"/>
                </a:cubicBezTo>
                <a:cubicBezTo>
                  <a:pt x="405031" y="393087"/>
                  <a:pt x="416425" y="404461"/>
                  <a:pt x="430401" y="404461"/>
                </a:cubicBezTo>
                <a:lnTo>
                  <a:pt x="455683" y="404461"/>
                </a:lnTo>
                <a:lnTo>
                  <a:pt x="455683" y="353896"/>
                </a:lnTo>
                <a:close/>
                <a:moveTo>
                  <a:pt x="480964" y="252766"/>
                </a:moveTo>
                <a:cubicBezTo>
                  <a:pt x="495029" y="252766"/>
                  <a:pt x="506334" y="264141"/>
                  <a:pt x="506334" y="278093"/>
                </a:cubicBezTo>
                <a:lnTo>
                  <a:pt x="506334" y="303331"/>
                </a:lnTo>
                <a:lnTo>
                  <a:pt x="556986" y="303331"/>
                </a:lnTo>
                <a:cubicBezTo>
                  <a:pt x="570962" y="303331"/>
                  <a:pt x="582268" y="314706"/>
                  <a:pt x="582268" y="328658"/>
                </a:cubicBezTo>
                <a:cubicBezTo>
                  <a:pt x="582268" y="342610"/>
                  <a:pt x="570962" y="353896"/>
                  <a:pt x="556986" y="353896"/>
                </a:cubicBezTo>
                <a:lnTo>
                  <a:pt x="506334" y="353896"/>
                </a:lnTo>
                <a:lnTo>
                  <a:pt x="506334" y="404461"/>
                </a:lnTo>
                <a:lnTo>
                  <a:pt x="531616" y="404461"/>
                </a:lnTo>
                <a:cubicBezTo>
                  <a:pt x="573544" y="404461"/>
                  <a:pt x="607638" y="438497"/>
                  <a:pt x="607638" y="480265"/>
                </a:cubicBezTo>
                <a:cubicBezTo>
                  <a:pt x="607638" y="522121"/>
                  <a:pt x="573544" y="556157"/>
                  <a:pt x="531616" y="556157"/>
                </a:cubicBezTo>
                <a:lnTo>
                  <a:pt x="506334" y="556157"/>
                </a:lnTo>
                <a:lnTo>
                  <a:pt x="506334" y="581395"/>
                </a:lnTo>
                <a:cubicBezTo>
                  <a:pt x="506334" y="595347"/>
                  <a:pt x="495029" y="606722"/>
                  <a:pt x="480964" y="606722"/>
                </a:cubicBezTo>
                <a:cubicBezTo>
                  <a:pt x="466988" y="606722"/>
                  <a:pt x="455683" y="595347"/>
                  <a:pt x="455683" y="581395"/>
                </a:cubicBezTo>
                <a:lnTo>
                  <a:pt x="455683" y="556157"/>
                </a:lnTo>
                <a:lnTo>
                  <a:pt x="405031" y="556157"/>
                </a:lnTo>
                <a:cubicBezTo>
                  <a:pt x="391055" y="556157"/>
                  <a:pt x="379749" y="544782"/>
                  <a:pt x="379749" y="530830"/>
                </a:cubicBezTo>
                <a:cubicBezTo>
                  <a:pt x="379749" y="516878"/>
                  <a:pt x="391055" y="505592"/>
                  <a:pt x="405031" y="505592"/>
                </a:cubicBezTo>
                <a:lnTo>
                  <a:pt x="455683" y="505592"/>
                </a:lnTo>
                <a:lnTo>
                  <a:pt x="455683" y="455027"/>
                </a:lnTo>
                <a:lnTo>
                  <a:pt x="430401" y="455027"/>
                </a:lnTo>
                <a:cubicBezTo>
                  <a:pt x="388473" y="455027"/>
                  <a:pt x="354379" y="420991"/>
                  <a:pt x="354379" y="379223"/>
                </a:cubicBezTo>
                <a:cubicBezTo>
                  <a:pt x="354379" y="337367"/>
                  <a:pt x="388473" y="303331"/>
                  <a:pt x="430401" y="303331"/>
                </a:cubicBezTo>
                <a:lnTo>
                  <a:pt x="455683" y="303331"/>
                </a:lnTo>
                <a:lnTo>
                  <a:pt x="455683" y="278093"/>
                </a:lnTo>
                <a:cubicBezTo>
                  <a:pt x="455683" y="264141"/>
                  <a:pt x="466988" y="252766"/>
                  <a:pt x="480964" y="252766"/>
                </a:cubicBezTo>
                <a:close/>
                <a:moveTo>
                  <a:pt x="303759" y="151716"/>
                </a:moveTo>
                <a:cubicBezTo>
                  <a:pt x="317817" y="151716"/>
                  <a:pt x="329117" y="163000"/>
                  <a:pt x="329117" y="176950"/>
                </a:cubicBezTo>
                <a:lnTo>
                  <a:pt x="329117" y="303301"/>
                </a:lnTo>
                <a:cubicBezTo>
                  <a:pt x="329117" y="317251"/>
                  <a:pt x="317817" y="328624"/>
                  <a:pt x="303759" y="328624"/>
                </a:cubicBezTo>
                <a:lnTo>
                  <a:pt x="227862" y="328624"/>
                </a:lnTo>
                <a:cubicBezTo>
                  <a:pt x="213893" y="328624"/>
                  <a:pt x="202593" y="317251"/>
                  <a:pt x="202593" y="303301"/>
                </a:cubicBezTo>
                <a:cubicBezTo>
                  <a:pt x="202593" y="289351"/>
                  <a:pt x="213893" y="278066"/>
                  <a:pt x="227862" y="278066"/>
                </a:cubicBezTo>
                <a:lnTo>
                  <a:pt x="278490" y="278066"/>
                </a:lnTo>
                <a:lnTo>
                  <a:pt x="278490" y="176950"/>
                </a:lnTo>
                <a:cubicBezTo>
                  <a:pt x="278490" y="163000"/>
                  <a:pt x="289790" y="151716"/>
                  <a:pt x="303759" y="151716"/>
                </a:cubicBezTo>
                <a:close/>
                <a:moveTo>
                  <a:pt x="303762" y="0"/>
                </a:moveTo>
                <a:cubicBezTo>
                  <a:pt x="443049" y="0"/>
                  <a:pt x="570410" y="92781"/>
                  <a:pt x="606634" y="220667"/>
                </a:cubicBezTo>
                <a:cubicBezTo>
                  <a:pt x="610461" y="234086"/>
                  <a:pt x="602629" y="248039"/>
                  <a:pt x="589190" y="251860"/>
                </a:cubicBezTo>
                <a:cubicBezTo>
                  <a:pt x="575839" y="255504"/>
                  <a:pt x="561688" y="247861"/>
                  <a:pt x="557950" y="234353"/>
                </a:cubicBezTo>
                <a:cubicBezTo>
                  <a:pt x="527779" y="127885"/>
                  <a:pt x="420888" y="50568"/>
                  <a:pt x="303762" y="50568"/>
                </a:cubicBezTo>
                <a:cubicBezTo>
                  <a:pt x="164208" y="50568"/>
                  <a:pt x="50642" y="163967"/>
                  <a:pt x="50642" y="303317"/>
                </a:cubicBezTo>
                <a:cubicBezTo>
                  <a:pt x="50642" y="442755"/>
                  <a:pt x="164208" y="556154"/>
                  <a:pt x="303762" y="556154"/>
                </a:cubicBezTo>
                <a:cubicBezTo>
                  <a:pt x="317824" y="556154"/>
                  <a:pt x="329127" y="567441"/>
                  <a:pt x="329127" y="581394"/>
                </a:cubicBezTo>
                <a:cubicBezTo>
                  <a:pt x="329127" y="595347"/>
                  <a:pt x="317824" y="606722"/>
                  <a:pt x="303762" y="606722"/>
                </a:cubicBezTo>
                <a:cubicBezTo>
                  <a:pt x="136261" y="606722"/>
                  <a:pt x="0" y="470661"/>
                  <a:pt x="0" y="303317"/>
                </a:cubicBezTo>
                <a:cubicBezTo>
                  <a:pt x="0" y="136061"/>
                  <a:pt x="136261" y="0"/>
                  <a:pt x="30376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2" name="椭圆 56"/>
          <p:cNvSpPr/>
          <p:nvPr/>
        </p:nvSpPr>
        <p:spPr>
          <a:xfrm>
            <a:off x="9698567" y="1277899"/>
            <a:ext cx="660400" cy="412827"/>
          </a:xfrm>
          <a:custGeom>
            <a:avLst/>
            <a:gdLst>
              <a:gd name="connsiteX0" fmla="*/ 218748 w 607427"/>
              <a:gd name="connsiteY0" fmla="*/ 211767 h 379713"/>
              <a:gd name="connsiteX1" fmla="*/ 303678 w 607427"/>
              <a:gd name="connsiteY1" fmla="*/ 286283 h 379713"/>
              <a:gd name="connsiteX2" fmla="*/ 388608 w 607427"/>
              <a:gd name="connsiteY2" fmla="*/ 211767 h 379713"/>
              <a:gd name="connsiteX3" fmla="*/ 580118 w 607427"/>
              <a:gd name="connsiteY3" fmla="*/ 379713 h 379713"/>
              <a:gd name="connsiteX4" fmla="*/ 27238 w 607427"/>
              <a:gd name="connsiteY4" fmla="*/ 379713 h 379713"/>
              <a:gd name="connsiteX5" fmla="*/ 607427 w 607427"/>
              <a:gd name="connsiteY5" fmla="*/ 19970 h 379713"/>
              <a:gd name="connsiteX6" fmla="*/ 607427 w 607427"/>
              <a:gd name="connsiteY6" fmla="*/ 359531 h 379713"/>
              <a:gd name="connsiteX7" fmla="*/ 413725 w 607427"/>
              <a:gd name="connsiteY7" fmla="*/ 189751 h 379713"/>
              <a:gd name="connsiteX8" fmla="*/ 0 w 607427"/>
              <a:gd name="connsiteY8" fmla="*/ 19970 h 379713"/>
              <a:gd name="connsiteX9" fmla="*/ 193561 w 607427"/>
              <a:gd name="connsiteY9" fmla="*/ 189751 h 379713"/>
              <a:gd name="connsiteX10" fmla="*/ 0 w 607427"/>
              <a:gd name="connsiteY10" fmla="*/ 359531 h 379713"/>
              <a:gd name="connsiteX11" fmla="*/ 27379 w 607427"/>
              <a:gd name="connsiteY11" fmla="*/ 0 h 379713"/>
              <a:gd name="connsiteX12" fmla="*/ 579906 w 607427"/>
              <a:gd name="connsiteY12" fmla="*/ 0 h 379713"/>
              <a:gd name="connsiteX13" fmla="*/ 303694 w 607427"/>
              <a:gd name="connsiteY13" fmla="*/ 242251 h 37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07427" h="379713">
                <a:moveTo>
                  <a:pt x="218748" y="211767"/>
                </a:moveTo>
                <a:lnTo>
                  <a:pt x="303678" y="286283"/>
                </a:lnTo>
                <a:lnTo>
                  <a:pt x="388608" y="211767"/>
                </a:lnTo>
                <a:lnTo>
                  <a:pt x="580118" y="379713"/>
                </a:lnTo>
                <a:lnTo>
                  <a:pt x="27238" y="379713"/>
                </a:lnTo>
                <a:close/>
                <a:moveTo>
                  <a:pt x="607427" y="19970"/>
                </a:moveTo>
                <a:lnTo>
                  <a:pt x="607427" y="359531"/>
                </a:lnTo>
                <a:lnTo>
                  <a:pt x="413725" y="189751"/>
                </a:lnTo>
                <a:close/>
                <a:moveTo>
                  <a:pt x="0" y="19970"/>
                </a:moveTo>
                <a:lnTo>
                  <a:pt x="193561" y="189751"/>
                </a:lnTo>
                <a:lnTo>
                  <a:pt x="0" y="359531"/>
                </a:lnTo>
                <a:close/>
                <a:moveTo>
                  <a:pt x="27379" y="0"/>
                </a:moveTo>
                <a:lnTo>
                  <a:pt x="579906" y="0"/>
                </a:lnTo>
                <a:lnTo>
                  <a:pt x="303694" y="2422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3" name="椭圆 64"/>
          <p:cNvSpPr/>
          <p:nvPr/>
        </p:nvSpPr>
        <p:spPr>
          <a:xfrm>
            <a:off x="8776456" y="423958"/>
            <a:ext cx="660400" cy="540880"/>
          </a:xfrm>
          <a:custGeom>
            <a:avLst/>
            <a:gdLst>
              <a:gd name="connsiteX0" fmla="*/ 374823 w 605522"/>
              <a:gd name="connsiteY0" fmla="*/ 232327 h 495934"/>
              <a:gd name="connsiteX1" fmla="*/ 328351 w 605522"/>
              <a:gd name="connsiteY1" fmla="*/ 278712 h 495934"/>
              <a:gd name="connsiteX2" fmla="*/ 374823 w 605522"/>
              <a:gd name="connsiteY2" fmla="*/ 325282 h 495934"/>
              <a:gd name="connsiteX3" fmla="*/ 421479 w 605522"/>
              <a:gd name="connsiteY3" fmla="*/ 278712 h 495934"/>
              <a:gd name="connsiteX4" fmla="*/ 374823 w 605522"/>
              <a:gd name="connsiteY4" fmla="*/ 232327 h 495934"/>
              <a:gd name="connsiteX5" fmla="*/ 374823 w 605522"/>
              <a:gd name="connsiteY5" fmla="*/ 202876 h 495934"/>
              <a:gd name="connsiteX6" fmla="*/ 450984 w 605522"/>
              <a:gd name="connsiteY6" fmla="*/ 278712 h 495934"/>
              <a:gd name="connsiteX7" fmla="*/ 374823 w 605522"/>
              <a:gd name="connsiteY7" fmla="*/ 354733 h 495934"/>
              <a:gd name="connsiteX8" fmla="*/ 298845 w 605522"/>
              <a:gd name="connsiteY8" fmla="*/ 278712 h 495934"/>
              <a:gd name="connsiteX9" fmla="*/ 374823 w 605522"/>
              <a:gd name="connsiteY9" fmla="*/ 202876 h 495934"/>
              <a:gd name="connsiteX10" fmla="*/ 374858 w 605522"/>
              <a:gd name="connsiteY10" fmla="*/ 175958 h 495934"/>
              <a:gd name="connsiteX11" fmla="*/ 271966 w 605522"/>
              <a:gd name="connsiteY11" fmla="*/ 278712 h 495934"/>
              <a:gd name="connsiteX12" fmla="*/ 374858 w 605522"/>
              <a:gd name="connsiteY12" fmla="*/ 381650 h 495934"/>
              <a:gd name="connsiteX13" fmla="*/ 477933 w 605522"/>
              <a:gd name="connsiteY13" fmla="*/ 278712 h 495934"/>
              <a:gd name="connsiteX14" fmla="*/ 374858 w 605522"/>
              <a:gd name="connsiteY14" fmla="*/ 175958 h 495934"/>
              <a:gd name="connsiteX15" fmla="*/ 91625 w 605522"/>
              <a:gd name="connsiteY15" fmla="*/ 169355 h 495934"/>
              <a:gd name="connsiteX16" fmla="*/ 91625 w 605522"/>
              <a:gd name="connsiteY16" fmla="*/ 203964 h 495934"/>
              <a:gd name="connsiteX17" fmla="*/ 165728 w 605522"/>
              <a:gd name="connsiteY17" fmla="*/ 203964 h 495934"/>
              <a:gd name="connsiteX18" fmla="*/ 165728 w 605522"/>
              <a:gd name="connsiteY18" fmla="*/ 169355 h 495934"/>
              <a:gd name="connsiteX19" fmla="*/ 374858 w 605522"/>
              <a:gd name="connsiteY19" fmla="*/ 146494 h 495934"/>
              <a:gd name="connsiteX20" fmla="*/ 507436 w 605522"/>
              <a:gd name="connsiteY20" fmla="*/ 278712 h 495934"/>
              <a:gd name="connsiteX21" fmla="*/ 374858 w 605522"/>
              <a:gd name="connsiteY21" fmla="*/ 411114 h 495934"/>
              <a:gd name="connsiteX22" fmla="*/ 242463 w 605522"/>
              <a:gd name="connsiteY22" fmla="*/ 278712 h 495934"/>
              <a:gd name="connsiteX23" fmla="*/ 374858 w 605522"/>
              <a:gd name="connsiteY23" fmla="*/ 146494 h 495934"/>
              <a:gd name="connsiteX24" fmla="*/ 91625 w 605522"/>
              <a:gd name="connsiteY24" fmla="*/ 144871 h 495934"/>
              <a:gd name="connsiteX25" fmla="*/ 165728 w 605522"/>
              <a:gd name="connsiteY25" fmla="*/ 144871 h 495934"/>
              <a:gd name="connsiteX26" fmla="*/ 190245 w 605522"/>
              <a:gd name="connsiteY26" fmla="*/ 169355 h 495934"/>
              <a:gd name="connsiteX27" fmla="*/ 190245 w 605522"/>
              <a:gd name="connsiteY27" fmla="*/ 203964 h 495934"/>
              <a:gd name="connsiteX28" fmla="*/ 165728 w 605522"/>
              <a:gd name="connsiteY28" fmla="*/ 228632 h 495934"/>
              <a:gd name="connsiteX29" fmla="*/ 91625 w 605522"/>
              <a:gd name="connsiteY29" fmla="*/ 228632 h 495934"/>
              <a:gd name="connsiteX30" fmla="*/ 67108 w 605522"/>
              <a:gd name="connsiteY30" fmla="*/ 203964 h 495934"/>
              <a:gd name="connsiteX31" fmla="*/ 67108 w 605522"/>
              <a:gd name="connsiteY31" fmla="*/ 169355 h 495934"/>
              <a:gd name="connsiteX32" fmla="*/ 91625 w 605522"/>
              <a:gd name="connsiteY32" fmla="*/ 144871 h 495934"/>
              <a:gd name="connsiteX33" fmla="*/ 55315 w 605522"/>
              <a:gd name="connsiteY33" fmla="*/ 98487 h 495934"/>
              <a:gd name="connsiteX34" fmla="*/ 36877 w 605522"/>
              <a:gd name="connsiteY34" fmla="*/ 116896 h 495934"/>
              <a:gd name="connsiteX35" fmla="*/ 36877 w 605522"/>
              <a:gd name="connsiteY35" fmla="*/ 440708 h 495934"/>
              <a:gd name="connsiteX36" fmla="*/ 55315 w 605522"/>
              <a:gd name="connsiteY36" fmla="*/ 459116 h 495934"/>
              <a:gd name="connsiteX37" fmla="*/ 550207 w 605522"/>
              <a:gd name="connsiteY37" fmla="*/ 459116 h 495934"/>
              <a:gd name="connsiteX38" fmla="*/ 568645 w 605522"/>
              <a:gd name="connsiteY38" fmla="*/ 440708 h 495934"/>
              <a:gd name="connsiteX39" fmla="*/ 568645 w 605522"/>
              <a:gd name="connsiteY39" fmla="*/ 116896 h 495934"/>
              <a:gd name="connsiteX40" fmla="*/ 550207 w 605522"/>
              <a:gd name="connsiteY40" fmla="*/ 98487 h 495934"/>
              <a:gd name="connsiteX41" fmla="*/ 406755 w 605522"/>
              <a:gd name="connsiteY41" fmla="*/ 36818 h 495934"/>
              <a:gd name="connsiteX42" fmla="*/ 406755 w 605522"/>
              <a:gd name="connsiteY42" fmla="*/ 59092 h 495934"/>
              <a:gd name="connsiteX43" fmla="*/ 488253 w 605522"/>
              <a:gd name="connsiteY43" fmla="*/ 59092 h 495934"/>
              <a:gd name="connsiteX44" fmla="*/ 488253 w 605522"/>
              <a:gd name="connsiteY44" fmla="*/ 36818 h 495934"/>
              <a:gd name="connsiteX45" fmla="*/ 400486 w 605522"/>
              <a:gd name="connsiteY45" fmla="*/ 0 h 495934"/>
              <a:gd name="connsiteX46" fmla="*/ 494338 w 605522"/>
              <a:gd name="connsiteY46" fmla="*/ 0 h 495934"/>
              <a:gd name="connsiteX47" fmla="*/ 525130 w 605522"/>
              <a:gd name="connsiteY47" fmla="*/ 30559 h 495934"/>
              <a:gd name="connsiteX48" fmla="*/ 525130 w 605522"/>
              <a:gd name="connsiteY48" fmla="*/ 61670 h 495934"/>
              <a:gd name="connsiteX49" fmla="*/ 550207 w 605522"/>
              <a:gd name="connsiteY49" fmla="*/ 61670 h 495934"/>
              <a:gd name="connsiteX50" fmla="*/ 605522 w 605522"/>
              <a:gd name="connsiteY50" fmla="*/ 116896 h 495934"/>
              <a:gd name="connsiteX51" fmla="*/ 605522 w 605522"/>
              <a:gd name="connsiteY51" fmla="*/ 440708 h 495934"/>
              <a:gd name="connsiteX52" fmla="*/ 550207 w 605522"/>
              <a:gd name="connsiteY52" fmla="*/ 495934 h 495934"/>
              <a:gd name="connsiteX53" fmla="*/ 55315 w 605522"/>
              <a:gd name="connsiteY53" fmla="*/ 495934 h 495934"/>
              <a:gd name="connsiteX54" fmla="*/ 0 w 605522"/>
              <a:gd name="connsiteY54" fmla="*/ 440708 h 495934"/>
              <a:gd name="connsiteX55" fmla="*/ 0 w 605522"/>
              <a:gd name="connsiteY55" fmla="*/ 116896 h 495934"/>
              <a:gd name="connsiteX56" fmla="*/ 55315 w 605522"/>
              <a:gd name="connsiteY56" fmla="*/ 61670 h 495934"/>
              <a:gd name="connsiteX57" fmla="*/ 369878 w 605522"/>
              <a:gd name="connsiteY57" fmla="*/ 61670 h 495934"/>
              <a:gd name="connsiteX58" fmla="*/ 369878 w 605522"/>
              <a:gd name="connsiteY58" fmla="*/ 30559 h 495934"/>
              <a:gd name="connsiteX59" fmla="*/ 400486 w 605522"/>
              <a:gd name="connsiteY59" fmla="*/ 0 h 495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05522" h="495934">
                <a:moveTo>
                  <a:pt x="374823" y="232327"/>
                </a:moveTo>
                <a:cubicBezTo>
                  <a:pt x="349189" y="232327"/>
                  <a:pt x="328351" y="253127"/>
                  <a:pt x="328351" y="278712"/>
                </a:cubicBezTo>
                <a:cubicBezTo>
                  <a:pt x="328351" y="304482"/>
                  <a:pt x="349189" y="325282"/>
                  <a:pt x="374823" y="325282"/>
                </a:cubicBezTo>
                <a:cubicBezTo>
                  <a:pt x="400640" y="325282"/>
                  <a:pt x="421479" y="304482"/>
                  <a:pt x="421479" y="278712"/>
                </a:cubicBezTo>
                <a:cubicBezTo>
                  <a:pt x="421479" y="253127"/>
                  <a:pt x="400640" y="232327"/>
                  <a:pt x="374823" y="232327"/>
                </a:cubicBezTo>
                <a:close/>
                <a:moveTo>
                  <a:pt x="374823" y="202876"/>
                </a:moveTo>
                <a:cubicBezTo>
                  <a:pt x="416868" y="202876"/>
                  <a:pt x="450984" y="236929"/>
                  <a:pt x="450984" y="278712"/>
                </a:cubicBezTo>
                <a:cubicBezTo>
                  <a:pt x="450984" y="320680"/>
                  <a:pt x="416868" y="354733"/>
                  <a:pt x="374823" y="354733"/>
                </a:cubicBezTo>
                <a:cubicBezTo>
                  <a:pt x="332961" y="354733"/>
                  <a:pt x="298845" y="320680"/>
                  <a:pt x="298845" y="278712"/>
                </a:cubicBezTo>
                <a:cubicBezTo>
                  <a:pt x="298845" y="236929"/>
                  <a:pt x="332961" y="202876"/>
                  <a:pt x="374823" y="202876"/>
                </a:cubicBezTo>
                <a:close/>
                <a:moveTo>
                  <a:pt x="374858" y="175958"/>
                </a:moveTo>
                <a:cubicBezTo>
                  <a:pt x="318064" y="175958"/>
                  <a:pt x="271966" y="221995"/>
                  <a:pt x="271966" y="278712"/>
                </a:cubicBezTo>
                <a:cubicBezTo>
                  <a:pt x="271966" y="335614"/>
                  <a:pt x="318064" y="381650"/>
                  <a:pt x="374858" y="381650"/>
                </a:cubicBezTo>
                <a:cubicBezTo>
                  <a:pt x="431651" y="381650"/>
                  <a:pt x="477933" y="335614"/>
                  <a:pt x="477933" y="278712"/>
                </a:cubicBezTo>
                <a:cubicBezTo>
                  <a:pt x="477933" y="221995"/>
                  <a:pt x="431651" y="175958"/>
                  <a:pt x="374858" y="175958"/>
                </a:cubicBezTo>
                <a:close/>
                <a:moveTo>
                  <a:pt x="91625" y="169355"/>
                </a:moveTo>
                <a:lnTo>
                  <a:pt x="91625" y="203964"/>
                </a:lnTo>
                <a:lnTo>
                  <a:pt x="165728" y="203964"/>
                </a:lnTo>
                <a:lnTo>
                  <a:pt x="165728" y="169355"/>
                </a:lnTo>
                <a:close/>
                <a:moveTo>
                  <a:pt x="374858" y="146494"/>
                </a:moveTo>
                <a:cubicBezTo>
                  <a:pt x="448062" y="146494"/>
                  <a:pt x="507436" y="205790"/>
                  <a:pt x="507436" y="278712"/>
                </a:cubicBezTo>
                <a:cubicBezTo>
                  <a:pt x="507436" y="351819"/>
                  <a:pt x="448062" y="411114"/>
                  <a:pt x="374858" y="411114"/>
                </a:cubicBezTo>
                <a:cubicBezTo>
                  <a:pt x="301838" y="411114"/>
                  <a:pt x="242463" y="351819"/>
                  <a:pt x="242463" y="278712"/>
                </a:cubicBezTo>
                <a:cubicBezTo>
                  <a:pt x="242463" y="205790"/>
                  <a:pt x="301838" y="146494"/>
                  <a:pt x="374858" y="146494"/>
                </a:cubicBezTo>
                <a:close/>
                <a:moveTo>
                  <a:pt x="91625" y="144871"/>
                </a:moveTo>
                <a:lnTo>
                  <a:pt x="165728" y="144871"/>
                </a:lnTo>
                <a:cubicBezTo>
                  <a:pt x="179369" y="144871"/>
                  <a:pt x="190245" y="155916"/>
                  <a:pt x="190245" y="169355"/>
                </a:cubicBezTo>
                <a:lnTo>
                  <a:pt x="190245" y="203964"/>
                </a:lnTo>
                <a:cubicBezTo>
                  <a:pt x="190245" y="217587"/>
                  <a:pt x="179369" y="228632"/>
                  <a:pt x="165728" y="228632"/>
                </a:cubicBezTo>
                <a:lnTo>
                  <a:pt x="91625" y="228632"/>
                </a:lnTo>
                <a:cubicBezTo>
                  <a:pt x="77984" y="228632"/>
                  <a:pt x="67108" y="217587"/>
                  <a:pt x="67108" y="203964"/>
                </a:cubicBezTo>
                <a:lnTo>
                  <a:pt x="67108" y="169355"/>
                </a:lnTo>
                <a:cubicBezTo>
                  <a:pt x="67108" y="155916"/>
                  <a:pt x="77984" y="144871"/>
                  <a:pt x="91625" y="144871"/>
                </a:cubicBezTo>
                <a:close/>
                <a:moveTo>
                  <a:pt x="55315" y="98487"/>
                </a:moveTo>
                <a:cubicBezTo>
                  <a:pt x="45174" y="98487"/>
                  <a:pt x="36877" y="106771"/>
                  <a:pt x="36877" y="116896"/>
                </a:cubicBezTo>
                <a:lnTo>
                  <a:pt x="36877" y="440708"/>
                </a:lnTo>
                <a:cubicBezTo>
                  <a:pt x="36877" y="450832"/>
                  <a:pt x="45174" y="459116"/>
                  <a:pt x="55315" y="459116"/>
                </a:cubicBezTo>
                <a:lnTo>
                  <a:pt x="550207" y="459116"/>
                </a:lnTo>
                <a:cubicBezTo>
                  <a:pt x="560348" y="459116"/>
                  <a:pt x="568645" y="450832"/>
                  <a:pt x="568645" y="440708"/>
                </a:cubicBezTo>
                <a:lnTo>
                  <a:pt x="568645" y="116896"/>
                </a:lnTo>
                <a:cubicBezTo>
                  <a:pt x="568645" y="106771"/>
                  <a:pt x="560348" y="98487"/>
                  <a:pt x="550207" y="98487"/>
                </a:cubicBezTo>
                <a:close/>
                <a:moveTo>
                  <a:pt x="406755" y="36818"/>
                </a:moveTo>
                <a:lnTo>
                  <a:pt x="406755" y="59092"/>
                </a:lnTo>
                <a:lnTo>
                  <a:pt x="488253" y="59092"/>
                </a:lnTo>
                <a:lnTo>
                  <a:pt x="488253" y="36818"/>
                </a:lnTo>
                <a:close/>
                <a:moveTo>
                  <a:pt x="400486" y="0"/>
                </a:moveTo>
                <a:lnTo>
                  <a:pt x="494338" y="0"/>
                </a:lnTo>
                <a:cubicBezTo>
                  <a:pt x="511301" y="0"/>
                  <a:pt x="525130" y="13623"/>
                  <a:pt x="525130" y="30559"/>
                </a:cubicBezTo>
                <a:lnTo>
                  <a:pt x="525130" y="61670"/>
                </a:lnTo>
                <a:lnTo>
                  <a:pt x="550207" y="61670"/>
                </a:lnTo>
                <a:cubicBezTo>
                  <a:pt x="580630" y="61670"/>
                  <a:pt x="605522" y="86337"/>
                  <a:pt x="605522" y="116896"/>
                </a:cubicBezTo>
                <a:lnTo>
                  <a:pt x="605522" y="440708"/>
                </a:lnTo>
                <a:cubicBezTo>
                  <a:pt x="605522" y="471082"/>
                  <a:pt x="580630" y="495934"/>
                  <a:pt x="550207" y="495934"/>
                </a:cubicBezTo>
                <a:lnTo>
                  <a:pt x="55315" y="495934"/>
                </a:lnTo>
                <a:cubicBezTo>
                  <a:pt x="24892" y="495934"/>
                  <a:pt x="0" y="471082"/>
                  <a:pt x="0" y="440708"/>
                </a:cubicBezTo>
                <a:lnTo>
                  <a:pt x="0" y="116896"/>
                </a:lnTo>
                <a:cubicBezTo>
                  <a:pt x="0" y="86337"/>
                  <a:pt x="24892" y="61670"/>
                  <a:pt x="55315" y="61670"/>
                </a:cubicBezTo>
                <a:lnTo>
                  <a:pt x="369878" y="61670"/>
                </a:lnTo>
                <a:lnTo>
                  <a:pt x="369878" y="30559"/>
                </a:lnTo>
                <a:cubicBezTo>
                  <a:pt x="369878" y="13623"/>
                  <a:pt x="383522" y="0"/>
                  <a:pt x="40048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4" name="椭圆 72"/>
          <p:cNvSpPr/>
          <p:nvPr/>
        </p:nvSpPr>
        <p:spPr>
          <a:xfrm>
            <a:off x="8226788" y="1713197"/>
            <a:ext cx="549668" cy="660400"/>
          </a:xfrm>
          <a:custGeom>
            <a:avLst/>
            <a:gdLst>
              <a:gd name="connsiteX0" fmla="*/ 166861 w 505460"/>
              <a:gd name="connsiteY0" fmla="*/ 355015 h 607286"/>
              <a:gd name="connsiteX1" fmla="*/ 421301 w 505460"/>
              <a:gd name="connsiteY1" fmla="*/ 355015 h 607286"/>
              <a:gd name="connsiteX2" fmla="*/ 438634 w 505460"/>
              <a:gd name="connsiteY2" fmla="*/ 372303 h 607286"/>
              <a:gd name="connsiteX3" fmla="*/ 421301 w 505460"/>
              <a:gd name="connsiteY3" fmla="*/ 389592 h 607286"/>
              <a:gd name="connsiteX4" fmla="*/ 166861 w 505460"/>
              <a:gd name="connsiteY4" fmla="*/ 389592 h 607286"/>
              <a:gd name="connsiteX5" fmla="*/ 149528 w 505460"/>
              <a:gd name="connsiteY5" fmla="*/ 372303 h 607286"/>
              <a:gd name="connsiteX6" fmla="*/ 166861 w 505460"/>
              <a:gd name="connsiteY6" fmla="*/ 355015 h 607286"/>
              <a:gd name="connsiteX7" fmla="*/ 166861 w 505460"/>
              <a:gd name="connsiteY7" fmla="*/ 272524 h 607286"/>
              <a:gd name="connsiteX8" fmla="*/ 421301 w 505460"/>
              <a:gd name="connsiteY8" fmla="*/ 272524 h 607286"/>
              <a:gd name="connsiteX9" fmla="*/ 438634 w 505460"/>
              <a:gd name="connsiteY9" fmla="*/ 289813 h 607286"/>
              <a:gd name="connsiteX10" fmla="*/ 421301 w 505460"/>
              <a:gd name="connsiteY10" fmla="*/ 307101 h 607286"/>
              <a:gd name="connsiteX11" fmla="*/ 166861 w 505460"/>
              <a:gd name="connsiteY11" fmla="*/ 307101 h 607286"/>
              <a:gd name="connsiteX12" fmla="*/ 149528 w 505460"/>
              <a:gd name="connsiteY12" fmla="*/ 289813 h 607286"/>
              <a:gd name="connsiteX13" fmla="*/ 166861 w 505460"/>
              <a:gd name="connsiteY13" fmla="*/ 272524 h 607286"/>
              <a:gd name="connsiteX14" fmla="*/ 166861 w 505460"/>
              <a:gd name="connsiteY14" fmla="*/ 190033 h 607286"/>
              <a:gd name="connsiteX15" fmla="*/ 421301 w 505460"/>
              <a:gd name="connsiteY15" fmla="*/ 190033 h 607286"/>
              <a:gd name="connsiteX16" fmla="*/ 438634 w 505460"/>
              <a:gd name="connsiteY16" fmla="*/ 207439 h 607286"/>
              <a:gd name="connsiteX17" fmla="*/ 421301 w 505460"/>
              <a:gd name="connsiteY17" fmla="*/ 224751 h 607286"/>
              <a:gd name="connsiteX18" fmla="*/ 166861 w 505460"/>
              <a:gd name="connsiteY18" fmla="*/ 224751 h 607286"/>
              <a:gd name="connsiteX19" fmla="*/ 149528 w 505460"/>
              <a:gd name="connsiteY19" fmla="*/ 207439 h 607286"/>
              <a:gd name="connsiteX20" fmla="*/ 166861 w 505460"/>
              <a:gd name="connsiteY20" fmla="*/ 190033 h 607286"/>
              <a:gd name="connsiteX21" fmla="*/ 166861 w 505460"/>
              <a:gd name="connsiteY21" fmla="*/ 107612 h 607286"/>
              <a:gd name="connsiteX22" fmla="*/ 421301 w 505460"/>
              <a:gd name="connsiteY22" fmla="*/ 107612 h 607286"/>
              <a:gd name="connsiteX23" fmla="*/ 438634 w 505460"/>
              <a:gd name="connsiteY23" fmla="*/ 124901 h 607286"/>
              <a:gd name="connsiteX24" fmla="*/ 421301 w 505460"/>
              <a:gd name="connsiteY24" fmla="*/ 142189 h 607286"/>
              <a:gd name="connsiteX25" fmla="*/ 166861 w 505460"/>
              <a:gd name="connsiteY25" fmla="*/ 142189 h 607286"/>
              <a:gd name="connsiteX26" fmla="*/ 149528 w 505460"/>
              <a:gd name="connsiteY26" fmla="*/ 124901 h 607286"/>
              <a:gd name="connsiteX27" fmla="*/ 166861 w 505460"/>
              <a:gd name="connsiteY27" fmla="*/ 107612 h 607286"/>
              <a:gd name="connsiteX28" fmla="*/ 43330 w 505460"/>
              <a:gd name="connsiteY28" fmla="*/ 105635 h 607286"/>
              <a:gd name="connsiteX29" fmla="*/ 34664 w 505460"/>
              <a:gd name="connsiteY29" fmla="*/ 114289 h 607286"/>
              <a:gd name="connsiteX30" fmla="*/ 34664 w 505460"/>
              <a:gd name="connsiteY30" fmla="*/ 563922 h 607286"/>
              <a:gd name="connsiteX31" fmla="*/ 43330 w 505460"/>
              <a:gd name="connsiteY31" fmla="*/ 572576 h 607286"/>
              <a:gd name="connsiteX32" fmla="*/ 379237 w 505460"/>
              <a:gd name="connsiteY32" fmla="*/ 572576 h 607286"/>
              <a:gd name="connsiteX33" fmla="*/ 387903 w 505460"/>
              <a:gd name="connsiteY33" fmla="*/ 563922 h 607286"/>
              <a:gd name="connsiteX34" fmla="*/ 387903 w 505460"/>
              <a:gd name="connsiteY34" fmla="*/ 536267 h 607286"/>
              <a:gd name="connsiteX35" fmla="*/ 126223 w 505460"/>
              <a:gd name="connsiteY35" fmla="*/ 536267 h 607286"/>
              <a:gd name="connsiteX36" fmla="*/ 82799 w 505460"/>
              <a:gd name="connsiteY36" fmla="*/ 492997 h 607286"/>
              <a:gd name="connsiteX37" fmla="*/ 82799 w 505460"/>
              <a:gd name="connsiteY37" fmla="*/ 105635 h 607286"/>
              <a:gd name="connsiteX38" fmla="*/ 126223 w 505460"/>
              <a:gd name="connsiteY38" fmla="*/ 34616 h 607286"/>
              <a:gd name="connsiteX39" fmla="*/ 117557 w 505460"/>
              <a:gd name="connsiteY39" fmla="*/ 43270 h 607286"/>
              <a:gd name="connsiteX40" fmla="*/ 117557 w 505460"/>
              <a:gd name="connsiteY40" fmla="*/ 492997 h 607286"/>
              <a:gd name="connsiteX41" fmla="*/ 126223 w 505460"/>
              <a:gd name="connsiteY41" fmla="*/ 501651 h 607286"/>
              <a:gd name="connsiteX42" fmla="*/ 462130 w 505460"/>
              <a:gd name="connsiteY42" fmla="*/ 501651 h 607286"/>
              <a:gd name="connsiteX43" fmla="*/ 470796 w 505460"/>
              <a:gd name="connsiteY43" fmla="*/ 492997 h 607286"/>
              <a:gd name="connsiteX44" fmla="*/ 470796 w 505460"/>
              <a:gd name="connsiteY44" fmla="*/ 43270 h 607286"/>
              <a:gd name="connsiteX45" fmla="*/ 462130 w 505460"/>
              <a:gd name="connsiteY45" fmla="*/ 34616 h 607286"/>
              <a:gd name="connsiteX46" fmla="*/ 126223 w 505460"/>
              <a:gd name="connsiteY46" fmla="*/ 0 h 607286"/>
              <a:gd name="connsiteX47" fmla="*/ 462130 w 505460"/>
              <a:gd name="connsiteY47" fmla="*/ 0 h 607286"/>
              <a:gd name="connsiteX48" fmla="*/ 505460 w 505460"/>
              <a:gd name="connsiteY48" fmla="*/ 43270 h 607286"/>
              <a:gd name="connsiteX49" fmla="*/ 505460 w 505460"/>
              <a:gd name="connsiteY49" fmla="*/ 492997 h 607286"/>
              <a:gd name="connsiteX50" fmla="*/ 462130 w 505460"/>
              <a:gd name="connsiteY50" fmla="*/ 536267 h 607286"/>
              <a:gd name="connsiteX51" fmla="*/ 422661 w 505460"/>
              <a:gd name="connsiteY51" fmla="*/ 536267 h 607286"/>
              <a:gd name="connsiteX52" fmla="*/ 422661 w 505460"/>
              <a:gd name="connsiteY52" fmla="*/ 563922 h 607286"/>
              <a:gd name="connsiteX53" fmla="*/ 379237 w 505460"/>
              <a:gd name="connsiteY53" fmla="*/ 607286 h 607286"/>
              <a:gd name="connsiteX54" fmla="*/ 43330 w 505460"/>
              <a:gd name="connsiteY54" fmla="*/ 607286 h 607286"/>
              <a:gd name="connsiteX55" fmla="*/ 0 w 505460"/>
              <a:gd name="connsiteY55" fmla="*/ 563922 h 607286"/>
              <a:gd name="connsiteX56" fmla="*/ 0 w 505460"/>
              <a:gd name="connsiteY56" fmla="*/ 114289 h 607286"/>
              <a:gd name="connsiteX57" fmla="*/ 43330 w 505460"/>
              <a:gd name="connsiteY57" fmla="*/ 70925 h 607286"/>
              <a:gd name="connsiteX58" fmla="*/ 82799 w 505460"/>
              <a:gd name="connsiteY58" fmla="*/ 70925 h 607286"/>
              <a:gd name="connsiteX59" fmla="*/ 82799 w 505460"/>
              <a:gd name="connsiteY59" fmla="*/ 43270 h 607286"/>
              <a:gd name="connsiteX60" fmla="*/ 126223 w 505460"/>
              <a:gd name="connsiteY60" fmla="*/ 0 h 60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5460" h="607286">
                <a:moveTo>
                  <a:pt x="166861" y="355015"/>
                </a:moveTo>
                <a:lnTo>
                  <a:pt x="421301" y="355015"/>
                </a:lnTo>
                <a:cubicBezTo>
                  <a:pt x="430910" y="355015"/>
                  <a:pt x="438634" y="362720"/>
                  <a:pt x="438634" y="372303"/>
                </a:cubicBezTo>
                <a:cubicBezTo>
                  <a:pt x="438634" y="381793"/>
                  <a:pt x="430910" y="389592"/>
                  <a:pt x="421301" y="389592"/>
                </a:cubicBezTo>
                <a:lnTo>
                  <a:pt x="166861" y="389592"/>
                </a:lnTo>
                <a:cubicBezTo>
                  <a:pt x="157253" y="389592"/>
                  <a:pt x="149528" y="381887"/>
                  <a:pt x="149528" y="372303"/>
                </a:cubicBezTo>
                <a:cubicBezTo>
                  <a:pt x="149528" y="362720"/>
                  <a:pt x="157253" y="355015"/>
                  <a:pt x="166861" y="355015"/>
                </a:cubicBezTo>
                <a:close/>
                <a:moveTo>
                  <a:pt x="166861" y="272524"/>
                </a:moveTo>
                <a:lnTo>
                  <a:pt x="421301" y="272524"/>
                </a:lnTo>
                <a:cubicBezTo>
                  <a:pt x="430910" y="272524"/>
                  <a:pt x="438634" y="280229"/>
                  <a:pt x="438634" y="289813"/>
                </a:cubicBezTo>
                <a:cubicBezTo>
                  <a:pt x="438634" y="299396"/>
                  <a:pt x="430910" y="307101"/>
                  <a:pt x="421301" y="307101"/>
                </a:cubicBezTo>
                <a:lnTo>
                  <a:pt x="166861" y="307101"/>
                </a:lnTo>
                <a:cubicBezTo>
                  <a:pt x="157253" y="307101"/>
                  <a:pt x="149528" y="299396"/>
                  <a:pt x="149528" y="289813"/>
                </a:cubicBezTo>
                <a:cubicBezTo>
                  <a:pt x="149528" y="280229"/>
                  <a:pt x="157253" y="272524"/>
                  <a:pt x="166861" y="272524"/>
                </a:cubicBezTo>
                <a:close/>
                <a:moveTo>
                  <a:pt x="166861" y="190033"/>
                </a:moveTo>
                <a:lnTo>
                  <a:pt x="421301" y="190033"/>
                </a:lnTo>
                <a:cubicBezTo>
                  <a:pt x="430910" y="190033"/>
                  <a:pt x="438634" y="197842"/>
                  <a:pt x="438634" y="207439"/>
                </a:cubicBezTo>
                <a:cubicBezTo>
                  <a:pt x="438634" y="216942"/>
                  <a:pt x="430910" y="224751"/>
                  <a:pt x="421301" y="224751"/>
                </a:cubicBezTo>
                <a:lnTo>
                  <a:pt x="166861" y="224751"/>
                </a:lnTo>
                <a:cubicBezTo>
                  <a:pt x="157253" y="224751"/>
                  <a:pt x="149528" y="216942"/>
                  <a:pt x="149528" y="207439"/>
                </a:cubicBezTo>
                <a:cubicBezTo>
                  <a:pt x="149528" y="197842"/>
                  <a:pt x="157253" y="190033"/>
                  <a:pt x="166861" y="190033"/>
                </a:cubicBezTo>
                <a:close/>
                <a:moveTo>
                  <a:pt x="166861" y="107612"/>
                </a:moveTo>
                <a:lnTo>
                  <a:pt x="421301" y="107612"/>
                </a:lnTo>
                <a:cubicBezTo>
                  <a:pt x="430910" y="107612"/>
                  <a:pt x="438634" y="115317"/>
                  <a:pt x="438634" y="124901"/>
                </a:cubicBezTo>
                <a:cubicBezTo>
                  <a:pt x="438634" y="134484"/>
                  <a:pt x="430910" y="142189"/>
                  <a:pt x="421301" y="142189"/>
                </a:cubicBezTo>
                <a:lnTo>
                  <a:pt x="166861" y="142189"/>
                </a:lnTo>
                <a:cubicBezTo>
                  <a:pt x="157253" y="142189"/>
                  <a:pt x="149528" y="134484"/>
                  <a:pt x="149528" y="124901"/>
                </a:cubicBezTo>
                <a:cubicBezTo>
                  <a:pt x="149528" y="115317"/>
                  <a:pt x="157253" y="107612"/>
                  <a:pt x="166861" y="107612"/>
                </a:cubicBezTo>
                <a:close/>
                <a:moveTo>
                  <a:pt x="43330" y="105635"/>
                </a:moveTo>
                <a:cubicBezTo>
                  <a:pt x="38526" y="105635"/>
                  <a:pt x="34664" y="109492"/>
                  <a:pt x="34664" y="114289"/>
                </a:cubicBezTo>
                <a:lnTo>
                  <a:pt x="34664" y="563922"/>
                </a:lnTo>
                <a:cubicBezTo>
                  <a:pt x="34664" y="568719"/>
                  <a:pt x="38526" y="572576"/>
                  <a:pt x="43330" y="572576"/>
                </a:cubicBezTo>
                <a:lnTo>
                  <a:pt x="379237" y="572576"/>
                </a:lnTo>
                <a:cubicBezTo>
                  <a:pt x="384041" y="572576"/>
                  <a:pt x="387903" y="568719"/>
                  <a:pt x="387903" y="563922"/>
                </a:cubicBezTo>
                <a:lnTo>
                  <a:pt x="387903" y="536267"/>
                </a:lnTo>
                <a:lnTo>
                  <a:pt x="126223" y="536267"/>
                </a:lnTo>
                <a:cubicBezTo>
                  <a:pt x="102297" y="536267"/>
                  <a:pt x="82799" y="516889"/>
                  <a:pt x="82799" y="492997"/>
                </a:cubicBezTo>
                <a:lnTo>
                  <a:pt x="82799" y="105635"/>
                </a:lnTo>
                <a:close/>
                <a:moveTo>
                  <a:pt x="126223" y="34616"/>
                </a:moveTo>
                <a:cubicBezTo>
                  <a:pt x="121419" y="34616"/>
                  <a:pt x="117557" y="38567"/>
                  <a:pt x="117557" y="43270"/>
                </a:cubicBezTo>
                <a:lnTo>
                  <a:pt x="117557" y="492997"/>
                </a:lnTo>
                <a:cubicBezTo>
                  <a:pt x="117557" y="497794"/>
                  <a:pt x="121419" y="501651"/>
                  <a:pt x="126223" y="501651"/>
                </a:cubicBezTo>
                <a:lnTo>
                  <a:pt x="462130" y="501651"/>
                </a:lnTo>
                <a:cubicBezTo>
                  <a:pt x="466840" y="501651"/>
                  <a:pt x="470796" y="497794"/>
                  <a:pt x="470796" y="492997"/>
                </a:cubicBezTo>
                <a:lnTo>
                  <a:pt x="470796" y="43270"/>
                </a:lnTo>
                <a:cubicBezTo>
                  <a:pt x="470796" y="38567"/>
                  <a:pt x="466840" y="34616"/>
                  <a:pt x="462130" y="34616"/>
                </a:cubicBezTo>
                <a:close/>
                <a:moveTo>
                  <a:pt x="126223" y="0"/>
                </a:moveTo>
                <a:lnTo>
                  <a:pt x="462130" y="0"/>
                </a:lnTo>
                <a:cubicBezTo>
                  <a:pt x="485961" y="0"/>
                  <a:pt x="505460" y="19472"/>
                  <a:pt x="505460" y="43270"/>
                </a:cubicBezTo>
                <a:lnTo>
                  <a:pt x="505460" y="492997"/>
                </a:lnTo>
                <a:cubicBezTo>
                  <a:pt x="505460" y="516889"/>
                  <a:pt x="485961" y="536267"/>
                  <a:pt x="462130" y="536267"/>
                </a:cubicBezTo>
                <a:lnTo>
                  <a:pt x="422661" y="536267"/>
                </a:lnTo>
                <a:lnTo>
                  <a:pt x="422661" y="563922"/>
                </a:lnTo>
                <a:cubicBezTo>
                  <a:pt x="422661" y="587815"/>
                  <a:pt x="403163" y="607286"/>
                  <a:pt x="379237" y="607286"/>
                </a:cubicBezTo>
                <a:lnTo>
                  <a:pt x="43330" y="607286"/>
                </a:lnTo>
                <a:cubicBezTo>
                  <a:pt x="19404" y="607286"/>
                  <a:pt x="0" y="587815"/>
                  <a:pt x="0" y="563922"/>
                </a:cubicBezTo>
                <a:lnTo>
                  <a:pt x="0" y="114289"/>
                </a:lnTo>
                <a:cubicBezTo>
                  <a:pt x="0" y="90397"/>
                  <a:pt x="19404" y="70925"/>
                  <a:pt x="43330" y="70925"/>
                </a:cubicBezTo>
                <a:lnTo>
                  <a:pt x="82799" y="70925"/>
                </a:lnTo>
                <a:lnTo>
                  <a:pt x="82799" y="43270"/>
                </a:lnTo>
                <a:cubicBezTo>
                  <a:pt x="82799" y="19472"/>
                  <a:pt x="102297" y="0"/>
                  <a:pt x="1262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5" name="椭圆 80"/>
          <p:cNvSpPr/>
          <p:nvPr/>
        </p:nvSpPr>
        <p:spPr>
          <a:xfrm>
            <a:off x="10987088" y="1569043"/>
            <a:ext cx="660400" cy="654004"/>
          </a:xfrm>
          <a:custGeom>
            <a:avLst/>
            <a:gdLst>
              <a:gd name="connsiteX0" fmla="*/ 251451 w 608736"/>
              <a:gd name="connsiteY0" fmla="*/ 247191 h 602841"/>
              <a:gd name="connsiteX1" fmla="*/ 262137 w 608736"/>
              <a:gd name="connsiteY1" fmla="*/ 250055 h 602841"/>
              <a:gd name="connsiteX2" fmla="*/ 323645 w 608736"/>
              <a:gd name="connsiteY2" fmla="*/ 285209 h 602841"/>
              <a:gd name="connsiteX3" fmla="*/ 359872 w 608736"/>
              <a:gd name="connsiteY3" fmla="*/ 350307 h 602841"/>
              <a:gd name="connsiteX4" fmla="*/ 363521 w 608736"/>
              <a:gd name="connsiteY4" fmla="*/ 365670 h 602841"/>
              <a:gd name="connsiteX5" fmla="*/ 347753 w 608736"/>
              <a:gd name="connsiteY5" fmla="*/ 364108 h 602841"/>
              <a:gd name="connsiteX6" fmla="*/ 342801 w 608736"/>
              <a:gd name="connsiteY6" fmla="*/ 363587 h 602841"/>
              <a:gd name="connsiteX7" fmla="*/ 326121 w 608736"/>
              <a:gd name="connsiteY7" fmla="*/ 362676 h 602841"/>
              <a:gd name="connsiteX8" fmla="*/ 323776 w 608736"/>
              <a:gd name="connsiteY8" fmla="*/ 354734 h 602841"/>
              <a:gd name="connsiteX9" fmla="*/ 298104 w 608736"/>
              <a:gd name="connsiteY9" fmla="*/ 310727 h 602841"/>
              <a:gd name="connsiteX10" fmla="*/ 251842 w 608736"/>
              <a:gd name="connsiteY10" fmla="*/ 284558 h 602841"/>
              <a:gd name="connsiteX11" fmla="*/ 238550 w 608736"/>
              <a:gd name="connsiteY11" fmla="*/ 281042 h 602841"/>
              <a:gd name="connsiteX12" fmla="*/ 244284 w 608736"/>
              <a:gd name="connsiteY12" fmla="*/ 268674 h 602841"/>
              <a:gd name="connsiteX13" fmla="*/ 248324 w 608736"/>
              <a:gd name="connsiteY13" fmla="*/ 257737 h 602841"/>
              <a:gd name="connsiteX14" fmla="*/ 246454 w 608736"/>
              <a:gd name="connsiteY14" fmla="*/ 168722 h 602841"/>
              <a:gd name="connsiteX15" fmla="*/ 261971 w 608736"/>
              <a:gd name="connsiteY15" fmla="*/ 171325 h 602841"/>
              <a:gd name="connsiteX16" fmla="*/ 378414 w 608736"/>
              <a:gd name="connsiteY16" fmla="*/ 230549 h 602841"/>
              <a:gd name="connsiteX17" fmla="*/ 439699 w 608736"/>
              <a:gd name="connsiteY17" fmla="*/ 360970 h 602841"/>
              <a:gd name="connsiteX18" fmla="*/ 441003 w 608736"/>
              <a:gd name="connsiteY18" fmla="*/ 373856 h 602841"/>
              <a:gd name="connsiteX19" fmla="*/ 425225 w 608736"/>
              <a:gd name="connsiteY19" fmla="*/ 373335 h 602841"/>
              <a:gd name="connsiteX20" fmla="*/ 417923 w 608736"/>
              <a:gd name="connsiteY20" fmla="*/ 373075 h 602841"/>
              <a:gd name="connsiteX21" fmla="*/ 404753 w 608736"/>
              <a:gd name="connsiteY21" fmla="*/ 371253 h 602841"/>
              <a:gd name="connsiteX22" fmla="*/ 403841 w 608736"/>
              <a:gd name="connsiteY22" fmla="*/ 362532 h 602841"/>
              <a:gd name="connsiteX23" fmla="*/ 352856 w 608736"/>
              <a:gd name="connsiteY23" fmla="*/ 256060 h 602841"/>
              <a:gd name="connsiteX24" fmla="*/ 260015 w 608736"/>
              <a:gd name="connsiteY24" fmla="*/ 207640 h 602841"/>
              <a:gd name="connsiteX25" fmla="*/ 251800 w 608736"/>
              <a:gd name="connsiteY25" fmla="*/ 206078 h 602841"/>
              <a:gd name="connsiteX26" fmla="*/ 250757 w 608736"/>
              <a:gd name="connsiteY26" fmla="*/ 197878 h 602841"/>
              <a:gd name="connsiteX27" fmla="*/ 248932 w 608736"/>
              <a:gd name="connsiteY27" fmla="*/ 184211 h 602841"/>
              <a:gd name="connsiteX28" fmla="*/ 73371 w 608736"/>
              <a:gd name="connsiteY28" fmla="*/ 111141 h 602841"/>
              <a:gd name="connsiteX29" fmla="*/ 97098 w 608736"/>
              <a:gd name="connsiteY29" fmla="*/ 120514 h 602841"/>
              <a:gd name="connsiteX30" fmla="*/ 175057 w 608736"/>
              <a:gd name="connsiteY30" fmla="*/ 198363 h 602841"/>
              <a:gd name="connsiteX31" fmla="*/ 174014 w 608736"/>
              <a:gd name="connsiteY31" fmla="*/ 247963 h 602841"/>
              <a:gd name="connsiteX32" fmla="*/ 131906 w 608736"/>
              <a:gd name="connsiteY32" fmla="*/ 290142 h 602841"/>
              <a:gd name="connsiteX33" fmla="*/ 138033 w 608736"/>
              <a:gd name="connsiteY33" fmla="*/ 301208 h 602841"/>
              <a:gd name="connsiteX34" fmla="*/ 207388 w 608736"/>
              <a:gd name="connsiteY34" fmla="*/ 396892 h 602841"/>
              <a:gd name="connsiteX35" fmla="*/ 302947 w 608736"/>
              <a:gd name="connsiteY35" fmla="*/ 466019 h 602841"/>
              <a:gd name="connsiteX36" fmla="*/ 314419 w 608736"/>
              <a:gd name="connsiteY36" fmla="*/ 472268 h 602841"/>
              <a:gd name="connsiteX37" fmla="*/ 356528 w 608736"/>
              <a:gd name="connsiteY37" fmla="*/ 430219 h 602841"/>
              <a:gd name="connsiteX38" fmla="*/ 382340 w 608736"/>
              <a:gd name="connsiteY38" fmla="*/ 419804 h 602841"/>
              <a:gd name="connsiteX39" fmla="*/ 406198 w 608736"/>
              <a:gd name="connsiteY39" fmla="*/ 429177 h 602841"/>
              <a:gd name="connsiteX40" fmla="*/ 484157 w 608736"/>
              <a:gd name="connsiteY40" fmla="*/ 507027 h 602841"/>
              <a:gd name="connsiteX41" fmla="*/ 483114 w 608736"/>
              <a:gd name="connsiteY41" fmla="*/ 556496 h 602841"/>
              <a:gd name="connsiteX42" fmla="*/ 465123 w 608736"/>
              <a:gd name="connsiteY42" fmla="*/ 574071 h 602841"/>
              <a:gd name="connsiteX43" fmla="*/ 460821 w 608736"/>
              <a:gd name="connsiteY43" fmla="*/ 577586 h 602841"/>
              <a:gd name="connsiteX44" fmla="*/ 430446 w 608736"/>
              <a:gd name="connsiteY44" fmla="*/ 594770 h 602841"/>
              <a:gd name="connsiteX45" fmla="*/ 399288 w 608736"/>
              <a:gd name="connsiteY45" fmla="*/ 602581 h 602841"/>
              <a:gd name="connsiteX46" fmla="*/ 390554 w 608736"/>
              <a:gd name="connsiteY46" fmla="*/ 602841 h 602841"/>
              <a:gd name="connsiteX47" fmla="*/ 134513 w 608736"/>
              <a:gd name="connsiteY47" fmla="*/ 469664 h 602841"/>
              <a:gd name="connsiteX48" fmla="*/ 1539 w 608736"/>
              <a:gd name="connsiteY48" fmla="*/ 205263 h 602841"/>
              <a:gd name="connsiteX49" fmla="*/ 9231 w 608736"/>
              <a:gd name="connsiteY49" fmla="*/ 174410 h 602841"/>
              <a:gd name="connsiteX50" fmla="*/ 26569 w 608736"/>
              <a:gd name="connsiteY50" fmla="*/ 143817 h 602841"/>
              <a:gd name="connsiteX51" fmla="*/ 28395 w 608736"/>
              <a:gd name="connsiteY51" fmla="*/ 140953 h 602841"/>
              <a:gd name="connsiteX52" fmla="*/ 47558 w 608736"/>
              <a:gd name="connsiteY52" fmla="*/ 121686 h 602841"/>
              <a:gd name="connsiteX53" fmla="*/ 73371 w 608736"/>
              <a:gd name="connsiteY53" fmla="*/ 111141 h 602841"/>
              <a:gd name="connsiteX54" fmla="*/ 229800 w 608736"/>
              <a:gd name="connsiteY54" fmla="*/ 83832 h 602841"/>
              <a:gd name="connsiteX55" fmla="*/ 244010 w 608736"/>
              <a:gd name="connsiteY55" fmla="*/ 84743 h 602841"/>
              <a:gd name="connsiteX56" fmla="*/ 437738 w 608736"/>
              <a:gd name="connsiteY56" fmla="*/ 171303 h 602841"/>
              <a:gd name="connsiteX57" fmla="*/ 523781 w 608736"/>
              <a:gd name="connsiteY57" fmla="*/ 359001 h 602841"/>
              <a:gd name="connsiteX58" fmla="*/ 524693 w 608736"/>
              <a:gd name="connsiteY58" fmla="*/ 370195 h 602841"/>
              <a:gd name="connsiteX59" fmla="*/ 508788 w 608736"/>
              <a:gd name="connsiteY59" fmla="*/ 371496 h 602841"/>
              <a:gd name="connsiteX60" fmla="*/ 499793 w 608736"/>
              <a:gd name="connsiteY60" fmla="*/ 372147 h 602841"/>
              <a:gd name="connsiteX61" fmla="*/ 488581 w 608736"/>
              <a:gd name="connsiteY61" fmla="*/ 372798 h 602841"/>
              <a:gd name="connsiteX62" fmla="*/ 487799 w 608736"/>
              <a:gd name="connsiteY62" fmla="*/ 361734 h 602841"/>
              <a:gd name="connsiteX63" fmla="*/ 412316 w 608736"/>
              <a:gd name="connsiteY63" fmla="*/ 196685 h 602841"/>
              <a:gd name="connsiteX64" fmla="*/ 245053 w 608736"/>
              <a:gd name="connsiteY64" fmla="*/ 121059 h 602841"/>
              <a:gd name="connsiteX65" fmla="*/ 236449 w 608736"/>
              <a:gd name="connsiteY65" fmla="*/ 120408 h 602841"/>
              <a:gd name="connsiteX66" fmla="*/ 234754 w 608736"/>
              <a:gd name="connsiteY66" fmla="*/ 111948 h 602841"/>
              <a:gd name="connsiteX67" fmla="*/ 232147 w 608736"/>
              <a:gd name="connsiteY67" fmla="*/ 97890 h 602841"/>
              <a:gd name="connsiteX68" fmla="*/ 230344 w 608736"/>
              <a:gd name="connsiteY68" fmla="*/ 0 h 602841"/>
              <a:gd name="connsiteX69" fmla="*/ 241293 w 608736"/>
              <a:gd name="connsiteY69" fmla="*/ 521 h 602841"/>
              <a:gd name="connsiteX70" fmla="*/ 497291 w 608736"/>
              <a:gd name="connsiteY70" fmla="*/ 111947 h 602841"/>
              <a:gd name="connsiteX71" fmla="*/ 607824 w 608736"/>
              <a:gd name="connsiteY71" fmla="*/ 351069 h 602841"/>
              <a:gd name="connsiteX72" fmla="*/ 608736 w 608736"/>
              <a:gd name="connsiteY72" fmla="*/ 362394 h 602841"/>
              <a:gd name="connsiteX73" fmla="*/ 596223 w 608736"/>
              <a:gd name="connsiteY73" fmla="*/ 363305 h 602841"/>
              <a:gd name="connsiteX74" fmla="*/ 584362 w 608736"/>
              <a:gd name="connsiteY74" fmla="*/ 364347 h 602841"/>
              <a:gd name="connsiteX75" fmla="*/ 572761 w 608736"/>
              <a:gd name="connsiteY75" fmla="*/ 365388 h 602841"/>
              <a:gd name="connsiteX76" fmla="*/ 571849 w 608736"/>
              <a:gd name="connsiteY76" fmla="*/ 353933 h 602841"/>
              <a:gd name="connsiteX77" fmla="*/ 471744 w 608736"/>
              <a:gd name="connsiteY77" fmla="*/ 137460 h 602841"/>
              <a:gd name="connsiteX78" fmla="*/ 239860 w 608736"/>
              <a:gd name="connsiteY78" fmla="*/ 36578 h 602841"/>
              <a:gd name="connsiteX79" fmla="*/ 228389 w 608736"/>
              <a:gd name="connsiteY79" fmla="*/ 36187 h 602841"/>
              <a:gd name="connsiteX80" fmla="*/ 229041 w 608736"/>
              <a:gd name="connsiteY80" fmla="*/ 20176 h 602841"/>
              <a:gd name="connsiteX81" fmla="*/ 229562 w 608736"/>
              <a:gd name="connsiteY81" fmla="*/ 11065 h 602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608736" h="602841">
                <a:moveTo>
                  <a:pt x="251451" y="247191"/>
                </a:moveTo>
                <a:lnTo>
                  <a:pt x="262137" y="250055"/>
                </a:lnTo>
                <a:cubicBezTo>
                  <a:pt x="285463" y="256175"/>
                  <a:pt x="306704" y="268283"/>
                  <a:pt x="323645" y="285209"/>
                </a:cubicBezTo>
                <a:cubicBezTo>
                  <a:pt x="341498" y="303045"/>
                  <a:pt x="354008" y="325569"/>
                  <a:pt x="359872" y="350307"/>
                </a:cubicBezTo>
                <a:lnTo>
                  <a:pt x="363521" y="365670"/>
                </a:lnTo>
                <a:lnTo>
                  <a:pt x="347753" y="364108"/>
                </a:lnTo>
                <a:cubicBezTo>
                  <a:pt x="346190" y="363978"/>
                  <a:pt x="344495" y="363847"/>
                  <a:pt x="342801" y="363587"/>
                </a:cubicBezTo>
                <a:lnTo>
                  <a:pt x="326121" y="362676"/>
                </a:lnTo>
                <a:lnTo>
                  <a:pt x="323776" y="354734"/>
                </a:lnTo>
                <a:cubicBezTo>
                  <a:pt x="319215" y="338068"/>
                  <a:pt x="310353" y="322835"/>
                  <a:pt x="298104" y="310727"/>
                </a:cubicBezTo>
                <a:cubicBezTo>
                  <a:pt x="285463" y="297968"/>
                  <a:pt x="269435" y="288984"/>
                  <a:pt x="251842" y="284558"/>
                </a:cubicBezTo>
                <a:lnTo>
                  <a:pt x="238550" y="281042"/>
                </a:lnTo>
                <a:lnTo>
                  <a:pt x="244284" y="268674"/>
                </a:lnTo>
                <a:cubicBezTo>
                  <a:pt x="245848" y="265419"/>
                  <a:pt x="247151" y="261643"/>
                  <a:pt x="248324" y="257737"/>
                </a:cubicBezTo>
                <a:close/>
                <a:moveTo>
                  <a:pt x="246454" y="168722"/>
                </a:moveTo>
                <a:lnTo>
                  <a:pt x="261971" y="171325"/>
                </a:lnTo>
                <a:cubicBezTo>
                  <a:pt x="306566" y="178614"/>
                  <a:pt x="346858" y="199180"/>
                  <a:pt x="378414" y="230549"/>
                </a:cubicBezTo>
                <a:cubicBezTo>
                  <a:pt x="413620" y="265822"/>
                  <a:pt x="434744" y="310858"/>
                  <a:pt x="439699" y="360970"/>
                </a:cubicBezTo>
                <a:lnTo>
                  <a:pt x="441003" y="373856"/>
                </a:lnTo>
                <a:lnTo>
                  <a:pt x="425225" y="373335"/>
                </a:lnTo>
                <a:cubicBezTo>
                  <a:pt x="422096" y="373205"/>
                  <a:pt x="420010" y="373335"/>
                  <a:pt x="417923" y="373075"/>
                </a:cubicBezTo>
                <a:lnTo>
                  <a:pt x="404753" y="371253"/>
                </a:lnTo>
                <a:lnTo>
                  <a:pt x="403841" y="362532"/>
                </a:lnTo>
                <a:cubicBezTo>
                  <a:pt x="399407" y="321792"/>
                  <a:pt x="381674" y="284956"/>
                  <a:pt x="352856" y="256060"/>
                </a:cubicBezTo>
                <a:cubicBezTo>
                  <a:pt x="327690" y="231069"/>
                  <a:pt x="295613" y="214278"/>
                  <a:pt x="260015" y="207640"/>
                </a:cubicBezTo>
                <a:lnTo>
                  <a:pt x="251800" y="206078"/>
                </a:lnTo>
                <a:lnTo>
                  <a:pt x="250757" y="197878"/>
                </a:lnTo>
                <a:cubicBezTo>
                  <a:pt x="250236" y="193323"/>
                  <a:pt x="249714" y="188767"/>
                  <a:pt x="248932" y="184211"/>
                </a:cubicBezTo>
                <a:close/>
                <a:moveTo>
                  <a:pt x="73371" y="111141"/>
                </a:moveTo>
                <a:cubicBezTo>
                  <a:pt x="82627" y="111141"/>
                  <a:pt x="91101" y="114526"/>
                  <a:pt x="97098" y="120514"/>
                </a:cubicBezTo>
                <a:lnTo>
                  <a:pt x="175057" y="198363"/>
                </a:lnTo>
                <a:cubicBezTo>
                  <a:pt x="188485" y="211772"/>
                  <a:pt x="187963" y="234034"/>
                  <a:pt x="174014" y="247963"/>
                </a:cubicBezTo>
                <a:lnTo>
                  <a:pt x="131906" y="290142"/>
                </a:lnTo>
                <a:lnTo>
                  <a:pt x="138033" y="301208"/>
                </a:lnTo>
                <a:cubicBezTo>
                  <a:pt x="151982" y="326333"/>
                  <a:pt x="171016" y="360701"/>
                  <a:pt x="207388" y="396892"/>
                </a:cubicBezTo>
                <a:cubicBezTo>
                  <a:pt x="243630" y="433083"/>
                  <a:pt x="277917" y="452090"/>
                  <a:pt x="302947" y="466019"/>
                </a:cubicBezTo>
                <a:lnTo>
                  <a:pt x="314419" y="472268"/>
                </a:lnTo>
                <a:lnTo>
                  <a:pt x="356528" y="430219"/>
                </a:lnTo>
                <a:cubicBezTo>
                  <a:pt x="363177" y="423580"/>
                  <a:pt x="372563" y="419804"/>
                  <a:pt x="382340" y="419804"/>
                </a:cubicBezTo>
                <a:cubicBezTo>
                  <a:pt x="391597" y="419804"/>
                  <a:pt x="400070" y="423059"/>
                  <a:pt x="406198" y="429177"/>
                </a:cubicBezTo>
                <a:lnTo>
                  <a:pt x="484157" y="507027"/>
                </a:lnTo>
                <a:cubicBezTo>
                  <a:pt x="497454" y="520435"/>
                  <a:pt x="497063" y="542566"/>
                  <a:pt x="483114" y="556496"/>
                </a:cubicBezTo>
                <a:lnTo>
                  <a:pt x="465123" y="574071"/>
                </a:lnTo>
                <a:lnTo>
                  <a:pt x="460821" y="577586"/>
                </a:lnTo>
                <a:cubicBezTo>
                  <a:pt x="451696" y="584616"/>
                  <a:pt x="441397" y="590474"/>
                  <a:pt x="430446" y="594770"/>
                </a:cubicBezTo>
                <a:cubicBezTo>
                  <a:pt x="420147" y="598675"/>
                  <a:pt x="409978" y="601279"/>
                  <a:pt x="399288" y="602581"/>
                </a:cubicBezTo>
                <a:cubicBezTo>
                  <a:pt x="398506" y="602581"/>
                  <a:pt x="395508" y="602841"/>
                  <a:pt x="390554" y="602841"/>
                </a:cubicBezTo>
                <a:cubicBezTo>
                  <a:pt x="361873" y="602841"/>
                  <a:pt x="258362" y="593338"/>
                  <a:pt x="134513" y="469664"/>
                </a:cubicBezTo>
                <a:cubicBezTo>
                  <a:pt x="29959" y="365258"/>
                  <a:pt x="-8499" y="288710"/>
                  <a:pt x="1539" y="205263"/>
                </a:cubicBezTo>
                <a:cubicBezTo>
                  <a:pt x="2712" y="195109"/>
                  <a:pt x="5189" y="185085"/>
                  <a:pt x="9231" y="174410"/>
                </a:cubicBezTo>
                <a:cubicBezTo>
                  <a:pt x="13663" y="163214"/>
                  <a:pt x="19399" y="152930"/>
                  <a:pt x="26569" y="143817"/>
                </a:cubicBezTo>
                <a:lnTo>
                  <a:pt x="28395" y="140953"/>
                </a:lnTo>
                <a:lnTo>
                  <a:pt x="47558" y="121686"/>
                </a:lnTo>
                <a:cubicBezTo>
                  <a:pt x="54207" y="115047"/>
                  <a:pt x="63594" y="111141"/>
                  <a:pt x="73371" y="111141"/>
                </a:cubicBezTo>
                <a:close/>
                <a:moveTo>
                  <a:pt x="229800" y="83832"/>
                </a:moveTo>
                <a:lnTo>
                  <a:pt x="244010" y="84743"/>
                </a:lnTo>
                <a:cubicBezTo>
                  <a:pt x="317277" y="88908"/>
                  <a:pt x="386112" y="119627"/>
                  <a:pt x="437738" y="171303"/>
                </a:cubicBezTo>
                <a:cubicBezTo>
                  <a:pt x="487799" y="221156"/>
                  <a:pt x="518436" y="287931"/>
                  <a:pt x="523781" y="359001"/>
                </a:cubicBezTo>
                <a:lnTo>
                  <a:pt x="524693" y="370195"/>
                </a:lnTo>
                <a:lnTo>
                  <a:pt x="508788" y="371496"/>
                </a:lnTo>
                <a:cubicBezTo>
                  <a:pt x="505008" y="371887"/>
                  <a:pt x="502400" y="372017"/>
                  <a:pt x="499793" y="372147"/>
                </a:cubicBezTo>
                <a:lnTo>
                  <a:pt x="488581" y="372798"/>
                </a:lnTo>
                <a:lnTo>
                  <a:pt x="487799" y="361734"/>
                </a:lnTo>
                <a:cubicBezTo>
                  <a:pt x="482975" y="299125"/>
                  <a:pt x="456120" y="240551"/>
                  <a:pt x="412316" y="196685"/>
                </a:cubicBezTo>
                <a:cubicBezTo>
                  <a:pt x="367730" y="152169"/>
                  <a:pt x="308282" y="125355"/>
                  <a:pt x="245053" y="121059"/>
                </a:cubicBezTo>
                <a:lnTo>
                  <a:pt x="236449" y="120408"/>
                </a:lnTo>
                <a:lnTo>
                  <a:pt x="234754" y="111948"/>
                </a:lnTo>
                <a:cubicBezTo>
                  <a:pt x="233711" y="107132"/>
                  <a:pt x="232929" y="102446"/>
                  <a:pt x="232147" y="97890"/>
                </a:cubicBezTo>
                <a:close/>
                <a:moveTo>
                  <a:pt x="230344" y="0"/>
                </a:moveTo>
                <a:lnTo>
                  <a:pt x="241293" y="521"/>
                </a:lnTo>
                <a:cubicBezTo>
                  <a:pt x="338009" y="4166"/>
                  <a:pt x="428990" y="43737"/>
                  <a:pt x="497291" y="111947"/>
                </a:cubicBezTo>
                <a:cubicBezTo>
                  <a:pt x="561291" y="175860"/>
                  <a:pt x="600524" y="260731"/>
                  <a:pt x="607824" y="351069"/>
                </a:cubicBezTo>
                <a:lnTo>
                  <a:pt x="608736" y="362394"/>
                </a:lnTo>
                <a:lnTo>
                  <a:pt x="596223" y="363305"/>
                </a:lnTo>
                <a:cubicBezTo>
                  <a:pt x="592182" y="363566"/>
                  <a:pt x="588272" y="363956"/>
                  <a:pt x="584362" y="364347"/>
                </a:cubicBezTo>
                <a:lnTo>
                  <a:pt x="572761" y="365388"/>
                </a:lnTo>
                <a:lnTo>
                  <a:pt x="571849" y="353933"/>
                </a:lnTo>
                <a:cubicBezTo>
                  <a:pt x="565201" y="272186"/>
                  <a:pt x="529617" y="195256"/>
                  <a:pt x="471744" y="137460"/>
                </a:cubicBezTo>
                <a:cubicBezTo>
                  <a:pt x="409830" y="75629"/>
                  <a:pt x="327452" y="39832"/>
                  <a:pt x="239860" y="36578"/>
                </a:cubicBezTo>
                <a:lnTo>
                  <a:pt x="228389" y="36187"/>
                </a:lnTo>
                <a:lnTo>
                  <a:pt x="229041" y="20176"/>
                </a:lnTo>
                <a:cubicBezTo>
                  <a:pt x="229171" y="17183"/>
                  <a:pt x="229302" y="14058"/>
                  <a:pt x="229562" y="1106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6" name="椭圆 88"/>
          <p:cNvSpPr/>
          <p:nvPr/>
        </p:nvSpPr>
        <p:spPr>
          <a:xfrm>
            <a:off x="10987088" y="461798"/>
            <a:ext cx="660400" cy="562386"/>
          </a:xfrm>
          <a:custGeom>
            <a:avLst/>
            <a:gdLst>
              <a:gd name="connsiteX0" fmla="*/ 303714 w 607639"/>
              <a:gd name="connsiteY0" fmla="*/ 173520 h 517456"/>
              <a:gd name="connsiteX1" fmla="*/ 337586 w 607639"/>
              <a:gd name="connsiteY1" fmla="*/ 207321 h 517456"/>
              <a:gd name="connsiteX2" fmla="*/ 303714 w 607639"/>
              <a:gd name="connsiteY2" fmla="*/ 241122 h 517456"/>
              <a:gd name="connsiteX3" fmla="*/ 269842 w 607639"/>
              <a:gd name="connsiteY3" fmla="*/ 207321 h 517456"/>
              <a:gd name="connsiteX4" fmla="*/ 303714 w 607639"/>
              <a:gd name="connsiteY4" fmla="*/ 173520 h 517456"/>
              <a:gd name="connsiteX5" fmla="*/ 303758 w 607639"/>
              <a:gd name="connsiteY5" fmla="*/ 139994 h 517456"/>
              <a:gd name="connsiteX6" fmla="*/ 236373 w 607639"/>
              <a:gd name="connsiteY6" fmla="*/ 207277 h 517456"/>
              <a:gd name="connsiteX7" fmla="*/ 303758 w 607639"/>
              <a:gd name="connsiteY7" fmla="*/ 274559 h 517456"/>
              <a:gd name="connsiteX8" fmla="*/ 371054 w 607639"/>
              <a:gd name="connsiteY8" fmla="*/ 207277 h 517456"/>
              <a:gd name="connsiteX9" fmla="*/ 303758 w 607639"/>
              <a:gd name="connsiteY9" fmla="*/ 139994 h 517456"/>
              <a:gd name="connsiteX10" fmla="*/ 282839 w 607639"/>
              <a:gd name="connsiteY10" fmla="*/ 68801 h 517456"/>
              <a:gd name="connsiteX11" fmla="*/ 303669 w 607639"/>
              <a:gd name="connsiteY11" fmla="*/ 68801 h 517456"/>
              <a:gd name="connsiteX12" fmla="*/ 303847 w 607639"/>
              <a:gd name="connsiteY12" fmla="*/ 68801 h 517456"/>
              <a:gd name="connsiteX13" fmla="*/ 324588 w 607639"/>
              <a:gd name="connsiteY13" fmla="*/ 68801 h 517456"/>
              <a:gd name="connsiteX14" fmla="*/ 327703 w 607639"/>
              <a:gd name="connsiteY14" fmla="*/ 99465 h 517456"/>
              <a:gd name="connsiteX15" fmla="*/ 363221 w 607639"/>
              <a:gd name="connsiteY15" fmla="*/ 114219 h 517456"/>
              <a:gd name="connsiteX16" fmla="*/ 387166 w 607639"/>
              <a:gd name="connsiteY16" fmla="*/ 94665 h 517456"/>
              <a:gd name="connsiteX17" fmla="*/ 416541 w 607639"/>
              <a:gd name="connsiteY17" fmla="*/ 124085 h 517456"/>
              <a:gd name="connsiteX18" fmla="*/ 396958 w 607639"/>
              <a:gd name="connsiteY18" fmla="*/ 147993 h 517456"/>
              <a:gd name="connsiteX19" fmla="*/ 411645 w 607639"/>
              <a:gd name="connsiteY19" fmla="*/ 183457 h 517456"/>
              <a:gd name="connsiteX20" fmla="*/ 442445 w 607639"/>
              <a:gd name="connsiteY20" fmla="*/ 186479 h 517456"/>
              <a:gd name="connsiteX21" fmla="*/ 442445 w 607639"/>
              <a:gd name="connsiteY21" fmla="*/ 228075 h 517456"/>
              <a:gd name="connsiteX22" fmla="*/ 411645 w 607639"/>
              <a:gd name="connsiteY22" fmla="*/ 231185 h 517456"/>
              <a:gd name="connsiteX23" fmla="*/ 396958 w 607639"/>
              <a:gd name="connsiteY23" fmla="*/ 266649 h 517456"/>
              <a:gd name="connsiteX24" fmla="*/ 416541 w 607639"/>
              <a:gd name="connsiteY24" fmla="*/ 290558 h 517456"/>
              <a:gd name="connsiteX25" fmla="*/ 387166 w 607639"/>
              <a:gd name="connsiteY25" fmla="*/ 319977 h 517456"/>
              <a:gd name="connsiteX26" fmla="*/ 363221 w 607639"/>
              <a:gd name="connsiteY26" fmla="*/ 300423 h 517456"/>
              <a:gd name="connsiteX27" fmla="*/ 327703 w 607639"/>
              <a:gd name="connsiteY27" fmla="*/ 315177 h 517456"/>
              <a:gd name="connsiteX28" fmla="*/ 324588 w 607639"/>
              <a:gd name="connsiteY28" fmla="*/ 345841 h 517456"/>
              <a:gd name="connsiteX29" fmla="*/ 303847 w 607639"/>
              <a:gd name="connsiteY29" fmla="*/ 345841 h 517456"/>
              <a:gd name="connsiteX30" fmla="*/ 303669 w 607639"/>
              <a:gd name="connsiteY30" fmla="*/ 345841 h 517456"/>
              <a:gd name="connsiteX31" fmla="*/ 282839 w 607639"/>
              <a:gd name="connsiteY31" fmla="*/ 345841 h 517456"/>
              <a:gd name="connsiteX32" fmla="*/ 279813 w 607639"/>
              <a:gd name="connsiteY32" fmla="*/ 315177 h 517456"/>
              <a:gd name="connsiteX33" fmla="*/ 244295 w 607639"/>
              <a:gd name="connsiteY33" fmla="*/ 300423 h 517456"/>
              <a:gd name="connsiteX34" fmla="*/ 220350 w 607639"/>
              <a:gd name="connsiteY34" fmla="*/ 319977 h 517456"/>
              <a:gd name="connsiteX35" fmla="*/ 190886 w 607639"/>
              <a:gd name="connsiteY35" fmla="*/ 290558 h 517456"/>
              <a:gd name="connsiteX36" fmla="*/ 210558 w 607639"/>
              <a:gd name="connsiteY36" fmla="*/ 266649 h 517456"/>
              <a:gd name="connsiteX37" fmla="*/ 195782 w 607639"/>
              <a:gd name="connsiteY37" fmla="*/ 231185 h 517456"/>
              <a:gd name="connsiteX38" fmla="*/ 164982 w 607639"/>
              <a:gd name="connsiteY38" fmla="*/ 228075 h 517456"/>
              <a:gd name="connsiteX39" fmla="*/ 164982 w 607639"/>
              <a:gd name="connsiteY39" fmla="*/ 186568 h 517456"/>
              <a:gd name="connsiteX40" fmla="*/ 195782 w 607639"/>
              <a:gd name="connsiteY40" fmla="*/ 183457 h 517456"/>
              <a:gd name="connsiteX41" fmla="*/ 210558 w 607639"/>
              <a:gd name="connsiteY41" fmla="*/ 147993 h 517456"/>
              <a:gd name="connsiteX42" fmla="*/ 190886 w 607639"/>
              <a:gd name="connsiteY42" fmla="*/ 124085 h 517456"/>
              <a:gd name="connsiteX43" fmla="*/ 220350 w 607639"/>
              <a:gd name="connsiteY43" fmla="*/ 94665 h 517456"/>
              <a:gd name="connsiteX44" fmla="*/ 244295 w 607639"/>
              <a:gd name="connsiteY44" fmla="*/ 114219 h 517456"/>
              <a:gd name="connsiteX45" fmla="*/ 279813 w 607639"/>
              <a:gd name="connsiteY45" fmla="*/ 99465 h 517456"/>
              <a:gd name="connsiteX46" fmla="*/ 38005 w 607639"/>
              <a:gd name="connsiteY46" fmla="*/ 37951 h 517456"/>
              <a:gd name="connsiteX47" fmla="*/ 38005 w 607639"/>
              <a:gd name="connsiteY47" fmla="*/ 376049 h 517456"/>
              <a:gd name="connsiteX48" fmla="*/ 569634 w 607639"/>
              <a:gd name="connsiteY48" fmla="*/ 376049 h 517456"/>
              <a:gd name="connsiteX49" fmla="*/ 569634 w 607639"/>
              <a:gd name="connsiteY49" fmla="*/ 37951 h 517456"/>
              <a:gd name="connsiteX50" fmla="*/ 28482 w 607639"/>
              <a:gd name="connsiteY50" fmla="*/ 0 h 517456"/>
              <a:gd name="connsiteX51" fmla="*/ 579157 w 607639"/>
              <a:gd name="connsiteY51" fmla="*/ 0 h 517456"/>
              <a:gd name="connsiteX52" fmla="*/ 607639 w 607639"/>
              <a:gd name="connsiteY52" fmla="*/ 28441 h 517456"/>
              <a:gd name="connsiteX53" fmla="*/ 607639 w 607639"/>
              <a:gd name="connsiteY53" fmla="*/ 385559 h 517456"/>
              <a:gd name="connsiteX54" fmla="*/ 579157 w 607639"/>
              <a:gd name="connsiteY54" fmla="*/ 414000 h 517456"/>
              <a:gd name="connsiteX55" fmla="*/ 351304 w 607639"/>
              <a:gd name="connsiteY55" fmla="*/ 414000 h 517456"/>
              <a:gd name="connsiteX56" fmla="*/ 351304 w 607639"/>
              <a:gd name="connsiteY56" fmla="*/ 479593 h 517456"/>
              <a:gd name="connsiteX57" fmla="*/ 437906 w 607639"/>
              <a:gd name="connsiteY57" fmla="*/ 479593 h 517456"/>
              <a:gd name="connsiteX58" fmla="*/ 437906 w 607639"/>
              <a:gd name="connsiteY58" fmla="*/ 517456 h 517456"/>
              <a:gd name="connsiteX59" fmla="*/ 169733 w 607639"/>
              <a:gd name="connsiteY59" fmla="*/ 517456 h 517456"/>
              <a:gd name="connsiteX60" fmla="*/ 169733 w 607639"/>
              <a:gd name="connsiteY60" fmla="*/ 479593 h 517456"/>
              <a:gd name="connsiteX61" fmla="*/ 256335 w 607639"/>
              <a:gd name="connsiteY61" fmla="*/ 479593 h 517456"/>
              <a:gd name="connsiteX62" fmla="*/ 256335 w 607639"/>
              <a:gd name="connsiteY62" fmla="*/ 414000 h 517456"/>
              <a:gd name="connsiteX63" fmla="*/ 28482 w 607639"/>
              <a:gd name="connsiteY63" fmla="*/ 414000 h 517456"/>
              <a:gd name="connsiteX64" fmla="*/ 0 w 607639"/>
              <a:gd name="connsiteY64" fmla="*/ 385559 h 517456"/>
              <a:gd name="connsiteX65" fmla="*/ 0 w 607639"/>
              <a:gd name="connsiteY65" fmla="*/ 28441 h 517456"/>
              <a:gd name="connsiteX66" fmla="*/ 28482 w 607639"/>
              <a:gd name="connsiteY66" fmla="*/ 0 h 517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07639" h="517456">
                <a:moveTo>
                  <a:pt x="303714" y="173520"/>
                </a:moveTo>
                <a:cubicBezTo>
                  <a:pt x="322421" y="173520"/>
                  <a:pt x="337586" y="188653"/>
                  <a:pt x="337586" y="207321"/>
                </a:cubicBezTo>
                <a:cubicBezTo>
                  <a:pt x="337586" y="225989"/>
                  <a:pt x="322421" y="241122"/>
                  <a:pt x="303714" y="241122"/>
                </a:cubicBezTo>
                <a:cubicBezTo>
                  <a:pt x="285007" y="241122"/>
                  <a:pt x="269842" y="225989"/>
                  <a:pt x="269842" y="207321"/>
                </a:cubicBezTo>
                <a:cubicBezTo>
                  <a:pt x="269842" y="188653"/>
                  <a:pt x="285007" y="173520"/>
                  <a:pt x="303714" y="173520"/>
                </a:cubicBezTo>
                <a:close/>
                <a:moveTo>
                  <a:pt x="303758" y="139994"/>
                </a:moveTo>
                <a:cubicBezTo>
                  <a:pt x="266549" y="139994"/>
                  <a:pt x="236373" y="170125"/>
                  <a:pt x="236373" y="207277"/>
                </a:cubicBezTo>
                <a:cubicBezTo>
                  <a:pt x="236373" y="244517"/>
                  <a:pt x="266549" y="274559"/>
                  <a:pt x="303758" y="274559"/>
                </a:cubicBezTo>
                <a:cubicBezTo>
                  <a:pt x="340967" y="274559"/>
                  <a:pt x="371054" y="244517"/>
                  <a:pt x="371054" y="207277"/>
                </a:cubicBezTo>
                <a:cubicBezTo>
                  <a:pt x="371054" y="170125"/>
                  <a:pt x="340967" y="139994"/>
                  <a:pt x="303758" y="139994"/>
                </a:cubicBezTo>
                <a:close/>
                <a:moveTo>
                  <a:pt x="282839" y="68801"/>
                </a:moveTo>
                <a:lnTo>
                  <a:pt x="303669" y="68801"/>
                </a:lnTo>
                <a:lnTo>
                  <a:pt x="303847" y="68801"/>
                </a:lnTo>
                <a:lnTo>
                  <a:pt x="324588" y="68801"/>
                </a:lnTo>
                <a:lnTo>
                  <a:pt x="327703" y="99465"/>
                </a:lnTo>
                <a:cubicBezTo>
                  <a:pt x="340522" y="102309"/>
                  <a:pt x="352450" y="107375"/>
                  <a:pt x="363221" y="114219"/>
                </a:cubicBezTo>
                <a:lnTo>
                  <a:pt x="387166" y="94665"/>
                </a:lnTo>
                <a:lnTo>
                  <a:pt x="416541" y="124085"/>
                </a:lnTo>
                <a:lnTo>
                  <a:pt x="396958" y="147993"/>
                </a:lnTo>
                <a:cubicBezTo>
                  <a:pt x="403812" y="158748"/>
                  <a:pt x="408797" y="170658"/>
                  <a:pt x="411645" y="183457"/>
                </a:cubicBezTo>
                <a:lnTo>
                  <a:pt x="442445" y="186479"/>
                </a:lnTo>
                <a:lnTo>
                  <a:pt x="442445" y="228075"/>
                </a:lnTo>
                <a:lnTo>
                  <a:pt x="411645" y="231185"/>
                </a:lnTo>
                <a:cubicBezTo>
                  <a:pt x="408886" y="243984"/>
                  <a:pt x="403812" y="255894"/>
                  <a:pt x="396958" y="266649"/>
                </a:cubicBezTo>
                <a:lnTo>
                  <a:pt x="416541" y="290558"/>
                </a:lnTo>
                <a:lnTo>
                  <a:pt x="387166" y="319977"/>
                </a:lnTo>
                <a:lnTo>
                  <a:pt x="363221" y="300423"/>
                </a:lnTo>
                <a:cubicBezTo>
                  <a:pt x="352450" y="307267"/>
                  <a:pt x="340522" y="312333"/>
                  <a:pt x="327703" y="315177"/>
                </a:cubicBezTo>
                <a:lnTo>
                  <a:pt x="324588" y="345841"/>
                </a:lnTo>
                <a:lnTo>
                  <a:pt x="303847" y="345841"/>
                </a:lnTo>
                <a:lnTo>
                  <a:pt x="303669" y="345841"/>
                </a:lnTo>
                <a:lnTo>
                  <a:pt x="282839" y="345841"/>
                </a:lnTo>
                <a:lnTo>
                  <a:pt x="279813" y="315177"/>
                </a:lnTo>
                <a:cubicBezTo>
                  <a:pt x="266994" y="312333"/>
                  <a:pt x="254977" y="307267"/>
                  <a:pt x="244295" y="300423"/>
                </a:cubicBezTo>
                <a:lnTo>
                  <a:pt x="220350" y="319977"/>
                </a:lnTo>
                <a:lnTo>
                  <a:pt x="190886" y="290558"/>
                </a:lnTo>
                <a:lnTo>
                  <a:pt x="210558" y="266649"/>
                </a:lnTo>
                <a:cubicBezTo>
                  <a:pt x="203704" y="255894"/>
                  <a:pt x="198630" y="243984"/>
                  <a:pt x="195782" y="231185"/>
                </a:cubicBezTo>
                <a:lnTo>
                  <a:pt x="164982" y="228075"/>
                </a:lnTo>
                <a:lnTo>
                  <a:pt x="164982" y="186568"/>
                </a:lnTo>
                <a:lnTo>
                  <a:pt x="195782" y="183457"/>
                </a:lnTo>
                <a:cubicBezTo>
                  <a:pt x="198630" y="170658"/>
                  <a:pt x="203704" y="158748"/>
                  <a:pt x="210558" y="147993"/>
                </a:cubicBezTo>
                <a:lnTo>
                  <a:pt x="190886" y="124085"/>
                </a:lnTo>
                <a:lnTo>
                  <a:pt x="220350" y="94665"/>
                </a:lnTo>
                <a:lnTo>
                  <a:pt x="244295" y="114219"/>
                </a:lnTo>
                <a:cubicBezTo>
                  <a:pt x="254977" y="107375"/>
                  <a:pt x="266905" y="102309"/>
                  <a:pt x="279813" y="99465"/>
                </a:cubicBezTo>
                <a:close/>
                <a:moveTo>
                  <a:pt x="38005" y="37951"/>
                </a:moveTo>
                <a:lnTo>
                  <a:pt x="38005" y="376049"/>
                </a:lnTo>
                <a:lnTo>
                  <a:pt x="569634" y="376049"/>
                </a:lnTo>
                <a:lnTo>
                  <a:pt x="569634" y="37951"/>
                </a:lnTo>
                <a:close/>
                <a:moveTo>
                  <a:pt x="28482" y="0"/>
                </a:moveTo>
                <a:lnTo>
                  <a:pt x="579157" y="0"/>
                </a:lnTo>
                <a:cubicBezTo>
                  <a:pt x="594822" y="0"/>
                  <a:pt x="607639" y="12799"/>
                  <a:pt x="607639" y="28441"/>
                </a:cubicBezTo>
                <a:lnTo>
                  <a:pt x="607639" y="385559"/>
                </a:lnTo>
                <a:cubicBezTo>
                  <a:pt x="607639" y="401202"/>
                  <a:pt x="594822" y="414000"/>
                  <a:pt x="579157" y="414000"/>
                </a:cubicBezTo>
                <a:lnTo>
                  <a:pt x="351304" y="414000"/>
                </a:lnTo>
                <a:lnTo>
                  <a:pt x="351304" y="479593"/>
                </a:lnTo>
                <a:lnTo>
                  <a:pt x="437906" y="479593"/>
                </a:lnTo>
                <a:lnTo>
                  <a:pt x="437906" y="517456"/>
                </a:lnTo>
                <a:lnTo>
                  <a:pt x="169733" y="517456"/>
                </a:lnTo>
                <a:lnTo>
                  <a:pt x="169733" y="479593"/>
                </a:lnTo>
                <a:lnTo>
                  <a:pt x="256335" y="479593"/>
                </a:lnTo>
                <a:lnTo>
                  <a:pt x="256335" y="414000"/>
                </a:lnTo>
                <a:lnTo>
                  <a:pt x="28482" y="414000"/>
                </a:lnTo>
                <a:cubicBezTo>
                  <a:pt x="12817" y="414000"/>
                  <a:pt x="0" y="401202"/>
                  <a:pt x="0" y="385559"/>
                </a:cubicBezTo>
                <a:lnTo>
                  <a:pt x="0" y="28441"/>
                </a:lnTo>
                <a:cubicBezTo>
                  <a:pt x="0" y="12799"/>
                  <a:pt x="12817" y="0"/>
                  <a:pt x="2848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874713" y="3587750"/>
            <a:ext cx="10442575" cy="266700"/>
            <a:chOff x="874713" y="3587750"/>
            <a:chExt cx="10442575" cy="26670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874713" y="3721100"/>
              <a:ext cx="10442575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椭圆 9"/>
            <p:cNvSpPr/>
            <p:nvPr/>
          </p:nvSpPr>
          <p:spPr>
            <a:xfrm>
              <a:off x="158750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33756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508762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683768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858774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1033780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4201762" y="1077782"/>
            <a:ext cx="3810000" cy="659571"/>
            <a:chOff x="3848100" y="586120"/>
            <a:chExt cx="4495800" cy="778292"/>
          </a:xfrm>
        </p:grpSpPr>
        <p:sp>
          <p:nvSpPr>
            <p:cNvPr id="59" name="任意多边形 58"/>
            <p:cNvSpPr/>
            <p:nvPr/>
          </p:nvSpPr>
          <p:spPr>
            <a:xfrm flipH="1">
              <a:off x="3848100" y="586120"/>
              <a:ext cx="4495800" cy="778292"/>
            </a:xfrm>
            <a:custGeom>
              <a:avLst/>
              <a:gdLst>
                <a:gd name="connsiteX0" fmla="*/ 4248150 w 4495800"/>
                <a:gd name="connsiteY0" fmla="*/ 0 h 495300"/>
                <a:gd name="connsiteX1" fmla="*/ 2247900 w 4495800"/>
                <a:gd name="connsiteY1" fmla="*/ 0 h 495300"/>
                <a:gd name="connsiteX2" fmla="*/ 247650 w 4495800"/>
                <a:gd name="connsiteY2" fmla="*/ 0 h 495300"/>
                <a:gd name="connsiteX3" fmla="*/ 0 w 4495800"/>
                <a:gd name="connsiteY3" fmla="*/ 247650 h 495300"/>
                <a:gd name="connsiteX4" fmla="*/ 247650 w 4495800"/>
                <a:gd name="connsiteY4" fmla="*/ 495300 h 495300"/>
                <a:gd name="connsiteX5" fmla="*/ 2247900 w 4495800"/>
                <a:gd name="connsiteY5" fmla="*/ 495300 h 495300"/>
                <a:gd name="connsiteX6" fmla="*/ 4248150 w 4495800"/>
                <a:gd name="connsiteY6" fmla="*/ 495300 h 495300"/>
                <a:gd name="connsiteX7" fmla="*/ 4495800 w 4495800"/>
                <a:gd name="connsiteY7" fmla="*/ 24765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95800" h="495300">
                  <a:moveTo>
                    <a:pt x="4248150" y="0"/>
                  </a:moveTo>
                  <a:lnTo>
                    <a:pt x="2247900" y="0"/>
                  </a:lnTo>
                  <a:lnTo>
                    <a:pt x="247650" y="0"/>
                  </a:lnTo>
                  <a:lnTo>
                    <a:pt x="0" y="247650"/>
                  </a:lnTo>
                  <a:lnTo>
                    <a:pt x="247650" y="495300"/>
                  </a:lnTo>
                  <a:lnTo>
                    <a:pt x="2247900" y="495300"/>
                  </a:lnTo>
                  <a:lnTo>
                    <a:pt x="4248150" y="495300"/>
                  </a:lnTo>
                  <a:lnTo>
                    <a:pt x="4495800" y="2476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4547041" y="614624"/>
              <a:ext cx="3123317" cy="69003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TW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高二彈性學習</a:t>
              </a:r>
              <a:endPara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55" name="表格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582240"/>
              </p:ext>
            </p:extLst>
          </p:nvPr>
        </p:nvGraphicFramePr>
        <p:xfrm>
          <a:off x="474131" y="2890293"/>
          <a:ext cx="11173357" cy="3436620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108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677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二年級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時數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汽車科、資訊科、觀光科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89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6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選</a:t>
                      </a:r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1</a:t>
                      </a:r>
                      <a:endParaRPr lang="en-US" altLang="zh-TW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9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週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自主學習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機車改裝知識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鐵板彩繪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食安有意思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報導福爾摩沙的故事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邏輯思維訓練</a:t>
                      </a:r>
                      <a:endParaRPr lang="en-US" altLang="zh-TW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89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7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選</a:t>
                      </a:r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1</a:t>
                      </a:r>
                      <a:endParaRPr lang="en-US" altLang="zh-TW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9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週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自主學習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chemeClr val="accent3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實彈射擊練習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古典鬼怪故事賞析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在地背包旅遊趣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中古車查定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電腦選購指南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機車美容實習</a:t>
                      </a:r>
                      <a:endParaRPr lang="en-US" altLang="zh-TW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3D4A8"/>
                        </a:gs>
                        <a:gs pos="25000">
                          <a:srgbClr val="21D6E0"/>
                        </a:gs>
                        <a:gs pos="75000">
                          <a:srgbClr val="0087E6"/>
                        </a:gs>
                        <a:gs pos="100000">
                          <a:srgbClr val="005CBF"/>
                        </a:gs>
                      </a:gsLst>
                      <a:lin ang="54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圓角矩形 1"/>
          <p:cNvSpPr/>
          <p:nvPr/>
        </p:nvSpPr>
        <p:spPr>
          <a:xfrm>
            <a:off x="651932" y="461798"/>
            <a:ext cx="3395135" cy="22415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課程分為前</a:t>
            </a:r>
            <a:r>
              <a:rPr lang="en-US" altLang="zh-TW" dirty="0">
                <a:solidFill>
                  <a:schemeClr val="bg1"/>
                </a:solidFill>
              </a:rPr>
              <a:t>9</a:t>
            </a:r>
            <a:r>
              <a:rPr lang="zh-TW" altLang="en-US" dirty="0">
                <a:solidFill>
                  <a:schemeClr val="bg1"/>
                </a:solidFill>
              </a:rPr>
              <a:t>週課程與後</a:t>
            </a:r>
            <a:r>
              <a:rPr lang="en-US" altLang="zh-TW" dirty="0">
                <a:solidFill>
                  <a:schemeClr val="bg1"/>
                </a:solidFill>
              </a:rPr>
              <a:t>9</a:t>
            </a:r>
            <a:r>
              <a:rPr lang="zh-TW" altLang="en-US" dirty="0">
                <a:solidFill>
                  <a:schemeClr val="bg1"/>
                </a:solidFill>
              </a:rPr>
              <a:t>週課程。</a:t>
            </a:r>
            <a:endParaRPr lang="en-US" altLang="zh-TW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課程將以紙本選課，第一次上課後可進行加退選。</a:t>
            </a:r>
            <a:endParaRPr lang="en-US" altLang="zh-TW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以低於</a:t>
            </a:r>
            <a:r>
              <a:rPr lang="en-US" altLang="zh-TW" dirty="0">
                <a:solidFill>
                  <a:schemeClr val="bg1"/>
                </a:solidFill>
              </a:rPr>
              <a:t>15</a:t>
            </a:r>
            <a:r>
              <a:rPr lang="zh-TW" altLang="en-US" dirty="0">
                <a:solidFill>
                  <a:schemeClr val="bg1"/>
                </a:solidFill>
              </a:rPr>
              <a:t>人不得退選及高於</a:t>
            </a:r>
            <a:r>
              <a:rPr lang="en-US" altLang="zh-TW" dirty="0">
                <a:solidFill>
                  <a:schemeClr val="bg1"/>
                </a:solidFill>
              </a:rPr>
              <a:t>40</a:t>
            </a:r>
            <a:r>
              <a:rPr lang="zh-TW" altLang="en-US" dirty="0">
                <a:solidFill>
                  <a:schemeClr val="bg1"/>
                </a:solidFill>
              </a:rPr>
              <a:t>人不得加選為原則。</a:t>
            </a:r>
            <a:endParaRPr lang="en-US" altLang="zh-TW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實彈射擊建議男生參加。</a:t>
            </a:r>
            <a:endParaRPr lang="en-US" altLang="zh-TW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7220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椭圆 1"/>
          <p:cNvSpPr/>
          <p:nvPr/>
        </p:nvSpPr>
        <p:spPr>
          <a:xfrm>
            <a:off x="9677400" y="2043895"/>
            <a:ext cx="660400" cy="659404"/>
          </a:xfrm>
          <a:custGeom>
            <a:avLst/>
            <a:gdLst>
              <a:gd name="connsiteX0" fmla="*/ 506334 w 607638"/>
              <a:gd name="connsiteY0" fmla="*/ 455027 h 606722"/>
              <a:gd name="connsiteX1" fmla="*/ 506334 w 607638"/>
              <a:gd name="connsiteY1" fmla="*/ 505592 h 606722"/>
              <a:gd name="connsiteX2" fmla="*/ 531616 w 607638"/>
              <a:gd name="connsiteY2" fmla="*/ 505592 h 606722"/>
              <a:gd name="connsiteX3" fmla="*/ 556986 w 607638"/>
              <a:gd name="connsiteY3" fmla="*/ 480265 h 606722"/>
              <a:gd name="connsiteX4" fmla="*/ 531616 w 607638"/>
              <a:gd name="connsiteY4" fmla="*/ 455027 h 606722"/>
              <a:gd name="connsiteX5" fmla="*/ 430401 w 607638"/>
              <a:gd name="connsiteY5" fmla="*/ 353896 h 606722"/>
              <a:gd name="connsiteX6" fmla="*/ 405031 w 607638"/>
              <a:gd name="connsiteY6" fmla="*/ 379223 h 606722"/>
              <a:gd name="connsiteX7" fmla="*/ 430401 w 607638"/>
              <a:gd name="connsiteY7" fmla="*/ 404461 h 606722"/>
              <a:gd name="connsiteX8" fmla="*/ 455683 w 607638"/>
              <a:gd name="connsiteY8" fmla="*/ 404461 h 606722"/>
              <a:gd name="connsiteX9" fmla="*/ 455683 w 607638"/>
              <a:gd name="connsiteY9" fmla="*/ 353896 h 606722"/>
              <a:gd name="connsiteX10" fmla="*/ 480964 w 607638"/>
              <a:gd name="connsiteY10" fmla="*/ 252766 h 606722"/>
              <a:gd name="connsiteX11" fmla="*/ 506334 w 607638"/>
              <a:gd name="connsiteY11" fmla="*/ 278093 h 606722"/>
              <a:gd name="connsiteX12" fmla="*/ 506334 w 607638"/>
              <a:gd name="connsiteY12" fmla="*/ 303331 h 606722"/>
              <a:gd name="connsiteX13" fmla="*/ 556986 w 607638"/>
              <a:gd name="connsiteY13" fmla="*/ 303331 h 606722"/>
              <a:gd name="connsiteX14" fmla="*/ 582268 w 607638"/>
              <a:gd name="connsiteY14" fmla="*/ 328658 h 606722"/>
              <a:gd name="connsiteX15" fmla="*/ 556986 w 607638"/>
              <a:gd name="connsiteY15" fmla="*/ 353896 h 606722"/>
              <a:gd name="connsiteX16" fmla="*/ 506334 w 607638"/>
              <a:gd name="connsiteY16" fmla="*/ 353896 h 606722"/>
              <a:gd name="connsiteX17" fmla="*/ 506334 w 607638"/>
              <a:gd name="connsiteY17" fmla="*/ 404461 h 606722"/>
              <a:gd name="connsiteX18" fmla="*/ 531616 w 607638"/>
              <a:gd name="connsiteY18" fmla="*/ 404461 h 606722"/>
              <a:gd name="connsiteX19" fmla="*/ 607638 w 607638"/>
              <a:gd name="connsiteY19" fmla="*/ 480265 h 606722"/>
              <a:gd name="connsiteX20" fmla="*/ 531616 w 607638"/>
              <a:gd name="connsiteY20" fmla="*/ 556157 h 606722"/>
              <a:gd name="connsiteX21" fmla="*/ 506334 w 607638"/>
              <a:gd name="connsiteY21" fmla="*/ 556157 h 606722"/>
              <a:gd name="connsiteX22" fmla="*/ 506334 w 607638"/>
              <a:gd name="connsiteY22" fmla="*/ 581395 h 606722"/>
              <a:gd name="connsiteX23" fmla="*/ 480964 w 607638"/>
              <a:gd name="connsiteY23" fmla="*/ 606722 h 606722"/>
              <a:gd name="connsiteX24" fmla="*/ 455683 w 607638"/>
              <a:gd name="connsiteY24" fmla="*/ 581395 h 606722"/>
              <a:gd name="connsiteX25" fmla="*/ 455683 w 607638"/>
              <a:gd name="connsiteY25" fmla="*/ 556157 h 606722"/>
              <a:gd name="connsiteX26" fmla="*/ 405031 w 607638"/>
              <a:gd name="connsiteY26" fmla="*/ 556157 h 606722"/>
              <a:gd name="connsiteX27" fmla="*/ 379749 w 607638"/>
              <a:gd name="connsiteY27" fmla="*/ 530830 h 606722"/>
              <a:gd name="connsiteX28" fmla="*/ 405031 w 607638"/>
              <a:gd name="connsiteY28" fmla="*/ 505592 h 606722"/>
              <a:gd name="connsiteX29" fmla="*/ 455683 w 607638"/>
              <a:gd name="connsiteY29" fmla="*/ 505592 h 606722"/>
              <a:gd name="connsiteX30" fmla="*/ 455683 w 607638"/>
              <a:gd name="connsiteY30" fmla="*/ 455027 h 606722"/>
              <a:gd name="connsiteX31" fmla="*/ 430401 w 607638"/>
              <a:gd name="connsiteY31" fmla="*/ 455027 h 606722"/>
              <a:gd name="connsiteX32" fmla="*/ 354379 w 607638"/>
              <a:gd name="connsiteY32" fmla="*/ 379223 h 606722"/>
              <a:gd name="connsiteX33" fmla="*/ 430401 w 607638"/>
              <a:gd name="connsiteY33" fmla="*/ 303331 h 606722"/>
              <a:gd name="connsiteX34" fmla="*/ 455683 w 607638"/>
              <a:gd name="connsiteY34" fmla="*/ 303331 h 606722"/>
              <a:gd name="connsiteX35" fmla="*/ 455683 w 607638"/>
              <a:gd name="connsiteY35" fmla="*/ 278093 h 606722"/>
              <a:gd name="connsiteX36" fmla="*/ 480964 w 607638"/>
              <a:gd name="connsiteY36" fmla="*/ 252766 h 606722"/>
              <a:gd name="connsiteX37" fmla="*/ 303759 w 607638"/>
              <a:gd name="connsiteY37" fmla="*/ 151716 h 606722"/>
              <a:gd name="connsiteX38" fmla="*/ 329117 w 607638"/>
              <a:gd name="connsiteY38" fmla="*/ 176950 h 606722"/>
              <a:gd name="connsiteX39" fmla="*/ 329117 w 607638"/>
              <a:gd name="connsiteY39" fmla="*/ 303301 h 606722"/>
              <a:gd name="connsiteX40" fmla="*/ 303759 w 607638"/>
              <a:gd name="connsiteY40" fmla="*/ 328624 h 606722"/>
              <a:gd name="connsiteX41" fmla="*/ 227862 w 607638"/>
              <a:gd name="connsiteY41" fmla="*/ 328624 h 606722"/>
              <a:gd name="connsiteX42" fmla="*/ 202593 w 607638"/>
              <a:gd name="connsiteY42" fmla="*/ 303301 h 606722"/>
              <a:gd name="connsiteX43" fmla="*/ 227862 w 607638"/>
              <a:gd name="connsiteY43" fmla="*/ 278066 h 606722"/>
              <a:gd name="connsiteX44" fmla="*/ 278490 w 607638"/>
              <a:gd name="connsiteY44" fmla="*/ 278066 h 606722"/>
              <a:gd name="connsiteX45" fmla="*/ 278490 w 607638"/>
              <a:gd name="connsiteY45" fmla="*/ 176950 h 606722"/>
              <a:gd name="connsiteX46" fmla="*/ 303759 w 607638"/>
              <a:gd name="connsiteY46" fmla="*/ 151716 h 606722"/>
              <a:gd name="connsiteX47" fmla="*/ 303762 w 607638"/>
              <a:gd name="connsiteY47" fmla="*/ 0 h 606722"/>
              <a:gd name="connsiteX48" fmla="*/ 606634 w 607638"/>
              <a:gd name="connsiteY48" fmla="*/ 220667 h 606722"/>
              <a:gd name="connsiteX49" fmla="*/ 589190 w 607638"/>
              <a:gd name="connsiteY49" fmla="*/ 251860 h 606722"/>
              <a:gd name="connsiteX50" fmla="*/ 557950 w 607638"/>
              <a:gd name="connsiteY50" fmla="*/ 234353 h 606722"/>
              <a:gd name="connsiteX51" fmla="*/ 303762 w 607638"/>
              <a:gd name="connsiteY51" fmla="*/ 50568 h 606722"/>
              <a:gd name="connsiteX52" fmla="*/ 50642 w 607638"/>
              <a:gd name="connsiteY52" fmla="*/ 303317 h 606722"/>
              <a:gd name="connsiteX53" fmla="*/ 303762 w 607638"/>
              <a:gd name="connsiteY53" fmla="*/ 556154 h 606722"/>
              <a:gd name="connsiteX54" fmla="*/ 329127 w 607638"/>
              <a:gd name="connsiteY54" fmla="*/ 581394 h 606722"/>
              <a:gd name="connsiteX55" fmla="*/ 303762 w 607638"/>
              <a:gd name="connsiteY55" fmla="*/ 606722 h 606722"/>
              <a:gd name="connsiteX56" fmla="*/ 0 w 607638"/>
              <a:gd name="connsiteY56" fmla="*/ 303317 h 606722"/>
              <a:gd name="connsiteX57" fmla="*/ 303762 w 607638"/>
              <a:gd name="connsiteY57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07638" h="606722">
                <a:moveTo>
                  <a:pt x="506334" y="455027"/>
                </a:moveTo>
                <a:lnTo>
                  <a:pt x="506334" y="505592"/>
                </a:lnTo>
                <a:lnTo>
                  <a:pt x="531616" y="505592"/>
                </a:lnTo>
                <a:cubicBezTo>
                  <a:pt x="545592" y="505592"/>
                  <a:pt x="556986" y="494217"/>
                  <a:pt x="556986" y="480265"/>
                </a:cubicBezTo>
                <a:cubicBezTo>
                  <a:pt x="556986" y="466401"/>
                  <a:pt x="545592" y="455027"/>
                  <a:pt x="531616" y="455027"/>
                </a:cubicBezTo>
                <a:close/>
                <a:moveTo>
                  <a:pt x="430401" y="353896"/>
                </a:moveTo>
                <a:cubicBezTo>
                  <a:pt x="416425" y="353896"/>
                  <a:pt x="405031" y="365271"/>
                  <a:pt x="405031" y="379223"/>
                </a:cubicBezTo>
                <a:cubicBezTo>
                  <a:pt x="405031" y="393087"/>
                  <a:pt x="416425" y="404461"/>
                  <a:pt x="430401" y="404461"/>
                </a:cubicBezTo>
                <a:lnTo>
                  <a:pt x="455683" y="404461"/>
                </a:lnTo>
                <a:lnTo>
                  <a:pt x="455683" y="353896"/>
                </a:lnTo>
                <a:close/>
                <a:moveTo>
                  <a:pt x="480964" y="252766"/>
                </a:moveTo>
                <a:cubicBezTo>
                  <a:pt x="495029" y="252766"/>
                  <a:pt x="506334" y="264141"/>
                  <a:pt x="506334" y="278093"/>
                </a:cubicBezTo>
                <a:lnTo>
                  <a:pt x="506334" y="303331"/>
                </a:lnTo>
                <a:lnTo>
                  <a:pt x="556986" y="303331"/>
                </a:lnTo>
                <a:cubicBezTo>
                  <a:pt x="570962" y="303331"/>
                  <a:pt x="582268" y="314706"/>
                  <a:pt x="582268" y="328658"/>
                </a:cubicBezTo>
                <a:cubicBezTo>
                  <a:pt x="582268" y="342610"/>
                  <a:pt x="570962" y="353896"/>
                  <a:pt x="556986" y="353896"/>
                </a:cubicBezTo>
                <a:lnTo>
                  <a:pt x="506334" y="353896"/>
                </a:lnTo>
                <a:lnTo>
                  <a:pt x="506334" y="404461"/>
                </a:lnTo>
                <a:lnTo>
                  <a:pt x="531616" y="404461"/>
                </a:lnTo>
                <a:cubicBezTo>
                  <a:pt x="573544" y="404461"/>
                  <a:pt x="607638" y="438497"/>
                  <a:pt x="607638" y="480265"/>
                </a:cubicBezTo>
                <a:cubicBezTo>
                  <a:pt x="607638" y="522121"/>
                  <a:pt x="573544" y="556157"/>
                  <a:pt x="531616" y="556157"/>
                </a:cubicBezTo>
                <a:lnTo>
                  <a:pt x="506334" y="556157"/>
                </a:lnTo>
                <a:lnTo>
                  <a:pt x="506334" y="581395"/>
                </a:lnTo>
                <a:cubicBezTo>
                  <a:pt x="506334" y="595347"/>
                  <a:pt x="495029" y="606722"/>
                  <a:pt x="480964" y="606722"/>
                </a:cubicBezTo>
                <a:cubicBezTo>
                  <a:pt x="466988" y="606722"/>
                  <a:pt x="455683" y="595347"/>
                  <a:pt x="455683" y="581395"/>
                </a:cubicBezTo>
                <a:lnTo>
                  <a:pt x="455683" y="556157"/>
                </a:lnTo>
                <a:lnTo>
                  <a:pt x="405031" y="556157"/>
                </a:lnTo>
                <a:cubicBezTo>
                  <a:pt x="391055" y="556157"/>
                  <a:pt x="379749" y="544782"/>
                  <a:pt x="379749" y="530830"/>
                </a:cubicBezTo>
                <a:cubicBezTo>
                  <a:pt x="379749" y="516878"/>
                  <a:pt x="391055" y="505592"/>
                  <a:pt x="405031" y="505592"/>
                </a:cubicBezTo>
                <a:lnTo>
                  <a:pt x="455683" y="505592"/>
                </a:lnTo>
                <a:lnTo>
                  <a:pt x="455683" y="455027"/>
                </a:lnTo>
                <a:lnTo>
                  <a:pt x="430401" y="455027"/>
                </a:lnTo>
                <a:cubicBezTo>
                  <a:pt x="388473" y="455027"/>
                  <a:pt x="354379" y="420991"/>
                  <a:pt x="354379" y="379223"/>
                </a:cubicBezTo>
                <a:cubicBezTo>
                  <a:pt x="354379" y="337367"/>
                  <a:pt x="388473" y="303331"/>
                  <a:pt x="430401" y="303331"/>
                </a:cubicBezTo>
                <a:lnTo>
                  <a:pt x="455683" y="303331"/>
                </a:lnTo>
                <a:lnTo>
                  <a:pt x="455683" y="278093"/>
                </a:lnTo>
                <a:cubicBezTo>
                  <a:pt x="455683" y="264141"/>
                  <a:pt x="466988" y="252766"/>
                  <a:pt x="480964" y="252766"/>
                </a:cubicBezTo>
                <a:close/>
                <a:moveTo>
                  <a:pt x="303759" y="151716"/>
                </a:moveTo>
                <a:cubicBezTo>
                  <a:pt x="317817" y="151716"/>
                  <a:pt x="329117" y="163000"/>
                  <a:pt x="329117" y="176950"/>
                </a:cubicBezTo>
                <a:lnTo>
                  <a:pt x="329117" y="303301"/>
                </a:lnTo>
                <a:cubicBezTo>
                  <a:pt x="329117" y="317251"/>
                  <a:pt x="317817" y="328624"/>
                  <a:pt x="303759" y="328624"/>
                </a:cubicBezTo>
                <a:lnTo>
                  <a:pt x="227862" y="328624"/>
                </a:lnTo>
                <a:cubicBezTo>
                  <a:pt x="213893" y="328624"/>
                  <a:pt x="202593" y="317251"/>
                  <a:pt x="202593" y="303301"/>
                </a:cubicBezTo>
                <a:cubicBezTo>
                  <a:pt x="202593" y="289351"/>
                  <a:pt x="213893" y="278066"/>
                  <a:pt x="227862" y="278066"/>
                </a:cubicBezTo>
                <a:lnTo>
                  <a:pt x="278490" y="278066"/>
                </a:lnTo>
                <a:lnTo>
                  <a:pt x="278490" y="176950"/>
                </a:lnTo>
                <a:cubicBezTo>
                  <a:pt x="278490" y="163000"/>
                  <a:pt x="289790" y="151716"/>
                  <a:pt x="303759" y="151716"/>
                </a:cubicBezTo>
                <a:close/>
                <a:moveTo>
                  <a:pt x="303762" y="0"/>
                </a:moveTo>
                <a:cubicBezTo>
                  <a:pt x="443049" y="0"/>
                  <a:pt x="570410" y="92781"/>
                  <a:pt x="606634" y="220667"/>
                </a:cubicBezTo>
                <a:cubicBezTo>
                  <a:pt x="610461" y="234086"/>
                  <a:pt x="602629" y="248039"/>
                  <a:pt x="589190" y="251860"/>
                </a:cubicBezTo>
                <a:cubicBezTo>
                  <a:pt x="575839" y="255504"/>
                  <a:pt x="561688" y="247861"/>
                  <a:pt x="557950" y="234353"/>
                </a:cubicBezTo>
                <a:cubicBezTo>
                  <a:pt x="527779" y="127885"/>
                  <a:pt x="420888" y="50568"/>
                  <a:pt x="303762" y="50568"/>
                </a:cubicBezTo>
                <a:cubicBezTo>
                  <a:pt x="164208" y="50568"/>
                  <a:pt x="50642" y="163967"/>
                  <a:pt x="50642" y="303317"/>
                </a:cubicBezTo>
                <a:cubicBezTo>
                  <a:pt x="50642" y="442755"/>
                  <a:pt x="164208" y="556154"/>
                  <a:pt x="303762" y="556154"/>
                </a:cubicBezTo>
                <a:cubicBezTo>
                  <a:pt x="317824" y="556154"/>
                  <a:pt x="329127" y="567441"/>
                  <a:pt x="329127" y="581394"/>
                </a:cubicBezTo>
                <a:cubicBezTo>
                  <a:pt x="329127" y="595347"/>
                  <a:pt x="317824" y="606722"/>
                  <a:pt x="303762" y="606722"/>
                </a:cubicBezTo>
                <a:cubicBezTo>
                  <a:pt x="136261" y="606722"/>
                  <a:pt x="0" y="470661"/>
                  <a:pt x="0" y="303317"/>
                </a:cubicBezTo>
                <a:cubicBezTo>
                  <a:pt x="0" y="136061"/>
                  <a:pt x="136261" y="0"/>
                  <a:pt x="30376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2" name="椭圆 56"/>
          <p:cNvSpPr/>
          <p:nvPr/>
        </p:nvSpPr>
        <p:spPr>
          <a:xfrm>
            <a:off x="9698567" y="1277899"/>
            <a:ext cx="660400" cy="412827"/>
          </a:xfrm>
          <a:custGeom>
            <a:avLst/>
            <a:gdLst>
              <a:gd name="connsiteX0" fmla="*/ 218748 w 607427"/>
              <a:gd name="connsiteY0" fmla="*/ 211767 h 379713"/>
              <a:gd name="connsiteX1" fmla="*/ 303678 w 607427"/>
              <a:gd name="connsiteY1" fmla="*/ 286283 h 379713"/>
              <a:gd name="connsiteX2" fmla="*/ 388608 w 607427"/>
              <a:gd name="connsiteY2" fmla="*/ 211767 h 379713"/>
              <a:gd name="connsiteX3" fmla="*/ 580118 w 607427"/>
              <a:gd name="connsiteY3" fmla="*/ 379713 h 379713"/>
              <a:gd name="connsiteX4" fmla="*/ 27238 w 607427"/>
              <a:gd name="connsiteY4" fmla="*/ 379713 h 379713"/>
              <a:gd name="connsiteX5" fmla="*/ 607427 w 607427"/>
              <a:gd name="connsiteY5" fmla="*/ 19970 h 379713"/>
              <a:gd name="connsiteX6" fmla="*/ 607427 w 607427"/>
              <a:gd name="connsiteY6" fmla="*/ 359531 h 379713"/>
              <a:gd name="connsiteX7" fmla="*/ 413725 w 607427"/>
              <a:gd name="connsiteY7" fmla="*/ 189751 h 379713"/>
              <a:gd name="connsiteX8" fmla="*/ 0 w 607427"/>
              <a:gd name="connsiteY8" fmla="*/ 19970 h 379713"/>
              <a:gd name="connsiteX9" fmla="*/ 193561 w 607427"/>
              <a:gd name="connsiteY9" fmla="*/ 189751 h 379713"/>
              <a:gd name="connsiteX10" fmla="*/ 0 w 607427"/>
              <a:gd name="connsiteY10" fmla="*/ 359531 h 379713"/>
              <a:gd name="connsiteX11" fmla="*/ 27379 w 607427"/>
              <a:gd name="connsiteY11" fmla="*/ 0 h 379713"/>
              <a:gd name="connsiteX12" fmla="*/ 579906 w 607427"/>
              <a:gd name="connsiteY12" fmla="*/ 0 h 379713"/>
              <a:gd name="connsiteX13" fmla="*/ 303694 w 607427"/>
              <a:gd name="connsiteY13" fmla="*/ 242251 h 37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07427" h="379713">
                <a:moveTo>
                  <a:pt x="218748" y="211767"/>
                </a:moveTo>
                <a:lnTo>
                  <a:pt x="303678" y="286283"/>
                </a:lnTo>
                <a:lnTo>
                  <a:pt x="388608" y="211767"/>
                </a:lnTo>
                <a:lnTo>
                  <a:pt x="580118" y="379713"/>
                </a:lnTo>
                <a:lnTo>
                  <a:pt x="27238" y="379713"/>
                </a:lnTo>
                <a:close/>
                <a:moveTo>
                  <a:pt x="607427" y="19970"/>
                </a:moveTo>
                <a:lnTo>
                  <a:pt x="607427" y="359531"/>
                </a:lnTo>
                <a:lnTo>
                  <a:pt x="413725" y="189751"/>
                </a:lnTo>
                <a:close/>
                <a:moveTo>
                  <a:pt x="0" y="19970"/>
                </a:moveTo>
                <a:lnTo>
                  <a:pt x="193561" y="189751"/>
                </a:lnTo>
                <a:lnTo>
                  <a:pt x="0" y="359531"/>
                </a:lnTo>
                <a:close/>
                <a:moveTo>
                  <a:pt x="27379" y="0"/>
                </a:moveTo>
                <a:lnTo>
                  <a:pt x="579906" y="0"/>
                </a:lnTo>
                <a:lnTo>
                  <a:pt x="303694" y="2422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3" name="椭圆 64"/>
          <p:cNvSpPr/>
          <p:nvPr/>
        </p:nvSpPr>
        <p:spPr>
          <a:xfrm>
            <a:off x="8776456" y="423958"/>
            <a:ext cx="660400" cy="540880"/>
          </a:xfrm>
          <a:custGeom>
            <a:avLst/>
            <a:gdLst>
              <a:gd name="connsiteX0" fmla="*/ 374823 w 605522"/>
              <a:gd name="connsiteY0" fmla="*/ 232327 h 495934"/>
              <a:gd name="connsiteX1" fmla="*/ 328351 w 605522"/>
              <a:gd name="connsiteY1" fmla="*/ 278712 h 495934"/>
              <a:gd name="connsiteX2" fmla="*/ 374823 w 605522"/>
              <a:gd name="connsiteY2" fmla="*/ 325282 h 495934"/>
              <a:gd name="connsiteX3" fmla="*/ 421479 w 605522"/>
              <a:gd name="connsiteY3" fmla="*/ 278712 h 495934"/>
              <a:gd name="connsiteX4" fmla="*/ 374823 w 605522"/>
              <a:gd name="connsiteY4" fmla="*/ 232327 h 495934"/>
              <a:gd name="connsiteX5" fmla="*/ 374823 w 605522"/>
              <a:gd name="connsiteY5" fmla="*/ 202876 h 495934"/>
              <a:gd name="connsiteX6" fmla="*/ 450984 w 605522"/>
              <a:gd name="connsiteY6" fmla="*/ 278712 h 495934"/>
              <a:gd name="connsiteX7" fmla="*/ 374823 w 605522"/>
              <a:gd name="connsiteY7" fmla="*/ 354733 h 495934"/>
              <a:gd name="connsiteX8" fmla="*/ 298845 w 605522"/>
              <a:gd name="connsiteY8" fmla="*/ 278712 h 495934"/>
              <a:gd name="connsiteX9" fmla="*/ 374823 w 605522"/>
              <a:gd name="connsiteY9" fmla="*/ 202876 h 495934"/>
              <a:gd name="connsiteX10" fmla="*/ 374858 w 605522"/>
              <a:gd name="connsiteY10" fmla="*/ 175958 h 495934"/>
              <a:gd name="connsiteX11" fmla="*/ 271966 w 605522"/>
              <a:gd name="connsiteY11" fmla="*/ 278712 h 495934"/>
              <a:gd name="connsiteX12" fmla="*/ 374858 w 605522"/>
              <a:gd name="connsiteY12" fmla="*/ 381650 h 495934"/>
              <a:gd name="connsiteX13" fmla="*/ 477933 w 605522"/>
              <a:gd name="connsiteY13" fmla="*/ 278712 h 495934"/>
              <a:gd name="connsiteX14" fmla="*/ 374858 w 605522"/>
              <a:gd name="connsiteY14" fmla="*/ 175958 h 495934"/>
              <a:gd name="connsiteX15" fmla="*/ 91625 w 605522"/>
              <a:gd name="connsiteY15" fmla="*/ 169355 h 495934"/>
              <a:gd name="connsiteX16" fmla="*/ 91625 w 605522"/>
              <a:gd name="connsiteY16" fmla="*/ 203964 h 495934"/>
              <a:gd name="connsiteX17" fmla="*/ 165728 w 605522"/>
              <a:gd name="connsiteY17" fmla="*/ 203964 h 495934"/>
              <a:gd name="connsiteX18" fmla="*/ 165728 w 605522"/>
              <a:gd name="connsiteY18" fmla="*/ 169355 h 495934"/>
              <a:gd name="connsiteX19" fmla="*/ 374858 w 605522"/>
              <a:gd name="connsiteY19" fmla="*/ 146494 h 495934"/>
              <a:gd name="connsiteX20" fmla="*/ 507436 w 605522"/>
              <a:gd name="connsiteY20" fmla="*/ 278712 h 495934"/>
              <a:gd name="connsiteX21" fmla="*/ 374858 w 605522"/>
              <a:gd name="connsiteY21" fmla="*/ 411114 h 495934"/>
              <a:gd name="connsiteX22" fmla="*/ 242463 w 605522"/>
              <a:gd name="connsiteY22" fmla="*/ 278712 h 495934"/>
              <a:gd name="connsiteX23" fmla="*/ 374858 w 605522"/>
              <a:gd name="connsiteY23" fmla="*/ 146494 h 495934"/>
              <a:gd name="connsiteX24" fmla="*/ 91625 w 605522"/>
              <a:gd name="connsiteY24" fmla="*/ 144871 h 495934"/>
              <a:gd name="connsiteX25" fmla="*/ 165728 w 605522"/>
              <a:gd name="connsiteY25" fmla="*/ 144871 h 495934"/>
              <a:gd name="connsiteX26" fmla="*/ 190245 w 605522"/>
              <a:gd name="connsiteY26" fmla="*/ 169355 h 495934"/>
              <a:gd name="connsiteX27" fmla="*/ 190245 w 605522"/>
              <a:gd name="connsiteY27" fmla="*/ 203964 h 495934"/>
              <a:gd name="connsiteX28" fmla="*/ 165728 w 605522"/>
              <a:gd name="connsiteY28" fmla="*/ 228632 h 495934"/>
              <a:gd name="connsiteX29" fmla="*/ 91625 w 605522"/>
              <a:gd name="connsiteY29" fmla="*/ 228632 h 495934"/>
              <a:gd name="connsiteX30" fmla="*/ 67108 w 605522"/>
              <a:gd name="connsiteY30" fmla="*/ 203964 h 495934"/>
              <a:gd name="connsiteX31" fmla="*/ 67108 w 605522"/>
              <a:gd name="connsiteY31" fmla="*/ 169355 h 495934"/>
              <a:gd name="connsiteX32" fmla="*/ 91625 w 605522"/>
              <a:gd name="connsiteY32" fmla="*/ 144871 h 495934"/>
              <a:gd name="connsiteX33" fmla="*/ 55315 w 605522"/>
              <a:gd name="connsiteY33" fmla="*/ 98487 h 495934"/>
              <a:gd name="connsiteX34" fmla="*/ 36877 w 605522"/>
              <a:gd name="connsiteY34" fmla="*/ 116896 h 495934"/>
              <a:gd name="connsiteX35" fmla="*/ 36877 w 605522"/>
              <a:gd name="connsiteY35" fmla="*/ 440708 h 495934"/>
              <a:gd name="connsiteX36" fmla="*/ 55315 w 605522"/>
              <a:gd name="connsiteY36" fmla="*/ 459116 h 495934"/>
              <a:gd name="connsiteX37" fmla="*/ 550207 w 605522"/>
              <a:gd name="connsiteY37" fmla="*/ 459116 h 495934"/>
              <a:gd name="connsiteX38" fmla="*/ 568645 w 605522"/>
              <a:gd name="connsiteY38" fmla="*/ 440708 h 495934"/>
              <a:gd name="connsiteX39" fmla="*/ 568645 w 605522"/>
              <a:gd name="connsiteY39" fmla="*/ 116896 h 495934"/>
              <a:gd name="connsiteX40" fmla="*/ 550207 w 605522"/>
              <a:gd name="connsiteY40" fmla="*/ 98487 h 495934"/>
              <a:gd name="connsiteX41" fmla="*/ 406755 w 605522"/>
              <a:gd name="connsiteY41" fmla="*/ 36818 h 495934"/>
              <a:gd name="connsiteX42" fmla="*/ 406755 w 605522"/>
              <a:gd name="connsiteY42" fmla="*/ 59092 h 495934"/>
              <a:gd name="connsiteX43" fmla="*/ 488253 w 605522"/>
              <a:gd name="connsiteY43" fmla="*/ 59092 h 495934"/>
              <a:gd name="connsiteX44" fmla="*/ 488253 w 605522"/>
              <a:gd name="connsiteY44" fmla="*/ 36818 h 495934"/>
              <a:gd name="connsiteX45" fmla="*/ 400486 w 605522"/>
              <a:gd name="connsiteY45" fmla="*/ 0 h 495934"/>
              <a:gd name="connsiteX46" fmla="*/ 494338 w 605522"/>
              <a:gd name="connsiteY46" fmla="*/ 0 h 495934"/>
              <a:gd name="connsiteX47" fmla="*/ 525130 w 605522"/>
              <a:gd name="connsiteY47" fmla="*/ 30559 h 495934"/>
              <a:gd name="connsiteX48" fmla="*/ 525130 w 605522"/>
              <a:gd name="connsiteY48" fmla="*/ 61670 h 495934"/>
              <a:gd name="connsiteX49" fmla="*/ 550207 w 605522"/>
              <a:gd name="connsiteY49" fmla="*/ 61670 h 495934"/>
              <a:gd name="connsiteX50" fmla="*/ 605522 w 605522"/>
              <a:gd name="connsiteY50" fmla="*/ 116896 h 495934"/>
              <a:gd name="connsiteX51" fmla="*/ 605522 w 605522"/>
              <a:gd name="connsiteY51" fmla="*/ 440708 h 495934"/>
              <a:gd name="connsiteX52" fmla="*/ 550207 w 605522"/>
              <a:gd name="connsiteY52" fmla="*/ 495934 h 495934"/>
              <a:gd name="connsiteX53" fmla="*/ 55315 w 605522"/>
              <a:gd name="connsiteY53" fmla="*/ 495934 h 495934"/>
              <a:gd name="connsiteX54" fmla="*/ 0 w 605522"/>
              <a:gd name="connsiteY54" fmla="*/ 440708 h 495934"/>
              <a:gd name="connsiteX55" fmla="*/ 0 w 605522"/>
              <a:gd name="connsiteY55" fmla="*/ 116896 h 495934"/>
              <a:gd name="connsiteX56" fmla="*/ 55315 w 605522"/>
              <a:gd name="connsiteY56" fmla="*/ 61670 h 495934"/>
              <a:gd name="connsiteX57" fmla="*/ 369878 w 605522"/>
              <a:gd name="connsiteY57" fmla="*/ 61670 h 495934"/>
              <a:gd name="connsiteX58" fmla="*/ 369878 w 605522"/>
              <a:gd name="connsiteY58" fmla="*/ 30559 h 495934"/>
              <a:gd name="connsiteX59" fmla="*/ 400486 w 605522"/>
              <a:gd name="connsiteY59" fmla="*/ 0 h 495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05522" h="495934">
                <a:moveTo>
                  <a:pt x="374823" y="232327"/>
                </a:moveTo>
                <a:cubicBezTo>
                  <a:pt x="349189" y="232327"/>
                  <a:pt x="328351" y="253127"/>
                  <a:pt x="328351" y="278712"/>
                </a:cubicBezTo>
                <a:cubicBezTo>
                  <a:pt x="328351" y="304482"/>
                  <a:pt x="349189" y="325282"/>
                  <a:pt x="374823" y="325282"/>
                </a:cubicBezTo>
                <a:cubicBezTo>
                  <a:pt x="400640" y="325282"/>
                  <a:pt x="421479" y="304482"/>
                  <a:pt x="421479" y="278712"/>
                </a:cubicBezTo>
                <a:cubicBezTo>
                  <a:pt x="421479" y="253127"/>
                  <a:pt x="400640" y="232327"/>
                  <a:pt x="374823" y="232327"/>
                </a:cubicBezTo>
                <a:close/>
                <a:moveTo>
                  <a:pt x="374823" y="202876"/>
                </a:moveTo>
                <a:cubicBezTo>
                  <a:pt x="416868" y="202876"/>
                  <a:pt x="450984" y="236929"/>
                  <a:pt x="450984" y="278712"/>
                </a:cubicBezTo>
                <a:cubicBezTo>
                  <a:pt x="450984" y="320680"/>
                  <a:pt x="416868" y="354733"/>
                  <a:pt x="374823" y="354733"/>
                </a:cubicBezTo>
                <a:cubicBezTo>
                  <a:pt x="332961" y="354733"/>
                  <a:pt x="298845" y="320680"/>
                  <a:pt x="298845" y="278712"/>
                </a:cubicBezTo>
                <a:cubicBezTo>
                  <a:pt x="298845" y="236929"/>
                  <a:pt x="332961" y="202876"/>
                  <a:pt x="374823" y="202876"/>
                </a:cubicBezTo>
                <a:close/>
                <a:moveTo>
                  <a:pt x="374858" y="175958"/>
                </a:moveTo>
                <a:cubicBezTo>
                  <a:pt x="318064" y="175958"/>
                  <a:pt x="271966" y="221995"/>
                  <a:pt x="271966" y="278712"/>
                </a:cubicBezTo>
                <a:cubicBezTo>
                  <a:pt x="271966" y="335614"/>
                  <a:pt x="318064" y="381650"/>
                  <a:pt x="374858" y="381650"/>
                </a:cubicBezTo>
                <a:cubicBezTo>
                  <a:pt x="431651" y="381650"/>
                  <a:pt x="477933" y="335614"/>
                  <a:pt x="477933" y="278712"/>
                </a:cubicBezTo>
                <a:cubicBezTo>
                  <a:pt x="477933" y="221995"/>
                  <a:pt x="431651" y="175958"/>
                  <a:pt x="374858" y="175958"/>
                </a:cubicBezTo>
                <a:close/>
                <a:moveTo>
                  <a:pt x="91625" y="169355"/>
                </a:moveTo>
                <a:lnTo>
                  <a:pt x="91625" y="203964"/>
                </a:lnTo>
                <a:lnTo>
                  <a:pt x="165728" y="203964"/>
                </a:lnTo>
                <a:lnTo>
                  <a:pt x="165728" y="169355"/>
                </a:lnTo>
                <a:close/>
                <a:moveTo>
                  <a:pt x="374858" y="146494"/>
                </a:moveTo>
                <a:cubicBezTo>
                  <a:pt x="448062" y="146494"/>
                  <a:pt x="507436" y="205790"/>
                  <a:pt x="507436" y="278712"/>
                </a:cubicBezTo>
                <a:cubicBezTo>
                  <a:pt x="507436" y="351819"/>
                  <a:pt x="448062" y="411114"/>
                  <a:pt x="374858" y="411114"/>
                </a:cubicBezTo>
                <a:cubicBezTo>
                  <a:pt x="301838" y="411114"/>
                  <a:pt x="242463" y="351819"/>
                  <a:pt x="242463" y="278712"/>
                </a:cubicBezTo>
                <a:cubicBezTo>
                  <a:pt x="242463" y="205790"/>
                  <a:pt x="301838" y="146494"/>
                  <a:pt x="374858" y="146494"/>
                </a:cubicBezTo>
                <a:close/>
                <a:moveTo>
                  <a:pt x="91625" y="144871"/>
                </a:moveTo>
                <a:lnTo>
                  <a:pt x="165728" y="144871"/>
                </a:lnTo>
                <a:cubicBezTo>
                  <a:pt x="179369" y="144871"/>
                  <a:pt x="190245" y="155916"/>
                  <a:pt x="190245" y="169355"/>
                </a:cubicBezTo>
                <a:lnTo>
                  <a:pt x="190245" y="203964"/>
                </a:lnTo>
                <a:cubicBezTo>
                  <a:pt x="190245" y="217587"/>
                  <a:pt x="179369" y="228632"/>
                  <a:pt x="165728" y="228632"/>
                </a:cubicBezTo>
                <a:lnTo>
                  <a:pt x="91625" y="228632"/>
                </a:lnTo>
                <a:cubicBezTo>
                  <a:pt x="77984" y="228632"/>
                  <a:pt x="67108" y="217587"/>
                  <a:pt x="67108" y="203964"/>
                </a:cubicBezTo>
                <a:lnTo>
                  <a:pt x="67108" y="169355"/>
                </a:lnTo>
                <a:cubicBezTo>
                  <a:pt x="67108" y="155916"/>
                  <a:pt x="77984" y="144871"/>
                  <a:pt x="91625" y="144871"/>
                </a:cubicBezTo>
                <a:close/>
                <a:moveTo>
                  <a:pt x="55315" y="98487"/>
                </a:moveTo>
                <a:cubicBezTo>
                  <a:pt x="45174" y="98487"/>
                  <a:pt x="36877" y="106771"/>
                  <a:pt x="36877" y="116896"/>
                </a:cubicBezTo>
                <a:lnTo>
                  <a:pt x="36877" y="440708"/>
                </a:lnTo>
                <a:cubicBezTo>
                  <a:pt x="36877" y="450832"/>
                  <a:pt x="45174" y="459116"/>
                  <a:pt x="55315" y="459116"/>
                </a:cubicBezTo>
                <a:lnTo>
                  <a:pt x="550207" y="459116"/>
                </a:lnTo>
                <a:cubicBezTo>
                  <a:pt x="560348" y="459116"/>
                  <a:pt x="568645" y="450832"/>
                  <a:pt x="568645" y="440708"/>
                </a:cubicBezTo>
                <a:lnTo>
                  <a:pt x="568645" y="116896"/>
                </a:lnTo>
                <a:cubicBezTo>
                  <a:pt x="568645" y="106771"/>
                  <a:pt x="560348" y="98487"/>
                  <a:pt x="550207" y="98487"/>
                </a:cubicBezTo>
                <a:close/>
                <a:moveTo>
                  <a:pt x="406755" y="36818"/>
                </a:moveTo>
                <a:lnTo>
                  <a:pt x="406755" y="59092"/>
                </a:lnTo>
                <a:lnTo>
                  <a:pt x="488253" y="59092"/>
                </a:lnTo>
                <a:lnTo>
                  <a:pt x="488253" y="36818"/>
                </a:lnTo>
                <a:close/>
                <a:moveTo>
                  <a:pt x="400486" y="0"/>
                </a:moveTo>
                <a:lnTo>
                  <a:pt x="494338" y="0"/>
                </a:lnTo>
                <a:cubicBezTo>
                  <a:pt x="511301" y="0"/>
                  <a:pt x="525130" y="13623"/>
                  <a:pt x="525130" y="30559"/>
                </a:cubicBezTo>
                <a:lnTo>
                  <a:pt x="525130" y="61670"/>
                </a:lnTo>
                <a:lnTo>
                  <a:pt x="550207" y="61670"/>
                </a:lnTo>
                <a:cubicBezTo>
                  <a:pt x="580630" y="61670"/>
                  <a:pt x="605522" y="86337"/>
                  <a:pt x="605522" y="116896"/>
                </a:cubicBezTo>
                <a:lnTo>
                  <a:pt x="605522" y="440708"/>
                </a:lnTo>
                <a:cubicBezTo>
                  <a:pt x="605522" y="471082"/>
                  <a:pt x="580630" y="495934"/>
                  <a:pt x="550207" y="495934"/>
                </a:cubicBezTo>
                <a:lnTo>
                  <a:pt x="55315" y="495934"/>
                </a:lnTo>
                <a:cubicBezTo>
                  <a:pt x="24892" y="495934"/>
                  <a:pt x="0" y="471082"/>
                  <a:pt x="0" y="440708"/>
                </a:cubicBezTo>
                <a:lnTo>
                  <a:pt x="0" y="116896"/>
                </a:lnTo>
                <a:cubicBezTo>
                  <a:pt x="0" y="86337"/>
                  <a:pt x="24892" y="61670"/>
                  <a:pt x="55315" y="61670"/>
                </a:cubicBezTo>
                <a:lnTo>
                  <a:pt x="369878" y="61670"/>
                </a:lnTo>
                <a:lnTo>
                  <a:pt x="369878" y="30559"/>
                </a:lnTo>
                <a:cubicBezTo>
                  <a:pt x="369878" y="13623"/>
                  <a:pt x="383522" y="0"/>
                  <a:pt x="40048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4" name="椭圆 72"/>
          <p:cNvSpPr/>
          <p:nvPr/>
        </p:nvSpPr>
        <p:spPr>
          <a:xfrm>
            <a:off x="8226788" y="1713197"/>
            <a:ext cx="549668" cy="660400"/>
          </a:xfrm>
          <a:custGeom>
            <a:avLst/>
            <a:gdLst>
              <a:gd name="connsiteX0" fmla="*/ 166861 w 505460"/>
              <a:gd name="connsiteY0" fmla="*/ 355015 h 607286"/>
              <a:gd name="connsiteX1" fmla="*/ 421301 w 505460"/>
              <a:gd name="connsiteY1" fmla="*/ 355015 h 607286"/>
              <a:gd name="connsiteX2" fmla="*/ 438634 w 505460"/>
              <a:gd name="connsiteY2" fmla="*/ 372303 h 607286"/>
              <a:gd name="connsiteX3" fmla="*/ 421301 w 505460"/>
              <a:gd name="connsiteY3" fmla="*/ 389592 h 607286"/>
              <a:gd name="connsiteX4" fmla="*/ 166861 w 505460"/>
              <a:gd name="connsiteY4" fmla="*/ 389592 h 607286"/>
              <a:gd name="connsiteX5" fmla="*/ 149528 w 505460"/>
              <a:gd name="connsiteY5" fmla="*/ 372303 h 607286"/>
              <a:gd name="connsiteX6" fmla="*/ 166861 w 505460"/>
              <a:gd name="connsiteY6" fmla="*/ 355015 h 607286"/>
              <a:gd name="connsiteX7" fmla="*/ 166861 w 505460"/>
              <a:gd name="connsiteY7" fmla="*/ 272524 h 607286"/>
              <a:gd name="connsiteX8" fmla="*/ 421301 w 505460"/>
              <a:gd name="connsiteY8" fmla="*/ 272524 h 607286"/>
              <a:gd name="connsiteX9" fmla="*/ 438634 w 505460"/>
              <a:gd name="connsiteY9" fmla="*/ 289813 h 607286"/>
              <a:gd name="connsiteX10" fmla="*/ 421301 w 505460"/>
              <a:gd name="connsiteY10" fmla="*/ 307101 h 607286"/>
              <a:gd name="connsiteX11" fmla="*/ 166861 w 505460"/>
              <a:gd name="connsiteY11" fmla="*/ 307101 h 607286"/>
              <a:gd name="connsiteX12" fmla="*/ 149528 w 505460"/>
              <a:gd name="connsiteY12" fmla="*/ 289813 h 607286"/>
              <a:gd name="connsiteX13" fmla="*/ 166861 w 505460"/>
              <a:gd name="connsiteY13" fmla="*/ 272524 h 607286"/>
              <a:gd name="connsiteX14" fmla="*/ 166861 w 505460"/>
              <a:gd name="connsiteY14" fmla="*/ 190033 h 607286"/>
              <a:gd name="connsiteX15" fmla="*/ 421301 w 505460"/>
              <a:gd name="connsiteY15" fmla="*/ 190033 h 607286"/>
              <a:gd name="connsiteX16" fmla="*/ 438634 w 505460"/>
              <a:gd name="connsiteY16" fmla="*/ 207439 h 607286"/>
              <a:gd name="connsiteX17" fmla="*/ 421301 w 505460"/>
              <a:gd name="connsiteY17" fmla="*/ 224751 h 607286"/>
              <a:gd name="connsiteX18" fmla="*/ 166861 w 505460"/>
              <a:gd name="connsiteY18" fmla="*/ 224751 h 607286"/>
              <a:gd name="connsiteX19" fmla="*/ 149528 w 505460"/>
              <a:gd name="connsiteY19" fmla="*/ 207439 h 607286"/>
              <a:gd name="connsiteX20" fmla="*/ 166861 w 505460"/>
              <a:gd name="connsiteY20" fmla="*/ 190033 h 607286"/>
              <a:gd name="connsiteX21" fmla="*/ 166861 w 505460"/>
              <a:gd name="connsiteY21" fmla="*/ 107612 h 607286"/>
              <a:gd name="connsiteX22" fmla="*/ 421301 w 505460"/>
              <a:gd name="connsiteY22" fmla="*/ 107612 h 607286"/>
              <a:gd name="connsiteX23" fmla="*/ 438634 w 505460"/>
              <a:gd name="connsiteY23" fmla="*/ 124901 h 607286"/>
              <a:gd name="connsiteX24" fmla="*/ 421301 w 505460"/>
              <a:gd name="connsiteY24" fmla="*/ 142189 h 607286"/>
              <a:gd name="connsiteX25" fmla="*/ 166861 w 505460"/>
              <a:gd name="connsiteY25" fmla="*/ 142189 h 607286"/>
              <a:gd name="connsiteX26" fmla="*/ 149528 w 505460"/>
              <a:gd name="connsiteY26" fmla="*/ 124901 h 607286"/>
              <a:gd name="connsiteX27" fmla="*/ 166861 w 505460"/>
              <a:gd name="connsiteY27" fmla="*/ 107612 h 607286"/>
              <a:gd name="connsiteX28" fmla="*/ 43330 w 505460"/>
              <a:gd name="connsiteY28" fmla="*/ 105635 h 607286"/>
              <a:gd name="connsiteX29" fmla="*/ 34664 w 505460"/>
              <a:gd name="connsiteY29" fmla="*/ 114289 h 607286"/>
              <a:gd name="connsiteX30" fmla="*/ 34664 w 505460"/>
              <a:gd name="connsiteY30" fmla="*/ 563922 h 607286"/>
              <a:gd name="connsiteX31" fmla="*/ 43330 w 505460"/>
              <a:gd name="connsiteY31" fmla="*/ 572576 h 607286"/>
              <a:gd name="connsiteX32" fmla="*/ 379237 w 505460"/>
              <a:gd name="connsiteY32" fmla="*/ 572576 h 607286"/>
              <a:gd name="connsiteX33" fmla="*/ 387903 w 505460"/>
              <a:gd name="connsiteY33" fmla="*/ 563922 h 607286"/>
              <a:gd name="connsiteX34" fmla="*/ 387903 w 505460"/>
              <a:gd name="connsiteY34" fmla="*/ 536267 h 607286"/>
              <a:gd name="connsiteX35" fmla="*/ 126223 w 505460"/>
              <a:gd name="connsiteY35" fmla="*/ 536267 h 607286"/>
              <a:gd name="connsiteX36" fmla="*/ 82799 w 505460"/>
              <a:gd name="connsiteY36" fmla="*/ 492997 h 607286"/>
              <a:gd name="connsiteX37" fmla="*/ 82799 w 505460"/>
              <a:gd name="connsiteY37" fmla="*/ 105635 h 607286"/>
              <a:gd name="connsiteX38" fmla="*/ 126223 w 505460"/>
              <a:gd name="connsiteY38" fmla="*/ 34616 h 607286"/>
              <a:gd name="connsiteX39" fmla="*/ 117557 w 505460"/>
              <a:gd name="connsiteY39" fmla="*/ 43270 h 607286"/>
              <a:gd name="connsiteX40" fmla="*/ 117557 w 505460"/>
              <a:gd name="connsiteY40" fmla="*/ 492997 h 607286"/>
              <a:gd name="connsiteX41" fmla="*/ 126223 w 505460"/>
              <a:gd name="connsiteY41" fmla="*/ 501651 h 607286"/>
              <a:gd name="connsiteX42" fmla="*/ 462130 w 505460"/>
              <a:gd name="connsiteY42" fmla="*/ 501651 h 607286"/>
              <a:gd name="connsiteX43" fmla="*/ 470796 w 505460"/>
              <a:gd name="connsiteY43" fmla="*/ 492997 h 607286"/>
              <a:gd name="connsiteX44" fmla="*/ 470796 w 505460"/>
              <a:gd name="connsiteY44" fmla="*/ 43270 h 607286"/>
              <a:gd name="connsiteX45" fmla="*/ 462130 w 505460"/>
              <a:gd name="connsiteY45" fmla="*/ 34616 h 607286"/>
              <a:gd name="connsiteX46" fmla="*/ 126223 w 505460"/>
              <a:gd name="connsiteY46" fmla="*/ 0 h 607286"/>
              <a:gd name="connsiteX47" fmla="*/ 462130 w 505460"/>
              <a:gd name="connsiteY47" fmla="*/ 0 h 607286"/>
              <a:gd name="connsiteX48" fmla="*/ 505460 w 505460"/>
              <a:gd name="connsiteY48" fmla="*/ 43270 h 607286"/>
              <a:gd name="connsiteX49" fmla="*/ 505460 w 505460"/>
              <a:gd name="connsiteY49" fmla="*/ 492997 h 607286"/>
              <a:gd name="connsiteX50" fmla="*/ 462130 w 505460"/>
              <a:gd name="connsiteY50" fmla="*/ 536267 h 607286"/>
              <a:gd name="connsiteX51" fmla="*/ 422661 w 505460"/>
              <a:gd name="connsiteY51" fmla="*/ 536267 h 607286"/>
              <a:gd name="connsiteX52" fmla="*/ 422661 w 505460"/>
              <a:gd name="connsiteY52" fmla="*/ 563922 h 607286"/>
              <a:gd name="connsiteX53" fmla="*/ 379237 w 505460"/>
              <a:gd name="connsiteY53" fmla="*/ 607286 h 607286"/>
              <a:gd name="connsiteX54" fmla="*/ 43330 w 505460"/>
              <a:gd name="connsiteY54" fmla="*/ 607286 h 607286"/>
              <a:gd name="connsiteX55" fmla="*/ 0 w 505460"/>
              <a:gd name="connsiteY55" fmla="*/ 563922 h 607286"/>
              <a:gd name="connsiteX56" fmla="*/ 0 w 505460"/>
              <a:gd name="connsiteY56" fmla="*/ 114289 h 607286"/>
              <a:gd name="connsiteX57" fmla="*/ 43330 w 505460"/>
              <a:gd name="connsiteY57" fmla="*/ 70925 h 607286"/>
              <a:gd name="connsiteX58" fmla="*/ 82799 w 505460"/>
              <a:gd name="connsiteY58" fmla="*/ 70925 h 607286"/>
              <a:gd name="connsiteX59" fmla="*/ 82799 w 505460"/>
              <a:gd name="connsiteY59" fmla="*/ 43270 h 607286"/>
              <a:gd name="connsiteX60" fmla="*/ 126223 w 505460"/>
              <a:gd name="connsiteY60" fmla="*/ 0 h 60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5460" h="607286">
                <a:moveTo>
                  <a:pt x="166861" y="355015"/>
                </a:moveTo>
                <a:lnTo>
                  <a:pt x="421301" y="355015"/>
                </a:lnTo>
                <a:cubicBezTo>
                  <a:pt x="430910" y="355015"/>
                  <a:pt x="438634" y="362720"/>
                  <a:pt x="438634" y="372303"/>
                </a:cubicBezTo>
                <a:cubicBezTo>
                  <a:pt x="438634" y="381793"/>
                  <a:pt x="430910" y="389592"/>
                  <a:pt x="421301" y="389592"/>
                </a:cubicBezTo>
                <a:lnTo>
                  <a:pt x="166861" y="389592"/>
                </a:lnTo>
                <a:cubicBezTo>
                  <a:pt x="157253" y="389592"/>
                  <a:pt x="149528" y="381887"/>
                  <a:pt x="149528" y="372303"/>
                </a:cubicBezTo>
                <a:cubicBezTo>
                  <a:pt x="149528" y="362720"/>
                  <a:pt x="157253" y="355015"/>
                  <a:pt x="166861" y="355015"/>
                </a:cubicBezTo>
                <a:close/>
                <a:moveTo>
                  <a:pt x="166861" y="272524"/>
                </a:moveTo>
                <a:lnTo>
                  <a:pt x="421301" y="272524"/>
                </a:lnTo>
                <a:cubicBezTo>
                  <a:pt x="430910" y="272524"/>
                  <a:pt x="438634" y="280229"/>
                  <a:pt x="438634" y="289813"/>
                </a:cubicBezTo>
                <a:cubicBezTo>
                  <a:pt x="438634" y="299396"/>
                  <a:pt x="430910" y="307101"/>
                  <a:pt x="421301" y="307101"/>
                </a:cubicBezTo>
                <a:lnTo>
                  <a:pt x="166861" y="307101"/>
                </a:lnTo>
                <a:cubicBezTo>
                  <a:pt x="157253" y="307101"/>
                  <a:pt x="149528" y="299396"/>
                  <a:pt x="149528" y="289813"/>
                </a:cubicBezTo>
                <a:cubicBezTo>
                  <a:pt x="149528" y="280229"/>
                  <a:pt x="157253" y="272524"/>
                  <a:pt x="166861" y="272524"/>
                </a:cubicBezTo>
                <a:close/>
                <a:moveTo>
                  <a:pt x="166861" y="190033"/>
                </a:moveTo>
                <a:lnTo>
                  <a:pt x="421301" y="190033"/>
                </a:lnTo>
                <a:cubicBezTo>
                  <a:pt x="430910" y="190033"/>
                  <a:pt x="438634" y="197842"/>
                  <a:pt x="438634" y="207439"/>
                </a:cubicBezTo>
                <a:cubicBezTo>
                  <a:pt x="438634" y="216942"/>
                  <a:pt x="430910" y="224751"/>
                  <a:pt x="421301" y="224751"/>
                </a:cubicBezTo>
                <a:lnTo>
                  <a:pt x="166861" y="224751"/>
                </a:lnTo>
                <a:cubicBezTo>
                  <a:pt x="157253" y="224751"/>
                  <a:pt x="149528" y="216942"/>
                  <a:pt x="149528" y="207439"/>
                </a:cubicBezTo>
                <a:cubicBezTo>
                  <a:pt x="149528" y="197842"/>
                  <a:pt x="157253" y="190033"/>
                  <a:pt x="166861" y="190033"/>
                </a:cubicBezTo>
                <a:close/>
                <a:moveTo>
                  <a:pt x="166861" y="107612"/>
                </a:moveTo>
                <a:lnTo>
                  <a:pt x="421301" y="107612"/>
                </a:lnTo>
                <a:cubicBezTo>
                  <a:pt x="430910" y="107612"/>
                  <a:pt x="438634" y="115317"/>
                  <a:pt x="438634" y="124901"/>
                </a:cubicBezTo>
                <a:cubicBezTo>
                  <a:pt x="438634" y="134484"/>
                  <a:pt x="430910" y="142189"/>
                  <a:pt x="421301" y="142189"/>
                </a:cubicBezTo>
                <a:lnTo>
                  <a:pt x="166861" y="142189"/>
                </a:lnTo>
                <a:cubicBezTo>
                  <a:pt x="157253" y="142189"/>
                  <a:pt x="149528" y="134484"/>
                  <a:pt x="149528" y="124901"/>
                </a:cubicBezTo>
                <a:cubicBezTo>
                  <a:pt x="149528" y="115317"/>
                  <a:pt x="157253" y="107612"/>
                  <a:pt x="166861" y="107612"/>
                </a:cubicBezTo>
                <a:close/>
                <a:moveTo>
                  <a:pt x="43330" y="105635"/>
                </a:moveTo>
                <a:cubicBezTo>
                  <a:pt x="38526" y="105635"/>
                  <a:pt x="34664" y="109492"/>
                  <a:pt x="34664" y="114289"/>
                </a:cubicBezTo>
                <a:lnTo>
                  <a:pt x="34664" y="563922"/>
                </a:lnTo>
                <a:cubicBezTo>
                  <a:pt x="34664" y="568719"/>
                  <a:pt x="38526" y="572576"/>
                  <a:pt x="43330" y="572576"/>
                </a:cubicBezTo>
                <a:lnTo>
                  <a:pt x="379237" y="572576"/>
                </a:lnTo>
                <a:cubicBezTo>
                  <a:pt x="384041" y="572576"/>
                  <a:pt x="387903" y="568719"/>
                  <a:pt x="387903" y="563922"/>
                </a:cubicBezTo>
                <a:lnTo>
                  <a:pt x="387903" y="536267"/>
                </a:lnTo>
                <a:lnTo>
                  <a:pt x="126223" y="536267"/>
                </a:lnTo>
                <a:cubicBezTo>
                  <a:pt x="102297" y="536267"/>
                  <a:pt x="82799" y="516889"/>
                  <a:pt x="82799" y="492997"/>
                </a:cubicBezTo>
                <a:lnTo>
                  <a:pt x="82799" y="105635"/>
                </a:lnTo>
                <a:close/>
                <a:moveTo>
                  <a:pt x="126223" y="34616"/>
                </a:moveTo>
                <a:cubicBezTo>
                  <a:pt x="121419" y="34616"/>
                  <a:pt x="117557" y="38567"/>
                  <a:pt x="117557" y="43270"/>
                </a:cubicBezTo>
                <a:lnTo>
                  <a:pt x="117557" y="492997"/>
                </a:lnTo>
                <a:cubicBezTo>
                  <a:pt x="117557" y="497794"/>
                  <a:pt x="121419" y="501651"/>
                  <a:pt x="126223" y="501651"/>
                </a:cubicBezTo>
                <a:lnTo>
                  <a:pt x="462130" y="501651"/>
                </a:lnTo>
                <a:cubicBezTo>
                  <a:pt x="466840" y="501651"/>
                  <a:pt x="470796" y="497794"/>
                  <a:pt x="470796" y="492997"/>
                </a:cubicBezTo>
                <a:lnTo>
                  <a:pt x="470796" y="43270"/>
                </a:lnTo>
                <a:cubicBezTo>
                  <a:pt x="470796" y="38567"/>
                  <a:pt x="466840" y="34616"/>
                  <a:pt x="462130" y="34616"/>
                </a:cubicBezTo>
                <a:close/>
                <a:moveTo>
                  <a:pt x="126223" y="0"/>
                </a:moveTo>
                <a:lnTo>
                  <a:pt x="462130" y="0"/>
                </a:lnTo>
                <a:cubicBezTo>
                  <a:pt x="485961" y="0"/>
                  <a:pt x="505460" y="19472"/>
                  <a:pt x="505460" y="43270"/>
                </a:cubicBezTo>
                <a:lnTo>
                  <a:pt x="505460" y="492997"/>
                </a:lnTo>
                <a:cubicBezTo>
                  <a:pt x="505460" y="516889"/>
                  <a:pt x="485961" y="536267"/>
                  <a:pt x="462130" y="536267"/>
                </a:cubicBezTo>
                <a:lnTo>
                  <a:pt x="422661" y="536267"/>
                </a:lnTo>
                <a:lnTo>
                  <a:pt x="422661" y="563922"/>
                </a:lnTo>
                <a:cubicBezTo>
                  <a:pt x="422661" y="587815"/>
                  <a:pt x="403163" y="607286"/>
                  <a:pt x="379237" y="607286"/>
                </a:cubicBezTo>
                <a:lnTo>
                  <a:pt x="43330" y="607286"/>
                </a:lnTo>
                <a:cubicBezTo>
                  <a:pt x="19404" y="607286"/>
                  <a:pt x="0" y="587815"/>
                  <a:pt x="0" y="563922"/>
                </a:cubicBezTo>
                <a:lnTo>
                  <a:pt x="0" y="114289"/>
                </a:lnTo>
                <a:cubicBezTo>
                  <a:pt x="0" y="90397"/>
                  <a:pt x="19404" y="70925"/>
                  <a:pt x="43330" y="70925"/>
                </a:cubicBezTo>
                <a:lnTo>
                  <a:pt x="82799" y="70925"/>
                </a:lnTo>
                <a:lnTo>
                  <a:pt x="82799" y="43270"/>
                </a:lnTo>
                <a:cubicBezTo>
                  <a:pt x="82799" y="19472"/>
                  <a:pt x="102297" y="0"/>
                  <a:pt x="1262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5" name="椭圆 80"/>
          <p:cNvSpPr/>
          <p:nvPr/>
        </p:nvSpPr>
        <p:spPr>
          <a:xfrm>
            <a:off x="10987088" y="1569043"/>
            <a:ext cx="660400" cy="654004"/>
          </a:xfrm>
          <a:custGeom>
            <a:avLst/>
            <a:gdLst>
              <a:gd name="connsiteX0" fmla="*/ 251451 w 608736"/>
              <a:gd name="connsiteY0" fmla="*/ 247191 h 602841"/>
              <a:gd name="connsiteX1" fmla="*/ 262137 w 608736"/>
              <a:gd name="connsiteY1" fmla="*/ 250055 h 602841"/>
              <a:gd name="connsiteX2" fmla="*/ 323645 w 608736"/>
              <a:gd name="connsiteY2" fmla="*/ 285209 h 602841"/>
              <a:gd name="connsiteX3" fmla="*/ 359872 w 608736"/>
              <a:gd name="connsiteY3" fmla="*/ 350307 h 602841"/>
              <a:gd name="connsiteX4" fmla="*/ 363521 w 608736"/>
              <a:gd name="connsiteY4" fmla="*/ 365670 h 602841"/>
              <a:gd name="connsiteX5" fmla="*/ 347753 w 608736"/>
              <a:gd name="connsiteY5" fmla="*/ 364108 h 602841"/>
              <a:gd name="connsiteX6" fmla="*/ 342801 w 608736"/>
              <a:gd name="connsiteY6" fmla="*/ 363587 h 602841"/>
              <a:gd name="connsiteX7" fmla="*/ 326121 w 608736"/>
              <a:gd name="connsiteY7" fmla="*/ 362676 h 602841"/>
              <a:gd name="connsiteX8" fmla="*/ 323776 w 608736"/>
              <a:gd name="connsiteY8" fmla="*/ 354734 h 602841"/>
              <a:gd name="connsiteX9" fmla="*/ 298104 w 608736"/>
              <a:gd name="connsiteY9" fmla="*/ 310727 h 602841"/>
              <a:gd name="connsiteX10" fmla="*/ 251842 w 608736"/>
              <a:gd name="connsiteY10" fmla="*/ 284558 h 602841"/>
              <a:gd name="connsiteX11" fmla="*/ 238550 w 608736"/>
              <a:gd name="connsiteY11" fmla="*/ 281042 h 602841"/>
              <a:gd name="connsiteX12" fmla="*/ 244284 w 608736"/>
              <a:gd name="connsiteY12" fmla="*/ 268674 h 602841"/>
              <a:gd name="connsiteX13" fmla="*/ 248324 w 608736"/>
              <a:gd name="connsiteY13" fmla="*/ 257737 h 602841"/>
              <a:gd name="connsiteX14" fmla="*/ 246454 w 608736"/>
              <a:gd name="connsiteY14" fmla="*/ 168722 h 602841"/>
              <a:gd name="connsiteX15" fmla="*/ 261971 w 608736"/>
              <a:gd name="connsiteY15" fmla="*/ 171325 h 602841"/>
              <a:gd name="connsiteX16" fmla="*/ 378414 w 608736"/>
              <a:gd name="connsiteY16" fmla="*/ 230549 h 602841"/>
              <a:gd name="connsiteX17" fmla="*/ 439699 w 608736"/>
              <a:gd name="connsiteY17" fmla="*/ 360970 h 602841"/>
              <a:gd name="connsiteX18" fmla="*/ 441003 w 608736"/>
              <a:gd name="connsiteY18" fmla="*/ 373856 h 602841"/>
              <a:gd name="connsiteX19" fmla="*/ 425225 w 608736"/>
              <a:gd name="connsiteY19" fmla="*/ 373335 h 602841"/>
              <a:gd name="connsiteX20" fmla="*/ 417923 w 608736"/>
              <a:gd name="connsiteY20" fmla="*/ 373075 h 602841"/>
              <a:gd name="connsiteX21" fmla="*/ 404753 w 608736"/>
              <a:gd name="connsiteY21" fmla="*/ 371253 h 602841"/>
              <a:gd name="connsiteX22" fmla="*/ 403841 w 608736"/>
              <a:gd name="connsiteY22" fmla="*/ 362532 h 602841"/>
              <a:gd name="connsiteX23" fmla="*/ 352856 w 608736"/>
              <a:gd name="connsiteY23" fmla="*/ 256060 h 602841"/>
              <a:gd name="connsiteX24" fmla="*/ 260015 w 608736"/>
              <a:gd name="connsiteY24" fmla="*/ 207640 h 602841"/>
              <a:gd name="connsiteX25" fmla="*/ 251800 w 608736"/>
              <a:gd name="connsiteY25" fmla="*/ 206078 h 602841"/>
              <a:gd name="connsiteX26" fmla="*/ 250757 w 608736"/>
              <a:gd name="connsiteY26" fmla="*/ 197878 h 602841"/>
              <a:gd name="connsiteX27" fmla="*/ 248932 w 608736"/>
              <a:gd name="connsiteY27" fmla="*/ 184211 h 602841"/>
              <a:gd name="connsiteX28" fmla="*/ 73371 w 608736"/>
              <a:gd name="connsiteY28" fmla="*/ 111141 h 602841"/>
              <a:gd name="connsiteX29" fmla="*/ 97098 w 608736"/>
              <a:gd name="connsiteY29" fmla="*/ 120514 h 602841"/>
              <a:gd name="connsiteX30" fmla="*/ 175057 w 608736"/>
              <a:gd name="connsiteY30" fmla="*/ 198363 h 602841"/>
              <a:gd name="connsiteX31" fmla="*/ 174014 w 608736"/>
              <a:gd name="connsiteY31" fmla="*/ 247963 h 602841"/>
              <a:gd name="connsiteX32" fmla="*/ 131906 w 608736"/>
              <a:gd name="connsiteY32" fmla="*/ 290142 h 602841"/>
              <a:gd name="connsiteX33" fmla="*/ 138033 w 608736"/>
              <a:gd name="connsiteY33" fmla="*/ 301208 h 602841"/>
              <a:gd name="connsiteX34" fmla="*/ 207388 w 608736"/>
              <a:gd name="connsiteY34" fmla="*/ 396892 h 602841"/>
              <a:gd name="connsiteX35" fmla="*/ 302947 w 608736"/>
              <a:gd name="connsiteY35" fmla="*/ 466019 h 602841"/>
              <a:gd name="connsiteX36" fmla="*/ 314419 w 608736"/>
              <a:gd name="connsiteY36" fmla="*/ 472268 h 602841"/>
              <a:gd name="connsiteX37" fmla="*/ 356528 w 608736"/>
              <a:gd name="connsiteY37" fmla="*/ 430219 h 602841"/>
              <a:gd name="connsiteX38" fmla="*/ 382340 w 608736"/>
              <a:gd name="connsiteY38" fmla="*/ 419804 h 602841"/>
              <a:gd name="connsiteX39" fmla="*/ 406198 w 608736"/>
              <a:gd name="connsiteY39" fmla="*/ 429177 h 602841"/>
              <a:gd name="connsiteX40" fmla="*/ 484157 w 608736"/>
              <a:gd name="connsiteY40" fmla="*/ 507027 h 602841"/>
              <a:gd name="connsiteX41" fmla="*/ 483114 w 608736"/>
              <a:gd name="connsiteY41" fmla="*/ 556496 h 602841"/>
              <a:gd name="connsiteX42" fmla="*/ 465123 w 608736"/>
              <a:gd name="connsiteY42" fmla="*/ 574071 h 602841"/>
              <a:gd name="connsiteX43" fmla="*/ 460821 w 608736"/>
              <a:gd name="connsiteY43" fmla="*/ 577586 h 602841"/>
              <a:gd name="connsiteX44" fmla="*/ 430446 w 608736"/>
              <a:gd name="connsiteY44" fmla="*/ 594770 h 602841"/>
              <a:gd name="connsiteX45" fmla="*/ 399288 w 608736"/>
              <a:gd name="connsiteY45" fmla="*/ 602581 h 602841"/>
              <a:gd name="connsiteX46" fmla="*/ 390554 w 608736"/>
              <a:gd name="connsiteY46" fmla="*/ 602841 h 602841"/>
              <a:gd name="connsiteX47" fmla="*/ 134513 w 608736"/>
              <a:gd name="connsiteY47" fmla="*/ 469664 h 602841"/>
              <a:gd name="connsiteX48" fmla="*/ 1539 w 608736"/>
              <a:gd name="connsiteY48" fmla="*/ 205263 h 602841"/>
              <a:gd name="connsiteX49" fmla="*/ 9231 w 608736"/>
              <a:gd name="connsiteY49" fmla="*/ 174410 h 602841"/>
              <a:gd name="connsiteX50" fmla="*/ 26569 w 608736"/>
              <a:gd name="connsiteY50" fmla="*/ 143817 h 602841"/>
              <a:gd name="connsiteX51" fmla="*/ 28395 w 608736"/>
              <a:gd name="connsiteY51" fmla="*/ 140953 h 602841"/>
              <a:gd name="connsiteX52" fmla="*/ 47558 w 608736"/>
              <a:gd name="connsiteY52" fmla="*/ 121686 h 602841"/>
              <a:gd name="connsiteX53" fmla="*/ 73371 w 608736"/>
              <a:gd name="connsiteY53" fmla="*/ 111141 h 602841"/>
              <a:gd name="connsiteX54" fmla="*/ 229800 w 608736"/>
              <a:gd name="connsiteY54" fmla="*/ 83832 h 602841"/>
              <a:gd name="connsiteX55" fmla="*/ 244010 w 608736"/>
              <a:gd name="connsiteY55" fmla="*/ 84743 h 602841"/>
              <a:gd name="connsiteX56" fmla="*/ 437738 w 608736"/>
              <a:gd name="connsiteY56" fmla="*/ 171303 h 602841"/>
              <a:gd name="connsiteX57" fmla="*/ 523781 w 608736"/>
              <a:gd name="connsiteY57" fmla="*/ 359001 h 602841"/>
              <a:gd name="connsiteX58" fmla="*/ 524693 w 608736"/>
              <a:gd name="connsiteY58" fmla="*/ 370195 h 602841"/>
              <a:gd name="connsiteX59" fmla="*/ 508788 w 608736"/>
              <a:gd name="connsiteY59" fmla="*/ 371496 h 602841"/>
              <a:gd name="connsiteX60" fmla="*/ 499793 w 608736"/>
              <a:gd name="connsiteY60" fmla="*/ 372147 h 602841"/>
              <a:gd name="connsiteX61" fmla="*/ 488581 w 608736"/>
              <a:gd name="connsiteY61" fmla="*/ 372798 h 602841"/>
              <a:gd name="connsiteX62" fmla="*/ 487799 w 608736"/>
              <a:gd name="connsiteY62" fmla="*/ 361734 h 602841"/>
              <a:gd name="connsiteX63" fmla="*/ 412316 w 608736"/>
              <a:gd name="connsiteY63" fmla="*/ 196685 h 602841"/>
              <a:gd name="connsiteX64" fmla="*/ 245053 w 608736"/>
              <a:gd name="connsiteY64" fmla="*/ 121059 h 602841"/>
              <a:gd name="connsiteX65" fmla="*/ 236449 w 608736"/>
              <a:gd name="connsiteY65" fmla="*/ 120408 h 602841"/>
              <a:gd name="connsiteX66" fmla="*/ 234754 w 608736"/>
              <a:gd name="connsiteY66" fmla="*/ 111948 h 602841"/>
              <a:gd name="connsiteX67" fmla="*/ 232147 w 608736"/>
              <a:gd name="connsiteY67" fmla="*/ 97890 h 602841"/>
              <a:gd name="connsiteX68" fmla="*/ 230344 w 608736"/>
              <a:gd name="connsiteY68" fmla="*/ 0 h 602841"/>
              <a:gd name="connsiteX69" fmla="*/ 241293 w 608736"/>
              <a:gd name="connsiteY69" fmla="*/ 521 h 602841"/>
              <a:gd name="connsiteX70" fmla="*/ 497291 w 608736"/>
              <a:gd name="connsiteY70" fmla="*/ 111947 h 602841"/>
              <a:gd name="connsiteX71" fmla="*/ 607824 w 608736"/>
              <a:gd name="connsiteY71" fmla="*/ 351069 h 602841"/>
              <a:gd name="connsiteX72" fmla="*/ 608736 w 608736"/>
              <a:gd name="connsiteY72" fmla="*/ 362394 h 602841"/>
              <a:gd name="connsiteX73" fmla="*/ 596223 w 608736"/>
              <a:gd name="connsiteY73" fmla="*/ 363305 h 602841"/>
              <a:gd name="connsiteX74" fmla="*/ 584362 w 608736"/>
              <a:gd name="connsiteY74" fmla="*/ 364347 h 602841"/>
              <a:gd name="connsiteX75" fmla="*/ 572761 w 608736"/>
              <a:gd name="connsiteY75" fmla="*/ 365388 h 602841"/>
              <a:gd name="connsiteX76" fmla="*/ 571849 w 608736"/>
              <a:gd name="connsiteY76" fmla="*/ 353933 h 602841"/>
              <a:gd name="connsiteX77" fmla="*/ 471744 w 608736"/>
              <a:gd name="connsiteY77" fmla="*/ 137460 h 602841"/>
              <a:gd name="connsiteX78" fmla="*/ 239860 w 608736"/>
              <a:gd name="connsiteY78" fmla="*/ 36578 h 602841"/>
              <a:gd name="connsiteX79" fmla="*/ 228389 w 608736"/>
              <a:gd name="connsiteY79" fmla="*/ 36187 h 602841"/>
              <a:gd name="connsiteX80" fmla="*/ 229041 w 608736"/>
              <a:gd name="connsiteY80" fmla="*/ 20176 h 602841"/>
              <a:gd name="connsiteX81" fmla="*/ 229562 w 608736"/>
              <a:gd name="connsiteY81" fmla="*/ 11065 h 602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608736" h="602841">
                <a:moveTo>
                  <a:pt x="251451" y="247191"/>
                </a:moveTo>
                <a:lnTo>
                  <a:pt x="262137" y="250055"/>
                </a:lnTo>
                <a:cubicBezTo>
                  <a:pt x="285463" y="256175"/>
                  <a:pt x="306704" y="268283"/>
                  <a:pt x="323645" y="285209"/>
                </a:cubicBezTo>
                <a:cubicBezTo>
                  <a:pt x="341498" y="303045"/>
                  <a:pt x="354008" y="325569"/>
                  <a:pt x="359872" y="350307"/>
                </a:cubicBezTo>
                <a:lnTo>
                  <a:pt x="363521" y="365670"/>
                </a:lnTo>
                <a:lnTo>
                  <a:pt x="347753" y="364108"/>
                </a:lnTo>
                <a:cubicBezTo>
                  <a:pt x="346190" y="363978"/>
                  <a:pt x="344495" y="363847"/>
                  <a:pt x="342801" y="363587"/>
                </a:cubicBezTo>
                <a:lnTo>
                  <a:pt x="326121" y="362676"/>
                </a:lnTo>
                <a:lnTo>
                  <a:pt x="323776" y="354734"/>
                </a:lnTo>
                <a:cubicBezTo>
                  <a:pt x="319215" y="338068"/>
                  <a:pt x="310353" y="322835"/>
                  <a:pt x="298104" y="310727"/>
                </a:cubicBezTo>
                <a:cubicBezTo>
                  <a:pt x="285463" y="297968"/>
                  <a:pt x="269435" y="288984"/>
                  <a:pt x="251842" y="284558"/>
                </a:cubicBezTo>
                <a:lnTo>
                  <a:pt x="238550" y="281042"/>
                </a:lnTo>
                <a:lnTo>
                  <a:pt x="244284" y="268674"/>
                </a:lnTo>
                <a:cubicBezTo>
                  <a:pt x="245848" y="265419"/>
                  <a:pt x="247151" y="261643"/>
                  <a:pt x="248324" y="257737"/>
                </a:cubicBezTo>
                <a:close/>
                <a:moveTo>
                  <a:pt x="246454" y="168722"/>
                </a:moveTo>
                <a:lnTo>
                  <a:pt x="261971" y="171325"/>
                </a:lnTo>
                <a:cubicBezTo>
                  <a:pt x="306566" y="178614"/>
                  <a:pt x="346858" y="199180"/>
                  <a:pt x="378414" y="230549"/>
                </a:cubicBezTo>
                <a:cubicBezTo>
                  <a:pt x="413620" y="265822"/>
                  <a:pt x="434744" y="310858"/>
                  <a:pt x="439699" y="360970"/>
                </a:cubicBezTo>
                <a:lnTo>
                  <a:pt x="441003" y="373856"/>
                </a:lnTo>
                <a:lnTo>
                  <a:pt x="425225" y="373335"/>
                </a:lnTo>
                <a:cubicBezTo>
                  <a:pt x="422096" y="373205"/>
                  <a:pt x="420010" y="373335"/>
                  <a:pt x="417923" y="373075"/>
                </a:cubicBezTo>
                <a:lnTo>
                  <a:pt x="404753" y="371253"/>
                </a:lnTo>
                <a:lnTo>
                  <a:pt x="403841" y="362532"/>
                </a:lnTo>
                <a:cubicBezTo>
                  <a:pt x="399407" y="321792"/>
                  <a:pt x="381674" y="284956"/>
                  <a:pt x="352856" y="256060"/>
                </a:cubicBezTo>
                <a:cubicBezTo>
                  <a:pt x="327690" y="231069"/>
                  <a:pt x="295613" y="214278"/>
                  <a:pt x="260015" y="207640"/>
                </a:cubicBezTo>
                <a:lnTo>
                  <a:pt x="251800" y="206078"/>
                </a:lnTo>
                <a:lnTo>
                  <a:pt x="250757" y="197878"/>
                </a:lnTo>
                <a:cubicBezTo>
                  <a:pt x="250236" y="193323"/>
                  <a:pt x="249714" y="188767"/>
                  <a:pt x="248932" y="184211"/>
                </a:cubicBezTo>
                <a:close/>
                <a:moveTo>
                  <a:pt x="73371" y="111141"/>
                </a:moveTo>
                <a:cubicBezTo>
                  <a:pt x="82627" y="111141"/>
                  <a:pt x="91101" y="114526"/>
                  <a:pt x="97098" y="120514"/>
                </a:cubicBezTo>
                <a:lnTo>
                  <a:pt x="175057" y="198363"/>
                </a:lnTo>
                <a:cubicBezTo>
                  <a:pt x="188485" y="211772"/>
                  <a:pt x="187963" y="234034"/>
                  <a:pt x="174014" y="247963"/>
                </a:cubicBezTo>
                <a:lnTo>
                  <a:pt x="131906" y="290142"/>
                </a:lnTo>
                <a:lnTo>
                  <a:pt x="138033" y="301208"/>
                </a:lnTo>
                <a:cubicBezTo>
                  <a:pt x="151982" y="326333"/>
                  <a:pt x="171016" y="360701"/>
                  <a:pt x="207388" y="396892"/>
                </a:cubicBezTo>
                <a:cubicBezTo>
                  <a:pt x="243630" y="433083"/>
                  <a:pt x="277917" y="452090"/>
                  <a:pt x="302947" y="466019"/>
                </a:cubicBezTo>
                <a:lnTo>
                  <a:pt x="314419" y="472268"/>
                </a:lnTo>
                <a:lnTo>
                  <a:pt x="356528" y="430219"/>
                </a:lnTo>
                <a:cubicBezTo>
                  <a:pt x="363177" y="423580"/>
                  <a:pt x="372563" y="419804"/>
                  <a:pt x="382340" y="419804"/>
                </a:cubicBezTo>
                <a:cubicBezTo>
                  <a:pt x="391597" y="419804"/>
                  <a:pt x="400070" y="423059"/>
                  <a:pt x="406198" y="429177"/>
                </a:cubicBezTo>
                <a:lnTo>
                  <a:pt x="484157" y="507027"/>
                </a:lnTo>
                <a:cubicBezTo>
                  <a:pt x="497454" y="520435"/>
                  <a:pt x="497063" y="542566"/>
                  <a:pt x="483114" y="556496"/>
                </a:cubicBezTo>
                <a:lnTo>
                  <a:pt x="465123" y="574071"/>
                </a:lnTo>
                <a:lnTo>
                  <a:pt x="460821" y="577586"/>
                </a:lnTo>
                <a:cubicBezTo>
                  <a:pt x="451696" y="584616"/>
                  <a:pt x="441397" y="590474"/>
                  <a:pt x="430446" y="594770"/>
                </a:cubicBezTo>
                <a:cubicBezTo>
                  <a:pt x="420147" y="598675"/>
                  <a:pt x="409978" y="601279"/>
                  <a:pt x="399288" y="602581"/>
                </a:cubicBezTo>
                <a:cubicBezTo>
                  <a:pt x="398506" y="602581"/>
                  <a:pt x="395508" y="602841"/>
                  <a:pt x="390554" y="602841"/>
                </a:cubicBezTo>
                <a:cubicBezTo>
                  <a:pt x="361873" y="602841"/>
                  <a:pt x="258362" y="593338"/>
                  <a:pt x="134513" y="469664"/>
                </a:cubicBezTo>
                <a:cubicBezTo>
                  <a:pt x="29959" y="365258"/>
                  <a:pt x="-8499" y="288710"/>
                  <a:pt x="1539" y="205263"/>
                </a:cubicBezTo>
                <a:cubicBezTo>
                  <a:pt x="2712" y="195109"/>
                  <a:pt x="5189" y="185085"/>
                  <a:pt x="9231" y="174410"/>
                </a:cubicBezTo>
                <a:cubicBezTo>
                  <a:pt x="13663" y="163214"/>
                  <a:pt x="19399" y="152930"/>
                  <a:pt x="26569" y="143817"/>
                </a:cubicBezTo>
                <a:lnTo>
                  <a:pt x="28395" y="140953"/>
                </a:lnTo>
                <a:lnTo>
                  <a:pt x="47558" y="121686"/>
                </a:lnTo>
                <a:cubicBezTo>
                  <a:pt x="54207" y="115047"/>
                  <a:pt x="63594" y="111141"/>
                  <a:pt x="73371" y="111141"/>
                </a:cubicBezTo>
                <a:close/>
                <a:moveTo>
                  <a:pt x="229800" y="83832"/>
                </a:moveTo>
                <a:lnTo>
                  <a:pt x="244010" y="84743"/>
                </a:lnTo>
                <a:cubicBezTo>
                  <a:pt x="317277" y="88908"/>
                  <a:pt x="386112" y="119627"/>
                  <a:pt x="437738" y="171303"/>
                </a:cubicBezTo>
                <a:cubicBezTo>
                  <a:pt x="487799" y="221156"/>
                  <a:pt x="518436" y="287931"/>
                  <a:pt x="523781" y="359001"/>
                </a:cubicBezTo>
                <a:lnTo>
                  <a:pt x="524693" y="370195"/>
                </a:lnTo>
                <a:lnTo>
                  <a:pt x="508788" y="371496"/>
                </a:lnTo>
                <a:cubicBezTo>
                  <a:pt x="505008" y="371887"/>
                  <a:pt x="502400" y="372017"/>
                  <a:pt x="499793" y="372147"/>
                </a:cubicBezTo>
                <a:lnTo>
                  <a:pt x="488581" y="372798"/>
                </a:lnTo>
                <a:lnTo>
                  <a:pt x="487799" y="361734"/>
                </a:lnTo>
                <a:cubicBezTo>
                  <a:pt x="482975" y="299125"/>
                  <a:pt x="456120" y="240551"/>
                  <a:pt x="412316" y="196685"/>
                </a:cubicBezTo>
                <a:cubicBezTo>
                  <a:pt x="367730" y="152169"/>
                  <a:pt x="308282" y="125355"/>
                  <a:pt x="245053" y="121059"/>
                </a:cubicBezTo>
                <a:lnTo>
                  <a:pt x="236449" y="120408"/>
                </a:lnTo>
                <a:lnTo>
                  <a:pt x="234754" y="111948"/>
                </a:lnTo>
                <a:cubicBezTo>
                  <a:pt x="233711" y="107132"/>
                  <a:pt x="232929" y="102446"/>
                  <a:pt x="232147" y="97890"/>
                </a:cubicBezTo>
                <a:close/>
                <a:moveTo>
                  <a:pt x="230344" y="0"/>
                </a:moveTo>
                <a:lnTo>
                  <a:pt x="241293" y="521"/>
                </a:lnTo>
                <a:cubicBezTo>
                  <a:pt x="338009" y="4166"/>
                  <a:pt x="428990" y="43737"/>
                  <a:pt x="497291" y="111947"/>
                </a:cubicBezTo>
                <a:cubicBezTo>
                  <a:pt x="561291" y="175860"/>
                  <a:pt x="600524" y="260731"/>
                  <a:pt x="607824" y="351069"/>
                </a:cubicBezTo>
                <a:lnTo>
                  <a:pt x="608736" y="362394"/>
                </a:lnTo>
                <a:lnTo>
                  <a:pt x="596223" y="363305"/>
                </a:lnTo>
                <a:cubicBezTo>
                  <a:pt x="592182" y="363566"/>
                  <a:pt x="588272" y="363956"/>
                  <a:pt x="584362" y="364347"/>
                </a:cubicBezTo>
                <a:lnTo>
                  <a:pt x="572761" y="365388"/>
                </a:lnTo>
                <a:lnTo>
                  <a:pt x="571849" y="353933"/>
                </a:lnTo>
                <a:cubicBezTo>
                  <a:pt x="565201" y="272186"/>
                  <a:pt x="529617" y="195256"/>
                  <a:pt x="471744" y="137460"/>
                </a:cubicBezTo>
                <a:cubicBezTo>
                  <a:pt x="409830" y="75629"/>
                  <a:pt x="327452" y="39832"/>
                  <a:pt x="239860" y="36578"/>
                </a:cubicBezTo>
                <a:lnTo>
                  <a:pt x="228389" y="36187"/>
                </a:lnTo>
                <a:lnTo>
                  <a:pt x="229041" y="20176"/>
                </a:lnTo>
                <a:cubicBezTo>
                  <a:pt x="229171" y="17183"/>
                  <a:pt x="229302" y="14058"/>
                  <a:pt x="229562" y="1106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6" name="椭圆 88"/>
          <p:cNvSpPr/>
          <p:nvPr/>
        </p:nvSpPr>
        <p:spPr>
          <a:xfrm>
            <a:off x="10987088" y="461798"/>
            <a:ext cx="660400" cy="562386"/>
          </a:xfrm>
          <a:custGeom>
            <a:avLst/>
            <a:gdLst>
              <a:gd name="connsiteX0" fmla="*/ 303714 w 607639"/>
              <a:gd name="connsiteY0" fmla="*/ 173520 h 517456"/>
              <a:gd name="connsiteX1" fmla="*/ 337586 w 607639"/>
              <a:gd name="connsiteY1" fmla="*/ 207321 h 517456"/>
              <a:gd name="connsiteX2" fmla="*/ 303714 w 607639"/>
              <a:gd name="connsiteY2" fmla="*/ 241122 h 517456"/>
              <a:gd name="connsiteX3" fmla="*/ 269842 w 607639"/>
              <a:gd name="connsiteY3" fmla="*/ 207321 h 517456"/>
              <a:gd name="connsiteX4" fmla="*/ 303714 w 607639"/>
              <a:gd name="connsiteY4" fmla="*/ 173520 h 517456"/>
              <a:gd name="connsiteX5" fmla="*/ 303758 w 607639"/>
              <a:gd name="connsiteY5" fmla="*/ 139994 h 517456"/>
              <a:gd name="connsiteX6" fmla="*/ 236373 w 607639"/>
              <a:gd name="connsiteY6" fmla="*/ 207277 h 517456"/>
              <a:gd name="connsiteX7" fmla="*/ 303758 w 607639"/>
              <a:gd name="connsiteY7" fmla="*/ 274559 h 517456"/>
              <a:gd name="connsiteX8" fmla="*/ 371054 w 607639"/>
              <a:gd name="connsiteY8" fmla="*/ 207277 h 517456"/>
              <a:gd name="connsiteX9" fmla="*/ 303758 w 607639"/>
              <a:gd name="connsiteY9" fmla="*/ 139994 h 517456"/>
              <a:gd name="connsiteX10" fmla="*/ 282839 w 607639"/>
              <a:gd name="connsiteY10" fmla="*/ 68801 h 517456"/>
              <a:gd name="connsiteX11" fmla="*/ 303669 w 607639"/>
              <a:gd name="connsiteY11" fmla="*/ 68801 h 517456"/>
              <a:gd name="connsiteX12" fmla="*/ 303847 w 607639"/>
              <a:gd name="connsiteY12" fmla="*/ 68801 h 517456"/>
              <a:gd name="connsiteX13" fmla="*/ 324588 w 607639"/>
              <a:gd name="connsiteY13" fmla="*/ 68801 h 517456"/>
              <a:gd name="connsiteX14" fmla="*/ 327703 w 607639"/>
              <a:gd name="connsiteY14" fmla="*/ 99465 h 517456"/>
              <a:gd name="connsiteX15" fmla="*/ 363221 w 607639"/>
              <a:gd name="connsiteY15" fmla="*/ 114219 h 517456"/>
              <a:gd name="connsiteX16" fmla="*/ 387166 w 607639"/>
              <a:gd name="connsiteY16" fmla="*/ 94665 h 517456"/>
              <a:gd name="connsiteX17" fmla="*/ 416541 w 607639"/>
              <a:gd name="connsiteY17" fmla="*/ 124085 h 517456"/>
              <a:gd name="connsiteX18" fmla="*/ 396958 w 607639"/>
              <a:gd name="connsiteY18" fmla="*/ 147993 h 517456"/>
              <a:gd name="connsiteX19" fmla="*/ 411645 w 607639"/>
              <a:gd name="connsiteY19" fmla="*/ 183457 h 517456"/>
              <a:gd name="connsiteX20" fmla="*/ 442445 w 607639"/>
              <a:gd name="connsiteY20" fmla="*/ 186479 h 517456"/>
              <a:gd name="connsiteX21" fmla="*/ 442445 w 607639"/>
              <a:gd name="connsiteY21" fmla="*/ 228075 h 517456"/>
              <a:gd name="connsiteX22" fmla="*/ 411645 w 607639"/>
              <a:gd name="connsiteY22" fmla="*/ 231185 h 517456"/>
              <a:gd name="connsiteX23" fmla="*/ 396958 w 607639"/>
              <a:gd name="connsiteY23" fmla="*/ 266649 h 517456"/>
              <a:gd name="connsiteX24" fmla="*/ 416541 w 607639"/>
              <a:gd name="connsiteY24" fmla="*/ 290558 h 517456"/>
              <a:gd name="connsiteX25" fmla="*/ 387166 w 607639"/>
              <a:gd name="connsiteY25" fmla="*/ 319977 h 517456"/>
              <a:gd name="connsiteX26" fmla="*/ 363221 w 607639"/>
              <a:gd name="connsiteY26" fmla="*/ 300423 h 517456"/>
              <a:gd name="connsiteX27" fmla="*/ 327703 w 607639"/>
              <a:gd name="connsiteY27" fmla="*/ 315177 h 517456"/>
              <a:gd name="connsiteX28" fmla="*/ 324588 w 607639"/>
              <a:gd name="connsiteY28" fmla="*/ 345841 h 517456"/>
              <a:gd name="connsiteX29" fmla="*/ 303847 w 607639"/>
              <a:gd name="connsiteY29" fmla="*/ 345841 h 517456"/>
              <a:gd name="connsiteX30" fmla="*/ 303669 w 607639"/>
              <a:gd name="connsiteY30" fmla="*/ 345841 h 517456"/>
              <a:gd name="connsiteX31" fmla="*/ 282839 w 607639"/>
              <a:gd name="connsiteY31" fmla="*/ 345841 h 517456"/>
              <a:gd name="connsiteX32" fmla="*/ 279813 w 607639"/>
              <a:gd name="connsiteY32" fmla="*/ 315177 h 517456"/>
              <a:gd name="connsiteX33" fmla="*/ 244295 w 607639"/>
              <a:gd name="connsiteY33" fmla="*/ 300423 h 517456"/>
              <a:gd name="connsiteX34" fmla="*/ 220350 w 607639"/>
              <a:gd name="connsiteY34" fmla="*/ 319977 h 517456"/>
              <a:gd name="connsiteX35" fmla="*/ 190886 w 607639"/>
              <a:gd name="connsiteY35" fmla="*/ 290558 h 517456"/>
              <a:gd name="connsiteX36" fmla="*/ 210558 w 607639"/>
              <a:gd name="connsiteY36" fmla="*/ 266649 h 517456"/>
              <a:gd name="connsiteX37" fmla="*/ 195782 w 607639"/>
              <a:gd name="connsiteY37" fmla="*/ 231185 h 517456"/>
              <a:gd name="connsiteX38" fmla="*/ 164982 w 607639"/>
              <a:gd name="connsiteY38" fmla="*/ 228075 h 517456"/>
              <a:gd name="connsiteX39" fmla="*/ 164982 w 607639"/>
              <a:gd name="connsiteY39" fmla="*/ 186568 h 517456"/>
              <a:gd name="connsiteX40" fmla="*/ 195782 w 607639"/>
              <a:gd name="connsiteY40" fmla="*/ 183457 h 517456"/>
              <a:gd name="connsiteX41" fmla="*/ 210558 w 607639"/>
              <a:gd name="connsiteY41" fmla="*/ 147993 h 517456"/>
              <a:gd name="connsiteX42" fmla="*/ 190886 w 607639"/>
              <a:gd name="connsiteY42" fmla="*/ 124085 h 517456"/>
              <a:gd name="connsiteX43" fmla="*/ 220350 w 607639"/>
              <a:gd name="connsiteY43" fmla="*/ 94665 h 517456"/>
              <a:gd name="connsiteX44" fmla="*/ 244295 w 607639"/>
              <a:gd name="connsiteY44" fmla="*/ 114219 h 517456"/>
              <a:gd name="connsiteX45" fmla="*/ 279813 w 607639"/>
              <a:gd name="connsiteY45" fmla="*/ 99465 h 517456"/>
              <a:gd name="connsiteX46" fmla="*/ 38005 w 607639"/>
              <a:gd name="connsiteY46" fmla="*/ 37951 h 517456"/>
              <a:gd name="connsiteX47" fmla="*/ 38005 w 607639"/>
              <a:gd name="connsiteY47" fmla="*/ 376049 h 517456"/>
              <a:gd name="connsiteX48" fmla="*/ 569634 w 607639"/>
              <a:gd name="connsiteY48" fmla="*/ 376049 h 517456"/>
              <a:gd name="connsiteX49" fmla="*/ 569634 w 607639"/>
              <a:gd name="connsiteY49" fmla="*/ 37951 h 517456"/>
              <a:gd name="connsiteX50" fmla="*/ 28482 w 607639"/>
              <a:gd name="connsiteY50" fmla="*/ 0 h 517456"/>
              <a:gd name="connsiteX51" fmla="*/ 579157 w 607639"/>
              <a:gd name="connsiteY51" fmla="*/ 0 h 517456"/>
              <a:gd name="connsiteX52" fmla="*/ 607639 w 607639"/>
              <a:gd name="connsiteY52" fmla="*/ 28441 h 517456"/>
              <a:gd name="connsiteX53" fmla="*/ 607639 w 607639"/>
              <a:gd name="connsiteY53" fmla="*/ 385559 h 517456"/>
              <a:gd name="connsiteX54" fmla="*/ 579157 w 607639"/>
              <a:gd name="connsiteY54" fmla="*/ 414000 h 517456"/>
              <a:gd name="connsiteX55" fmla="*/ 351304 w 607639"/>
              <a:gd name="connsiteY55" fmla="*/ 414000 h 517456"/>
              <a:gd name="connsiteX56" fmla="*/ 351304 w 607639"/>
              <a:gd name="connsiteY56" fmla="*/ 479593 h 517456"/>
              <a:gd name="connsiteX57" fmla="*/ 437906 w 607639"/>
              <a:gd name="connsiteY57" fmla="*/ 479593 h 517456"/>
              <a:gd name="connsiteX58" fmla="*/ 437906 w 607639"/>
              <a:gd name="connsiteY58" fmla="*/ 517456 h 517456"/>
              <a:gd name="connsiteX59" fmla="*/ 169733 w 607639"/>
              <a:gd name="connsiteY59" fmla="*/ 517456 h 517456"/>
              <a:gd name="connsiteX60" fmla="*/ 169733 w 607639"/>
              <a:gd name="connsiteY60" fmla="*/ 479593 h 517456"/>
              <a:gd name="connsiteX61" fmla="*/ 256335 w 607639"/>
              <a:gd name="connsiteY61" fmla="*/ 479593 h 517456"/>
              <a:gd name="connsiteX62" fmla="*/ 256335 w 607639"/>
              <a:gd name="connsiteY62" fmla="*/ 414000 h 517456"/>
              <a:gd name="connsiteX63" fmla="*/ 28482 w 607639"/>
              <a:gd name="connsiteY63" fmla="*/ 414000 h 517456"/>
              <a:gd name="connsiteX64" fmla="*/ 0 w 607639"/>
              <a:gd name="connsiteY64" fmla="*/ 385559 h 517456"/>
              <a:gd name="connsiteX65" fmla="*/ 0 w 607639"/>
              <a:gd name="connsiteY65" fmla="*/ 28441 h 517456"/>
              <a:gd name="connsiteX66" fmla="*/ 28482 w 607639"/>
              <a:gd name="connsiteY66" fmla="*/ 0 h 517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07639" h="517456">
                <a:moveTo>
                  <a:pt x="303714" y="173520"/>
                </a:moveTo>
                <a:cubicBezTo>
                  <a:pt x="322421" y="173520"/>
                  <a:pt x="337586" y="188653"/>
                  <a:pt x="337586" y="207321"/>
                </a:cubicBezTo>
                <a:cubicBezTo>
                  <a:pt x="337586" y="225989"/>
                  <a:pt x="322421" y="241122"/>
                  <a:pt x="303714" y="241122"/>
                </a:cubicBezTo>
                <a:cubicBezTo>
                  <a:pt x="285007" y="241122"/>
                  <a:pt x="269842" y="225989"/>
                  <a:pt x="269842" y="207321"/>
                </a:cubicBezTo>
                <a:cubicBezTo>
                  <a:pt x="269842" y="188653"/>
                  <a:pt x="285007" y="173520"/>
                  <a:pt x="303714" y="173520"/>
                </a:cubicBezTo>
                <a:close/>
                <a:moveTo>
                  <a:pt x="303758" y="139994"/>
                </a:moveTo>
                <a:cubicBezTo>
                  <a:pt x="266549" y="139994"/>
                  <a:pt x="236373" y="170125"/>
                  <a:pt x="236373" y="207277"/>
                </a:cubicBezTo>
                <a:cubicBezTo>
                  <a:pt x="236373" y="244517"/>
                  <a:pt x="266549" y="274559"/>
                  <a:pt x="303758" y="274559"/>
                </a:cubicBezTo>
                <a:cubicBezTo>
                  <a:pt x="340967" y="274559"/>
                  <a:pt x="371054" y="244517"/>
                  <a:pt x="371054" y="207277"/>
                </a:cubicBezTo>
                <a:cubicBezTo>
                  <a:pt x="371054" y="170125"/>
                  <a:pt x="340967" y="139994"/>
                  <a:pt x="303758" y="139994"/>
                </a:cubicBezTo>
                <a:close/>
                <a:moveTo>
                  <a:pt x="282839" y="68801"/>
                </a:moveTo>
                <a:lnTo>
                  <a:pt x="303669" y="68801"/>
                </a:lnTo>
                <a:lnTo>
                  <a:pt x="303847" y="68801"/>
                </a:lnTo>
                <a:lnTo>
                  <a:pt x="324588" y="68801"/>
                </a:lnTo>
                <a:lnTo>
                  <a:pt x="327703" y="99465"/>
                </a:lnTo>
                <a:cubicBezTo>
                  <a:pt x="340522" y="102309"/>
                  <a:pt x="352450" y="107375"/>
                  <a:pt x="363221" y="114219"/>
                </a:cubicBezTo>
                <a:lnTo>
                  <a:pt x="387166" y="94665"/>
                </a:lnTo>
                <a:lnTo>
                  <a:pt x="416541" y="124085"/>
                </a:lnTo>
                <a:lnTo>
                  <a:pt x="396958" y="147993"/>
                </a:lnTo>
                <a:cubicBezTo>
                  <a:pt x="403812" y="158748"/>
                  <a:pt x="408797" y="170658"/>
                  <a:pt x="411645" y="183457"/>
                </a:cubicBezTo>
                <a:lnTo>
                  <a:pt x="442445" y="186479"/>
                </a:lnTo>
                <a:lnTo>
                  <a:pt x="442445" y="228075"/>
                </a:lnTo>
                <a:lnTo>
                  <a:pt x="411645" y="231185"/>
                </a:lnTo>
                <a:cubicBezTo>
                  <a:pt x="408886" y="243984"/>
                  <a:pt x="403812" y="255894"/>
                  <a:pt x="396958" y="266649"/>
                </a:cubicBezTo>
                <a:lnTo>
                  <a:pt x="416541" y="290558"/>
                </a:lnTo>
                <a:lnTo>
                  <a:pt x="387166" y="319977"/>
                </a:lnTo>
                <a:lnTo>
                  <a:pt x="363221" y="300423"/>
                </a:lnTo>
                <a:cubicBezTo>
                  <a:pt x="352450" y="307267"/>
                  <a:pt x="340522" y="312333"/>
                  <a:pt x="327703" y="315177"/>
                </a:cubicBezTo>
                <a:lnTo>
                  <a:pt x="324588" y="345841"/>
                </a:lnTo>
                <a:lnTo>
                  <a:pt x="303847" y="345841"/>
                </a:lnTo>
                <a:lnTo>
                  <a:pt x="303669" y="345841"/>
                </a:lnTo>
                <a:lnTo>
                  <a:pt x="282839" y="345841"/>
                </a:lnTo>
                <a:lnTo>
                  <a:pt x="279813" y="315177"/>
                </a:lnTo>
                <a:cubicBezTo>
                  <a:pt x="266994" y="312333"/>
                  <a:pt x="254977" y="307267"/>
                  <a:pt x="244295" y="300423"/>
                </a:cubicBezTo>
                <a:lnTo>
                  <a:pt x="220350" y="319977"/>
                </a:lnTo>
                <a:lnTo>
                  <a:pt x="190886" y="290558"/>
                </a:lnTo>
                <a:lnTo>
                  <a:pt x="210558" y="266649"/>
                </a:lnTo>
                <a:cubicBezTo>
                  <a:pt x="203704" y="255894"/>
                  <a:pt x="198630" y="243984"/>
                  <a:pt x="195782" y="231185"/>
                </a:cubicBezTo>
                <a:lnTo>
                  <a:pt x="164982" y="228075"/>
                </a:lnTo>
                <a:lnTo>
                  <a:pt x="164982" y="186568"/>
                </a:lnTo>
                <a:lnTo>
                  <a:pt x="195782" y="183457"/>
                </a:lnTo>
                <a:cubicBezTo>
                  <a:pt x="198630" y="170658"/>
                  <a:pt x="203704" y="158748"/>
                  <a:pt x="210558" y="147993"/>
                </a:cubicBezTo>
                <a:lnTo>
                  <a:pt x="190886" y="124085"/>
                </a:lnTo>
                <a:lnTo>
                  <a:pt x="220350" y="94665"/>
                </a:lnTo>
                <a:lnTo>
                  <a:pt x="244295" y="114219"/>
                </a:lnTo>
                <a:cubicBezTo>
                  <a:pt x="254977" y="107375"/>
                  <a:pt x="266905" y="102309"/>
                  <a:pt x="279813" y="99465"/>
                </a:cubicBezTo>
                <a:close/>
                <a:moveTo>
                  <a:pt x="38005" y="37951"/>
                </a:moveTo>
                <a:lnTo>
                  <a:pt x="38005" y="376049"/>
                </a:lnTo>
                <a:lnTo>
                  <a:pt x="569634" y="376049"/>
                </a:lnTo>
                <a:lnTo>
                  <a:pt x="569634" y="37951"/>
                </a:lnTo>
                <a:close/>
                <a:moveTo>
                  <a:pt x="28482" y="0"/>
                </a:moveTo>
                <a:lnTo>
                  <a:pt x="579157" y="0"/>
                </a:lnTo>
                <a:cubicBezTo>
                  <a:pt x="594822" y="0"/>
                  <a:pt x="607639" y="12799"/>
                  <a:pt x="607639" y="28441"/>
                </a:cubicBezTo>
                <a:lnTo>
                  <a:pt x="607639" y="385559"/>
                </a:lnTo>
                <a:cubicBezTo>
                  <a:pt x="607639" y="401202"/>
                  <a:pt x="594822" y="414000"/>
                  <a:pt x="579157" y="414000"/>
                </a:cubicBezTo>
                <a:lnTo>
                  <a:pt x="351304" y="414000"/>
                </a:lnTo>
                <a:lnTo>
                  <a:pt x="351304" y="479593"/>
                </a:lnTo>
                <a:lnTo>
                  <a:pt x="437906" y="479593"/>
                </a:lnTo>
                <a:lnTo>
                  <a:pt x="437906" y="517456"/>
                </a:lnTo>
                <a:lnTo>
                  <a:pt x="169733" y="517456"/>
                </a:lnTo>
                <a:lnTo>
                  <a:pt x="169733" y="479593"/>
                </a:lnTo>
                <a:lnTo>
                  <a:pt x="256335" y="479593"/>
                </a:lnTo>
                <a:lnTo>
                  <a:pt x="256335" y="414000"/>
                </a:lnTo>
                <a:lnTo>
                  <a:pt x="28482" y="414000"/>
                </a:lnTo>
                <a:cubicBezTo>
                  <a:pt x="12817" y="414000"/>
                  <a:pt x="0" y="401202"/>
                  <a:pt x="0" y="385559"/>
                </a:cubicBezTo>
                <a:lnTo>
                  <a:pt x="0" y="28441"/>
                </a:lnTo>
                <a:cubicBezTo>
                  <a:pt x="0" y="12799"/>
                  <a:pt x="12817" y="0"/>
                  <a:pt x="2848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58" name="组合 57"/>
          <p:cNvGrpSpPr/>
          <p:nvPr/>
        </p:nvGrpSpPr>
        <p:grpSpPr>
          <a:xfrm>
            <a:off x="4234048" y="1185834"/>
            <a:ext cx="3810000" cy="659571"/>
            <a:chOff x="3848100" y="586120"/>
            <a:chExt cx="4495800" cy="778292"/>
          </a:xfrm>
        </p:grpSpPr>
        <p:sp>
          <p:nvSpPr>
            <p:cNvPr id="59" name="任意多边形 58"/>
            <p:cNvSpPr/>
            <p:nvPr/>
          </p:nvSpPr>
          <p:spPr>
            <a:xfrm flipH="1">
              <a:off x="3848100" y="586120"/>
              <a:ext cx="4495800" cy="778292"/>
            </a:xfrm>
            <a:custGeom>
              <a:avLst/>
              <a:gdLst>
                <a:gd name="connsiteX0" fmla="*/ 4248150 w 4495800"/>
                <a:gd name="connsiteY0" fmla="*/ 0 h 495300"/>
                <a:gd name="connsiteX1" fmla="*/ 2247900 w 4495800"/>
                <a:gd name="connsiteY1" fmla="*/ 0 h 495300"/>
                <a:gd name="connsiteX2" fmla="*/ 247650 w 4495800"/>
                <a:gd name="connsiteY2" fmla="*/ 0 h 495300"/>
                <a:gd name="connsiteX3" fmla="*/ 0 w 4495800"/>
                <a:gd name="connsiteY3" fmla="*/ 247650 h 495300"/>
                <a:gd name="connsiteX4" fmla="*/ 247650 w 4495800"/>
                <a:gd name="connsiteY4" fmla="*/ 495300 h 495300"/>
                <a:gd name="connsiteX5" fmla="*/ 2247900 w 4495800"/>
                <a:gd name="connsiteY5" fmla="*/ 495300 h 495300"/>
                <a:gd name="connsiteX6" fmla="*/ 4248150 w 4495800"/>
                <a:gd name="connsiteY6" fmla="*/ 495300 h 495300"/>
                <a:gd name="connsiteX7" fmla="*/ 4495800 w 4495800"/>
                <a:gd name="connsiteY7" fmla="*/ 24765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95800" h="495300">
                  <a:moveTo>
                    <a:pt x="4248150" y="0"/>
                  </a:moveTo>
                  <a:lnTo>
                    <a:pt x="2247900" y="0"/>
                  </a:lnTo>
                  <a:lnTo>
                    <a:pt x="247650" y="0"/>
                  </a:lnTo>
                  <a:lnTo>
                    <a:pt x="0" y="247650"/>
                  </a:lnTo>
                  <a:lnTo>
                    <a:pt x="247650" y="495300"/>
                  </a:lnTo>
                  <a:lnTo>
                    <a:pt x="2247900" y="495300"/>
                  </a:lnTo>
                  <a:lnTo>
                    <a:pt x="4248150" y="495300"/>
                  </a:lnTo>
                  <a:lnTo>
                    <a:pt x="4495800" y="2476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4547041" y="614624"/>
              <a:ext cx="3123317" cy="69003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TW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高二彈性學習</a:t>
              </a:r>
              <a:endPara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圓角矩形 1"/>
          <p:cNvSpPr/>
          <p:nvPr/>
        </p:nvSpPr>
        <p:spPr>
          <a:xfrm>
            <a:off x="651932" y="461798"/>
            <a:ext cx="3395135" cy="22415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課程分為前</a:t>
            </a:r>
            <a:r>
              <a:rPr lang="en-US" altLang="zh-TW" dirty="0">
                <a:solidFill>
                  <a:schemeClr val="bg1"/>
                </a:solidFill>
              </a:rPr>
              <a:t>9</a:t>
            </a:r>
            <a:r>
              <a:rPr lang="zh-TW" altLang="en-US" dirty="0">
                <a:solidFill>
                  <a:schemeClr val="bg1"/>
                </a:solidFill>
              </a:rPr>
              <a:t>週課程與後</a:t>
            </a:r>
            <a:r>
              <a:rPr lang="en-US" altLang="zh-TW" dirty="0">
                <a:solidFill>
                  <a:schemeClr val="bg1"/>
                </a:solidFill>
              </a:rPr>
              <a:t>9</a:t>
            </a:r>
            <a:r>
              <a:rPr lang="zh-TW" altLang="en-US" dirty="0">
                <a:solidFill>
                  <a:schemeClr val="bg1"/>
                </a:solidFill>
              </a:rPr>
              <a:t>週課程。</a:t>
            </a:r>
            <a:endParaRPr lang="en-US" altLang="zh-TW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課程將以紙本選課，第一次上課後可進行加退選。</a:t>
            </a:r>
            <a:endParaRPr lang="en-US" altLang="zh-TW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以低於</a:t>
            </a:r>
            <a:r>
              <a:rPr lang="en-US" altLang="zh-TW" dirty="0">
                <a:solidFill>
                  <a:schemeClr val="bg1"/>
                </a:solidFill>
              </a:rPr>
              <a:t>15</a:t>
            </a:r>
            <a:r>
              <a:rPr lang="zh-TW" altLang="en-US" dirty="0">
                <a:solidFill>
                  <a:schemeClr val="bg1"/>
                </a:solidFill>
              </a:rPr>
              <a:t>人不得退選及高於</a:t>
            </a:r>
            <a:r>
              <a:rPr lang="en-US" altLang="zh-TW" dirty="0">
                <a:solidFill>
                  <a:schemeClr val="bg1"/>
                </a:solidFill>
              </a:rPr>
              <a:t>40</a:t>
            </a:r>
            <a:r>
              <a:rPr lang="zh-TW" altLang="en-US" dirty="0">
                <a:solidFill>
                  <a:schemeClr val="bg1"/>
                </a:solidFill>
              </a:rPr>
              <a:t>人不得加選為原則。</a:t>
            </a:r>
            <a:endParaRPr lang="en-US" altLang="zh-TW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實彈射擊建議男生參加。</a:t>
            </a:r>
            <a:endParaRPr lang="en-US" altLang="zh-TW" dirty="0">
              <a:solidFill>
                <a:schemeClr val="bg1"/>
              </a:solidFill>
            </a:endParaRPr>
          </a:p>
        </p:txBody>
      </p:sp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774990"/>
              </p:ext>
            </p:extLst>
          </p:nvPr>
        </p:nvGraphicFramePr>
        <p:xfrm>
          <a:off x="474131" y="2890293"/>
          <a:ext cx="11173356" cy="3387740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965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7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3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1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1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334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89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212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212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2121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677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二年級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時數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戲劇科、影視科、演藝科、動畫科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89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8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選</a:t>
                      </a:r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1</a:t>
                      </a:r>
                      <a:endParaRPr lang="en-US" altLang="zh-TW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9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週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自主學習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即興打擊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趣味桌遊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舞蹈說故事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人像藝術師</a:t>
                      </a:r>
                      <a:r>
                        <a:rPr lang="en-US" altLang="zh-TW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-</a:t>
                      </a:r>
                      <a:r>
                        <a:rPr lang="zh-TW" altLang="en-US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拍照</a:t>
                      </a:r>
                      <a:r>
                        <a:rPr lang="en-US" altLang="zh-TW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x</a:t>
                      </a:r>
                      <a:r>
                        <a:rPr lang="zh-TW" altLang="en-US" sz="24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修圖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個人行銷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NTC</a:t>
                      </a:r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體適能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水鉛卡片繪製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89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8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選</a:t>
                      </a:r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1</a:t>
                      </a:r>
                      <a:endParaRPr lang="en-US" altLang="zh-TW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9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週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自主學習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戲說台灣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空拍機操作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文字藝術師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人際溝通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愛玩客</a:t>
                      </a:r>
                      <a:r>
                        <a:rPr lang="en-US" altLang="zh-TW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-</a:t>
                      </a:r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旅行攻略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動漫角色分析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3399"/>
                        </a:gs>
                        <a:gs pos="25000">
                          <a:srgbClr val="FF6633"/>
                        </a:gs>
                        <a:gs pos="50000">
                          <a:srgbClr val="FFFF00"/>
                        </a:gs>
                        <a:gs pos="75000">
                          <a:srgbClr val="01A78F"/>
                        </a:gs>
                        <a:gs pos="100000">
                          <a:srgbClr val="3366FF"/>
                        </a:gs>
                      </a:gsLst>
                      <a:lin ang="54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2197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椭圆 1"/>
          <p:cNvSpPr/>
          <p:nvPr/>
        </p:nvSpPr>
        <p:spPr>
          <a:xfrm>
            <a:off x="9677400" y="2043895"/>
            <a:ext cx="660400" cy="659404"/>
          </a:xfrm>
          <a:custGeom>
            <a:avLst/>
            <a:gdLst>
              <a:gd name="connsiteX0" fmla="*/ 506334 w 607638"/>
              <a:gd name="connsiteY0" fmla="*/ 455027 h 606722"/>
              <a:gd name="connsiteX1" fmla="*/ 506334 w 607638"/>
              <a:gd name="connsiteY1" fmla="*/ 505592 h 606722"/>
              <a:gd name="connsiteX2" fmla="*/ 531616 w 607638"/>
              <a:gd name="connsiteY2" fmla="*/ 505592 h 606722"/>
              <a:gd name="connsiteX3" fmla="*/ 556986 w 607638"/>
              <a:gd name="connsiteY3" fmla="*/ 480265 h 606722"/>
              <a:gd name="connsiteX4" fmla="*/ 531616 w 607638"/>
              <a:gd name="connsiteY4" fmla="*/ 455027 h 606722"/>
              <a:gd name="connsiteX5" fmla="*/ 430401 w 607638"/>
              <a:gd name="connsiteY5" fmla="*/ 353896 h 606722"/>
              <a:gd name="connsiteX6" fmla="*/ 405031 w 607638"/>
              <a:gd name="connsiteY6" fmla="*/ 379223 h 606722"/>
              <a:gd name="connsiteX7" fmla="*/ 430401 w 607638"/>
              <a:gd name="connsiteY7" fmla="*/ 404461 h 606722"/>
              <a:gd name="connsiteX8" fmla="*/ 455683 w 607638"/>
              <a:gd name="connsiteY8" fmla="*/ 404461 h 606722"/>
              <a:gd name="connsiteX9" fmla="*/ 455683 w 607638"/>
              <a:gd name="connsiteY9" fmla="*/ 353896 h 606722"/>
              <a:gd name="connsiteX10" fmla="*/ 480964 w 607638"/>
              <a:gd name="connsiteY10" fmla="*/ 252766 h 606722"/>
              <a:gd name="connsiteX11" fmla="*/ 506334 w 607638"/>
              <a:gd name="connsiteY11" fmla="*/ 278093 h 606722"/>
              <a:gd name="connsiteX12" fmla="*/ 506334 w 607638"/>
              <a:gd name="connsiteY12" fmla="*/ 303331 h 606722"/>
              <a:gd name="connsiteX13" fmla="*/ 556986 w 607638"/>
              <a:gd name="connsiteY13" fmla="*/ 303331 h 606722"/>
              <a:gd name="connsiteX14" fmla="*/ 582268 w 607638"/>
              <a:gd name="connsiteY14" fmla="*/ 328658 h 606722"/>
              <a:gd name="connsiteX15" fmla="*/ 556986 w 607638"/>
              <a:gd name="connsiteY15" fmla="*/ 353896 h 606722"/>
              <a:gd name="connsiteX16" fmla="*/ 506334 w 607638"/>
              <a:gd name="connsiteY16" fmla="*/ 353896 h 606722"/>
              <a:gd name="connsiteX17" fmla="*/ 506334 w 607638"/>
              <a:gd name="connsiteY17" fmla="*/ 404461 h 606722"/>
              <a:gd name="connsiteX18" fmla="*/ 531616 w 607638"/>
              <a:gd name="connsiteY18" fmla="*/ 404461 h 606722"/>
              <a:gd name="connsiteX19" fmla="*/ 607638 w 607638"/>
              <a:gd name="connsiteY19" fmla="*/ 480265 h 606722"/>
              <a:gd name="connsiteX20" fmla="*/ 531616 w 607638"/>
              <a:gd name="connsiteY20" fmla="*/ 556157 h 606722"/>
              <a:gd name="connsiteX21" fmla="*/ 506334 w 607638"/>
              <a:gd name="connsiteY21" fmla="*/ 556157 h 606722"/>
              <a:gd name="connsiteX22" fmla="*/ 506334 w 607638"/>
              <a:gd name="connsiteY22" fmla="*/ 581395 h 606722"/>
              <a:gd name="connsiteX23" fmla="*/ 480964 w 607638"/>
              <a:gd name="connsiteY23" fmla="*/ 606722 h 606722"/>
              <a:gd name="connsiteX24" fmla="*/ 455683 w 607638"/>
              <a:gd name="connsiteY24" fmla="*/ 581395 h 606722"/>
              <a:gd name="connsiteX25" fmla="*/ 455683 w 607638"/>
              <a:gd name="connsiteY25" fmla="*/ 556157 h 606722"/>
              <a:gd name="connsiteX26" fmla="*/ 405031 w 607638"/>
              <a:gd name="connsiteY26" fmla="*/ 556157 h 606722"/>
              <a:gd name="connsiteX27" fmla="*/ 379749 w 607638"/>
              <a:gd name="connsiteY27" fmla="*/ 530830 h 606722"/>
              <a:gd name="connsiteX28" fmla="*/ 405031 w 607638"/>
              <a:gd name="connsiteY28" fmla="*/ 505592 h 606722"/>
              <a:gd name="connsiteX29" fmla="*/ 455683 w 607638"/>
              <a:gd name="connsiteY29" fmla="*/ 505592 h 606722"/>
              <a:gd name="connsiteX30" fmla="*/ 455683 w 607638"/>
              <a:gd name="connsiteY30" fmla="*/ 455027 h 606722"/>
              <a:gd name="connsiteX31" fmla="*/ 430401 w 607638"/>
              <a:gd name="connsiteY31" fmla="*/ 455027 h 606722"/>
              <a:gd name="connsiteX32" fmla="*/ 354379 w 607638"/>
              <a:gd name="connsiteY32" fmla="*/ 379223 h 606722"/>
              <a:gd name="connsiteX33" fmla="*/ 430401 w 607638"/>
              <a:gd name="connsiteY33" fmla="*/ 303331 h 606722"/>
              <a:gd name="connsiteX34" fmla="*/ 455683 w 607638"/>
              <a:gd name="connsiteY34" fmla="*/ 303331 h 606722"/>
              <a:gd name="connsiteX35" fmla="*/ 455683 w 607638"/>
              <a:gd name="connsiteY35" fmla="*/ 278093 h 606722"/>
              <a:gd name="connsiteX36" fmla="*/ 480964 w 607638"/>
              <a:gd name="connsiteY36" fmla="*/ 252766 h 606722"/>
              <a:gd name="connsiteX37" fmla="*/ 303759 w 607638"/>
              <a:gd name="connsiteY37" fmla="*/ 151716 h 606722"/>
              <a:gd name="connsiteX38" fmla="*/ 329117 w 607638"/>
              <a:gd name="connsiteY38" fmla="*/ 176950 h 606722"/>
              <a:gd name="connsiteX39" fmla="*/ 329117 w 607638"/>
              <a:gd name="connsiteY39" fmla="*/ 303301 h 606722"/>
              <a:gd name="connsiteX40" fmla="*/ 303759 w 607638"/>
              <a:gd name="connsiteY40" fmla="*/ 328624 h 606722"/>
              <a:gd name="connsiteX41" fmla="*/ 227862 w 607638"/>
              <a:gd name="connsiteY41" fmla="*/ 328624 h 606722"/>
              <a:gd name="connsiteX42" fmla="*/ 202593 w 607638"/>
              <a:gd name="connsiteY42" fmla="*/ 303301 h 606722"/>
              <a:gd name="connsiteX43" fmla="*/ 227862 w 607638"/>
              <a:gd name="connsiteY43" fmla="*/ 278066 h 606722"/>
              <a:gd name="connsiteX44" fmla="*/ 278490 w 607638"/>
              <a:gd name="connsiteY44" fmla="*/ 278066 h 606722"/>
              <a:gd name="connsiteX45" fmla="*/ 278490 w 607638"/>
              <a:gd name="connsiteY45" fmla="*/ 176950 h 606722"/>
              <a:gd name="connsiteX46" fmla="*/ 303759 w 607638"/>
              <a:gd name="connsiteY46" fmla="*/ 151716 h 606722"/>
              <a:gd name="connsiteX47" fmla="*/ 303762 w 607638"/>
              <a:gd name="connsiteY47" fmla="*/ 0 h 606722"/>
              <a:gd name="connsiteX48" fmla="*/ 606634 w 607638"/>
              <a:gd name="connsiteY48" fmla="*/ 220667 h 606722"/>
              <a:gd name="connsiteX49" fmla="*/ 589190 w 607638"/>
              <a:gd name="connsiteY49" fmla="*/ 251860 h 606722"/>
              <a:gd name="connsiteX50" fmla="*/ 557950 w 607638"/>
              <a:gd name="connsiteY50" fmla="*/ 234353 h 606722"/>
              <a:gd name="connsiteX51" fmla="*/ 303762 w 607638"/>
              <a:gd name="connsiteY51" fmla="*/ 50568 h 606722"/>
              <a:gd name="connsiteX52" fmla="*/ 50642 w 607638"/>
              <a:gd name="connsiteY52" fmla="*/ 303317 h 606722"/>
              <a:gd name="connsiteX53" fmla="*/ 303762 w 607638"/>
              <a:gd name="connsiteY53" fmla="*/ 556154 h 606722"/>
              <a:gd name="connsiteX54" fmla="*/ 329127 w 607638"/>
              <a:gd name="connsiteY54" fmla="*/ 581394 h 606722"/>
              <a:gd name="connsiteX55" fmla="*/ 303762 w 607638"/>
              <a:gd name="connsiteY55" fmla="*/ 606722 h 606722"/>
              <a:gd name="connsiteX56" fmla="*/ 0 w 607638"/>
              <a:gd name="connsiteY56" fmla="*/ 303317 h 606722"/>
              <a:gd name="connsiteX57" fmla="*/ 303762 w 607638"/>
              <a:gd name="connsiteY57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07638" h="606722">
                <a:moveTo>
                  <a:pt x="506334" y="455027"/>
                </a:moveTo>
                <a:lnTo>
                  <a:pt x="506334" y="505592"/>
                </a:lnTo>
                <a:lnTo>
                  <a:pt x="531616" y="505592"/>
                </a:lnTo>
                <a:cubicBezTo>
                  <a:pt x="545592" y="505592"/>
                  <a:pt x="556986" y="494217"/>
                  <a:pt x="556986" y="480265"/>
                </a:cubicBezTo>
                <a:cubicBezTo>
                  <a:pt x="556986" y="466401"/>
                  <a:pt x="545592" y="455027"/>
                  <a:pt x="531616" y="455027"/>
                </a:cubicBezTo>
                <a:close/>
                <a:moveTo>
                  <a:pt x="430401" y="353896"/>
                </a:moveTo>
                <a:cubicBezTo>
                  <a:pt x="416425" y="353896"/>
                  <a:pt x="405031" y="365271"/>
                  <a:pt x="405031" y="379223"/>
                </a:cubicBezTo>
                <a:cubicBezTo>
                  <a:pt x="405031" y="393087"/>
                  <a:pt x="416425" y="404461"/>
                  <a:pt x="430401" y="404461"/>
                </a:cubicBezTo>
                <a:lnTo>
                  <a:pt x="455683" y="404461"/>
                </a:lnTo>
                <a:lnTo>
                  <a:pt x="455683" y="353896"/>
                </a:lnTo>
                <a:close/>
                <a:moveTo>
                  <a:pt x="480964" y="252766"/>
                </a:moveTo>
                <a:cubicBezTo>
                  <a:pt x="495029" y="252766"/>
                  <a:pt x="506334" y="264141"/>
                  <a:pt x="506334" y="278093"/>
                </a:cubicBezTo>
                <a:lnTo>
                  <a:pt x="506334" y="303331"/>
                </a:lnTo>
                <a:lnTo>
                  <a:pt x="556986" y="303331"/>
                </a:lnTo>
                <a:cubicBezTo>
                  <a:pt x="570962" y="303331"/>
                  <a:pt x="582268" y="314706"/>
                  <a:pt x="582268" y="328658"/>
                </a:cubicBezTo>
                <a:cubicBezTo>
                  <a:pt x="582268" y="342610"/>
                  <a:pt x="570962" y="353896"/>
                  <a:pt x="556986" y="353896"/>
                </a:cubicBezTo>
                <a:lnTo>
                  <a:pt x="506334" y="353896"/>
                </a:lnTo>
                <a:lnTo>
                  <a:pt x="506334" y="404461"/>
                </a:lnTo>
                <a:lnTo>
                  <a:pt x="531616" y="404461"/>
                </a:lnTo>
                <a:cubicBezTo>
                  <a:pt x="573544" y="404461"/>
                  <a:pt x="607638" y="438497"/>
                  <a:pt x="607638" y="480265"/>
                </a:cubicBezTo>
                <a:cubicBezTo>
                  <a:pt x="607638" y="522121"/>
                  <a:pt x="573544" y="556157"/>
                  <a:pt x="531616" y="556157"/>
                </a:cubicBezTo>
                <a:lnTo>
                  <a:pt x="506334" y="556157"/>
                </a:lnTo>
                <a:lnTo>
                  <a:pt x="506334" y="581395"/>
                </a:lnTo>
                <a:cubicBezTo>
                  <a:pt x="506334" y="595347"/>
                  <a:pt x="495029" y="606722"/>
                  <a:pt x="480964" y="606722"/>
                </a:cubicBezTo>
                <a:cubicBezTo>
                  <a:pt x="466988" y="606722"/>
                  <a:pt x="455683" y="595347"/>
                  <a:pt x="455683" y="581395"/>
                </a:cubicBezTo>
                <a:lnTo>
                  <a:pt x="455683" y="556157"/>
                </a:lnTo>
                <a:lnTo>
                  <a:pt x="405031" y="556157"/>
                </a:lnTo>
                <a:cubicBezTo>
                  <a:pt x="391055" y="556157"/>
                  <a:pt x="379749" y="544782"/>
                  <a:pt x="379749" y="530830"/>
                </a:cubicBezTo>
                <a:cubicBezTo>
                  <a:pt x="379749" y="516878"/>
                  <a:pt x="391055" y="505592"/>
                  <a:pt x="405031" y="505592"/>
                </a:cubicBezTo>
                <a:lnTo>
                  <a:pt x="455683" y="505592"/>
                </a:lnTo>
                <a:lnTo>
                  <a:pt x="455683" y="455027"/>
                </a:lnTo>
                <a:lnTo>
                  <a:pt x="430401" y="455027"/>
                </a:lnTo>
                <a:cubicBezTo>
                  <a:pt x="388473" y="455027"/>
                  <a:pt x="354379" y="420991"/>
                  <a:pt x="354379" y="379223"/>
                </a:cubicBezTo>
                <a:cubicBezTo>
                  <a:pt x="354379" y="337367"/>
                  <a:pt x="388473" y="303331"/>
                  <a:pt x="430401" y="303331"/>
                </a:cubicBezTo>
                <a:lnTo>
                  <a:pt x="455683" y="303331"/>
                </a:lnTo>
                <a:lnTo>
                  <a:pt x="455683" y="278093"/>
                </a:lnTo>
                <a:cubicBezTo>
                  <a:pt x="455683" y="264141"/>
                  <a:pt x="466988" y="252766"/>
                  <a:pt x="480964" y="252766"/>
                </a:cubicBezTo>
                <a:close/>
                <a:moveTo>
                  <a:pt x="303759" y="151716"/>
                </a:moveTo>
                <a:cubicBezTo>
                  <a:pt x="317817" y="151716"/>
                  <a:pt x="329117" y="163000"/>
                  <a:pt x="329117" y="176950"/>
                </a:cubicBezTo>
                <a:lnTo>
                  <a:pt x="329117" y="303301"/>
                </a:lnTo>
                <a:cubicBezTo>
                  <a:pt x="329117" y="317251"/>
                  <a:pt x="317817" y="328624"/>
                  <a:pt x="303759" y="328624"/>
                </a:cubicBezTo>
                <a:lnTo>
                  <a:pt x="227862" y="328624"/>
                </a:lnTo>
                <a:cubicBezTo>
                  <a:pt x="213893" y="328624"/>
                  <a:pt x="202593" y="317251"/>
                  <a:pt x="202593" y="303301"/>
                </a:cubicBezTo>
                <a:cubicBezTo>
                  <a:pt x="202593" y="289351"/>
                  <a:pt x="213893" y="278066"/>
                  <a:pt x="227862" y="278066"/>
                </a:cubicBezTo>
                <a:lnTo>
                  <a:pt x="278490" y="278066"/>
                </a:lnTo>
                <a:lnTo>
                  <a:pt x="278490" y="176950"/>
                </a:lnTo>
                <a:cubicBezTo>
                  <a:pt x="278490" y="163000"/>
                  <a:pt x="289790" y="151716"/>
                  <a:pt x="303759" y="151716"/>
                </a:cubicBezTo>
                <a:close/>
                <a:moveTo>
                  <a:pt x="303762" y="0"/>
                </a:moveTo>
                <a:cubicBezTo>
                  <a:pt x="443049" y="0"/>
                  <a:pt x="570410" y="92781"/>
                  <a:pt x="606634" y="220667"/>
                </a:cubicBezTo>
                <a:cubicBezTo>
                  <a:pt x="610461" y="234086"/>
                  <a:pt x="602629" y="248039"/>
                  <a:pt x="589190" y="251860"/>
                </a:cubicBezTo>
                <a:cubicBezTo>
                  <a:pt x="575839" y="255504"/>
                  <a:pt x="561688" y="247861"/>
                  <a:pt x="557950" y="234353"/>
                </a:cubicBezTo>
                <a:cubicBezTo>
                  <a:pt x="527779" y="127885"/>
                  <a:pt x="420888" y="50568"/>
                  <a:pt x="303762" y="50568"/>
                </a:cubicBezTo>
                <a:cubicBezTo>
                  <a:pt x="164208" y="50568"/>
                  <a:pt x="50642" y="163967"/>
                  <a:pt x="50642" y="303317"/>
                </a:cubicBezTo>
                <a:cubicBezTo>
                  <a:pt x="50642" y="442755"/>
                  <a:pt x="164208" y="556154"/>
                  <a:pt x="303762" y="556154"/>
                </a:cubicBezTo>
                <a:cubicBezTo>
                  <a:pt x="317824" y="556154"/>
                  <a:pt x="329127" y="567441"/>
                  <a:pt x="329127" y="581394"/>
                </a:cubicBezTo>
                <a:cubicBezTo>
                  <a:pt x="329127" y="595347"/>
                  <a:pt x="317824" y="606722"/>
                  <a:pt x="303762" y="606722"/>
                </a:cubicBezTo>
                <a:cubicBezTo>
                  <a:pt x="136261" y="606722"/>
                  <a:pt x="0" y="470661"/>
                  <a:pt x="0" y="303317"/>
                </a:cubicBezTo>
                <a:cubicBezTo>
                  <a:pt x="0" y="136061"/>
                  <a:pt x="136261" y="0"/>
                  <a:pt x="30376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2" name="椭圆 56"/>
          <p:cNvSpPr/>
          <p:nvPr/>
        </p:nvSpPr>
        <p:spPr>
          <a:xfrm>
            <a:off x="9698567" y="1277899"/>
            <a:ext cx="660400" cy="412827"/>
          </a:xfrm>
          <a:custGeom>
            <a:avLst/>
            <a:gdLst>
              <a:gd name="connsiteX0" fmla="*/ 218748 w 607427"/>
              <a:gd name="connsiteY0" fmla="*/ 211767 h 379713"/>
              <a:gd name="connsiteX1" fmla="*/ 303678 w 607427"/>
              <a:gd name="connsiteY1" fmla="*/ 286283 h 379713"/>
              <a:gd name="connsiteX2" fmla="*/ 388608 w 607427"/>
              <a:gd name="connsiteY2" fmla="*/ 211767 h 379713"/>
              <a:gd name="connsiteX3" fmla="*/ 580118 w 607427"/>
              <a:gd name="connsiteY3" fmla="*/ 379713 h 379713"/>
              <a:gd name="connsiteX4" fmla="*/ 27238 w 607427"/>
              <a:gd name="connsiteY4" fmla="*/ 379713 h 379713"/>
              <a:gd name="connsiteX5" fmla="*/ 607427 w 607427"/>
              <a:gd name="connsiteY5" fmla="*/ 19970 h 379713"/>
              <a:gd name="connsiteX6" fmla="*/ 607427 w 607427"/>
              <a:gd name="connsiteY6" fmla="*/ 359531 h 379713"/>
              <a:gd name="connsiteX7" fmla="*/ 413725 w 607427"/>
              <a:gd name="connsiteY7" fmla="*/ 189751 h 379713"/>
              <a:gd name="connsiteX8" fmla="*/ 0 w 607427"/>
              <a:gd name="connsiteY8" fmla="*/ 19970 h 379713"/>
              <a:gd name="connsiteX9" fmla="*/ 193561 w 607427"/>
              <a:gd name="connsiteY9" fmla="*/ 189751 h 379713"/>
              <a:gd name="connsiteX10" fmla="*/ 0 w 607427"/>
              <a:gd name="connsiteY10" fmla="*/ 359531 h 379713"/>
              <a:gd name="connsiteX11" fmla="*/ 27379 w 607427"/>
              <a:gd name="connsiteY11" fmla="*/ 0 h 379713"/>
              <a:gd name="connsiteX12" fmla="*/ 579906 w 607427"/>
              <a:gd name="connsiteY12" fmla="*/ 0 h 379713"/>
              <a:gd name="connsiteX13" fmla="*/ 303694 w 607427"/>
              <a:gd name="connsiteY13" fmla="*/ 242251 h 37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07427" h="379713">
                <a:moveTo>
                  <a:pt x="218748" y="211767"/>
                </a:moveTo>
                <a:lnTo>
                  <a:pt x="303678" y="286283"/>
                </a:lnTo>
                <a:lnTo>
                  <a:pt x="388608" y="211767"/>
                </a:lnTo>
                <a:lnTo>
                  <a:pt x="580118" y="379713"/>
                </a:lnTo>
                <a:lnTo>
                  <a:pt x="27238" y="379713"/>
                </a:lnTo>
                <a:close/>
                <a:moveTo>
                  <a:pt x="607427" y="19970"/>
                </a:moveTo>
                <a:lnTo>
                  <a:pt x="607427" y="359531"/>
                </a:lnTo>
                <a:lnTo>
                  <a:pt x="413725" y="189751"/>
                </a:lnTo>
                <a:close/>
                <a:moveTo>
                  <a:pt x="0" y="19970"/>
                </a:moveTo>
                <a:lnTo>
                  <a:pt x="193561" y="189751"/>
                </a:lnTo>
                <a:lnTo>
                  <a:pt x="0" y="359531"/>
                </a:lnTo>
                <a:close/>
                <a:moveTo>
                  <a:pt x="27379" y="0"/>
                </a:moveTo>
                <a:lnTo>
                  <a:pt x="579906" y="0"/>
                </a:lnTo>
                <a:lnTo>
                  <a:pt x="303694" y="2422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3" name="椭圆 64"/>
          <p:cNvSpPr/>
          <p:nvPr/>
        </p:nvSpPr>
        <p:spPr>
          <a:xfrm>
            <a:off x="8776456" y="423958"/>
            <a:ext cx="660400" cy="540880"/>
          </a:xfrm>
          <a:custGeom>
            <a:avLst/>
            <a:gdLst>
              <a:gd name="connsiteX0" fmla="*/ 374823 w 605522"/>
              <a:gd name="connsiteY0" fmla="*/ 232327 h 495934"/>
              <a:gd name="connsiteX1" fmla="*/ 328351 w 605522"/>
              <a:gd name="connsiteY1" fmla="*/ 278712 h 495934"/>
              <a:gd name="connsiteX2" fmla="*/ 374823 w 605522"/>
              <a:gd name="connsiteY2" fmla="*/ 325282 h 495934"/>
              <a:gd name="connsiteX3" fmla="*/ 421479 w 605522"/>
              <a:gd name="connsiteY3" fmla="*/ 278712 h 495934"/>
              <a:gd name="connsiteX4" fmla="*/ 374823 w 605522"/>
              <a:gd name="connsiteY4" fmla="*/ 232327 h 495934"/>
              <a:gd name="connsiteX5" fmla="*/ 374823 w 605522"/>
              <a:gd name="connsiteY5" fmla="*/ 202876 h 495934"/>
              <a:gd name="connsiteX6" fmla="*/ 450984 w 605522"/>
              <a:gd name="connsiteY6" fmla="*/ 278712 h 495934"/>
              <a:gd name="connsiteX7" fmla="*/ 374823 w 605522"/>
              <a:gd name="connsiteY7" fmla="*/ 354733 h 495934"/>
              <a:gd name="connsiteX8" fmla="*/ 298845 w 605522"/>
              <a:gd name="connsiteY8" fmla="*/ 278712 h 495934"/>
              <a:gd name="connsiteX9" fmla="*/ 374823 w 605522"/>
              <a:gd name="connsiteY9" fmla="*/ 202876 h 495934"/>
              <a:gd name="connsiteX10" fmla="*/ 374858 w 605522"/>
              <a:gd name="connsiteY10" fmla="*/ 175958 h 495934"/>
              <a:gd name="connsiteX11" fmla="*/ 271966 w 605522"/>
              <a:gd name="connsiteY11" fmla="*/ 278712 h 495934"/>
              <a:gd name="connsiteX12" fmla="*/ 374858 w 605522"/>
              <a:gd name="connsiteY12" fmla="*/ 381650 h 495934"/>
              <a:gd name="connsiteX13" fmla="*/ 477933 w 605522"/>
              <a:gd name="connsiteY13" fmla="*/ 278712 h 495934"/>
              <a:gd name="connsiteX14" fmla="*/ 374858 w 605522"/>
              <a:gd name="connsiteY14" fmla="*/ 175958 h 495934"/>
              <a:gd name="connsiteX15" fmla="*/ 91625 w 605522"/>
              <a:gd name="connsiteY15" fmla="*/ 169355 h 495934"/>
              <a:gd name="connsiteX16" fmla="*/ 91625 w 605522"/>
              <a:gd name="connsiteY16" fmla="*/ 203964 h 495934"/>
              <a:gd name="connsiteX17" fmla="*/ 165728 w 605522"/>
              <a:gd name="connsiteY17" fmla="*/ 203964 h 495934"/>
              <a:gd name="connsiteX18" fmla="*/ 165728 w 605522"/>
              <a:gd name="connsiteY18" fmla="*/ 169355 h 495934"/>
              <a:gd name="connsiteX19" fmla="*/ 374858 w 605522"/>
              <a:gd name="connsiteY19" fmla="*/ 146494 h 495934"/>
              <a:gd name="connsiteX20" fmla="*/ 507436 w 605522"/>
              <a:gd name="connsiteY20" fmla="*/ 278712 h 495934"/>
              <a:gd name="connsiteX21" fmla="*/ 374858 w 605522"/>
              <a:gd name="connsiteY21" fmla="*/ 411114 h 495934"/>
              <a:gd name="connsiteX22" fmla="*/ 242463 w 605522"/>
              <a:gd name="connsiteY22" fmla="*/ 278712 h 495934"/>
              <a:gd name="connsiteX23" fmla="*/ 374858 w 605522"/>
              <a:gd name="connsiteY23" fmla="*/ 146494 h 495934"/>
              <a:gd name="connsiteX24" fmla="*/ 91625 w 605522"/>
              <a:gd name="connsiteY24" fmla="*/ 144871 h 495934"/>
              <a:gd name="connsiteX25" fmla="*/ 165728 w 605522"/>
              <a:gd name="connsiteY25" fmla="*/ 144871 h 495934"/>
              <a:gd name="connsiteX26" fmla="*/ 190245 w 605522"/>
              <a:gd name="connsiteY26" fmla="*/ 169355 h 495934"/>
              <a:gd name="connsiteX27" fmla="*/ 190245 w 605522"/>
              <a:gd name="connsiteY27" fmla="*/ 203964 h 495934"/>
              <a:gd name="connsiteX28" fmla="*/ 165728 w 605522"/>
              <a:gd name="connsiteY28" fmla="*/ 228632 h 495934"/>
              <a:gd name="connsiteX29" fmla="*/ 91625 w 605522"/>
              <a:gd name="connsiteY29" fmla="*/ 228632 h 495934"/>
              <a:gd name="connsiteX30" fmla="*/ 67108 w 605522"/>
              <a:gd name="connsiteY30" fmla="*/ 203964 h 495934"/>
              <a:gd name="connsiteX31" fmla="*/ 67108 w 605522"/>
              <a:gd name="connsiteY31" fmla="*/ 169355 h 495934"/>
              <a:gd name="connsiteX32" fmla="*/ 91625 w 605522"/>
              <a:gd name="connsiteY32" fmla="*/ 144871 h 495934"/>
              <a:gd name="connsiteX33" fmla="*/ 55315 w 605522"/>
              <a:gd name="connsiteY33" fmla="*/ 98487 h 495934"/>
              <a:gd name="connsiteX34" fmla="*/ 36877 w 605522"/>
              <a:gd name="connsiteY34" fmla="*/ 116896 h 495934"/>
              <a:gd name="connsiteX35" fmla="*/ 36877 w 605522"/>
              <a:gd name="connsiteY35" fmla="*/ 440708 h 495934"/>
              <a:gd name="connsiteX36" fmla="*/ 55315 w 605522"/>
              <a:gd name="connsiteY36" fmla="*/ 459116 h 495934"/>
              <a:gd name="connsiteX37" fmla="*/ 550207 w 605522"/>
              <a:gd name="connsiteY37" fmla="*/ 459116 h 495934"/>
              <a:gd name="connsiteX38" fmla="*/ 568645 w 605522"/>
              <a:gd name="connsiteY38" fmla="*/ 440708 h 495934"/>
              <a:gd name="connsiteX39" fmla="*/ 568645 w 605522"/>
              <a:gd name="connsiteY39" fmla="*/ 116896 h 495934"/>
              <a:gd name="connsiteX40" fmla="*/ 550207 w 605522"/>
              <a:gd name="connsiteY40" fmla="*/ 98487 h 495934"/>
              <a:gd name="connsiteX41" fmla="*/ 406755 w 605522"/>
              <a:gd name="connsiteY41" fmla="*/ 36818 h 495934"/>
              <a:gd name="connsiteX42" fmla="*/ 406755 w 605522"/>
              <a:gd name="connsiteY42" fmla="*/ 59092 h 495934"/>
              <a:gd name="connsiteX43" fmla="*/ 488253 w 605522"/>
              <a:gd name="connsiteY43" fmla="*/ 59092 h 495934"/>
              <a:gd name="connsiteX44" fmla="*/ 488253 w 605522"/>
              <a:gd name="connsiteY44" fmla="*/ 36818 h 495934"/>
              <a:gd name="connsiteX45" fmla="*/ 400486 w 605522"/>
              <a:gd name="connsiteY45" fmla="*/ 0 h 495934"/>
              <a:gd name="connsiteX46" fmla="*/ 494338 w 605522"/>
              <a:gd name="connsiteY46" fmla="*/ 0 h 495934"/>
              <a:gd name="connsiteX47" fmla="*/ 525130 w 605522"/>
              <a:gd name="connsiteY47" fmla="*/ 30559 h 495934"/>
              <a:gd name="connsiteX48" fmla="*/ 525130 w 605522"/>
              <a:gd name="connsiteY48" fmla="*/ 61670 h 495934"/>
              <a:gd name="connsiteX49" fmla="*/ 550207 w 605522"/>
              <a:gd name="connsiteY49" fmla="*/ 61670 h 495934"/>
              <a:gd name="connsiteX50" fmla="*/ 605522 w 605522"/>
              <a:gd name="connsiteY50" fmla="*/ 116896 h 495934"/>
              <a:gd name="connsiteX51" fmla="*/ 605522 w 605522"/>
              <a:gd name="connsiteY51" fmla="*/ 440708 h 495934"/>
              <a:gd name="connsiteX52" fmla="*/ 550207 w 605522"/>
              <a:gd name="connsiteY52" fmla="*/ 495934 h 495934"/>
              <a:gd name="connsiteX53" fmla="*/ 55315 w 605522"/>
              <a:gd name="connsiteY53" fmla="*/ 495934 h 495934"/>
              <a:gd name="connsiteX54" fmla="*/ 0 w 605522"/>
              <a:gd name="connsiteY54" fmla="*/ 440708 h 495934"/>
              <a:gd name="connsiteX55" fmla="*/ 0 w 605522"/>
              <a:gd name="connsiteY55" fmla="*/ 116896 h 495934"/>
              <a:gd name="connsiteX56" fmla="*/ 55315 w 605522"/>
              <a:gd name="connsiteY56" fmla="*/ 61670 h 495934"/>
              <a:gd name="connsiteX57" fmla="*/ 369878 w 605522"/>
              <a:gd name="connsiteY57" fmla="*/ 61670 h 495934"/>
              <a:gd name="connsiteX58" fmla="*/ 369878 w 605522"/>
              <a:gd name="connsiteY58" fmla="*/ 30559 h 495934"/>
              <a:gd name="connsiteX59" fmla="*/ 400486 w 605522"/>
              <a:gd name="connsiteY59" fmla="*/ 0 h 495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05522" h="495934">
                <a:moveTo>
                  <a:pt x="374823" y="232327"/>
                </a:moveTo>
                <a:cubicBezTo>
                  <a:pt x="349189" y="232327"/>
                  <a:pt x="328351" y="253127"/>
                  <a:pt x="328351" y="278712"/>
                </a:cubicBezTo>
                <a:cubicBezTo>
                  <a:pt x="328351" y="304482"/>
                  <a:pt x="349189" y="325282"/>
                  <a:pt x="374823" y="325282"/>
                </a:cubicBezTo>
                <a:cubicBezTo>
                  <a:pt x="400640" y="325282"/>
                  <a:pt x="421479" y="304482"/>
                  <a:pt x="421479" y="278712"/>
                </a:cubicBezTo>
                <a:cubicBezTo>
                  <a:pt x="421479" y="253127"/>
                  <a:pt x="400640" y="232327"/>
                  <a:pt x="374823" y="232327"/>
                </a:cubicBezTo>
                <a:close/>
                <a:moveTo>
                  <a:pt x="374823" y="202876"/>
                </a:moveTo>
                <a:cubicBezTo>
                  <a:pt x="416868" y="202876"/>
                  <a:pt x="450984" y="236929"/>
                  <a:pt x="450984" y="278712"/>
                </a:cubicBezTo>
                <a:cubicBezTo>
                  <a:pt x="450984" y="320680"/>
                  <a:pt x="416868" y="354733"/>
                  <a:pt x="374823" y="354733"/>
                </a:cubicBezTo>
                <a:cubicBezTo>
                  <a:pt x="332961" y="354733"/>
                  <a:pt x="298845" y="320680"/>
                  <a:pt x="298845" y="278712"/>
                </a:cubicBezTo>
                <a:cubicBezTo>
                  <a:pt x="298845" y="236929"/>
                  <a:pt x="332961" y="202876"/>
                  <a:pt x="374823" y="202876"/>
                </a:cubicBezTo>
                <a:close/>
                <a:moveTo>
                  <a:pt x="374858" y="175958"/>
                </a:moveTo>
                <a:cubicBezTo>
                  <a:pt x="318064" y="175958"/>
                  <a:pt x="271966" y="221995"/>
                  <a:pt x="271966" y="278712"/>
                </a:cubicBezTo>
                <a:cubicBezTo>
                  <a:pt x="271966" y="335614"/>
                  <a:pt x="318064" y="381650"/>
                  <a:pt x="374858" y="381650"/>
                </a:cubicBezTo>
                <a:cubicBezTo>
                  <a:pt x="431651" y="381650"/>
                  <a:pt x="477933" y="335614"/>
                  <a:pt x="477933" y="278712"/>
                </a:cubicBezTo>
                <a:cubicBezTo>
                  <a:pt x="477933" y="221995"/>
                  <a:pt x="431651" y="175958"/>
                  <a:pt x="374858" y="175958"/>
                </a:cubicBezTo>
                <a:close/>
                <a:moveTo>
                  <a:pt x="91625" y="169355"/>
                </a:moveTo>
                <a:lnTo>
                  <a:pt x="91625" y="203964"/>
                </a:lnTo>
                <a:lnTo>
                  <a:pt x="165728" y="203964"/>
                </a:lnTo>
                <a:lnTo>
                  <a:pt x="165728" y="169355"/>
                </a:lnTo>
                <a:close/>
                <a:moveTo>
                  <a:pt x="374858" y="146494"/>
                </a:moveTo>
                <a:cubicBezTo>
                  <a:pt x="448062" y="146494"/>
                  <a:pt x="507436" y="205790"/>
                  <a:pt x="507436" y="278712"/>
                </a:cubicBezTo>
                <a:cubicBezTo>
                  <a:pt x="507436" y="351819"/>
                  <a:pt x="448062" y="411114"/>
                  <a:pt x="374858" y="411114"/>
                </a:cubicBezTo>
                <a:cubicBezTo>
                  <a:pt x="301838" y="411114"/>
                  <a:pt x="242463" y="351819"/>
                  <a:pt x="242463" y="278712"/>
                </a:cubicBezTo>
                <a:cubicBezTo>
                  <a:pt x="242463" y="205790"/>
                  <a:pt x="301838" y="146494"/>
                  <a:pt x="374858" y="146494"/>
                </a:cubicBezTo>
                <a:close/>
                <a:moveTo>
                  <a:pt x="91625" y="144871"/>
                </a:moveTo>
                <a:lnTo>
                  <a:pt x="165728" y="144871"/>
                </a:lnTo>
                <a:cubicBezTo>
                  <a:pt x="179369" y="144871"/>
                  <a:pt x="190245" y="155916"/>
                  <a:pt x="190245" y="169355"/>
                </a:cubicBezTo>
                <a:lnTo>
                  <a:pt x="190245" y="203964"/>
                </a:lnTo>
                <a:cubicBezTo>
                  <a:pt x="190245" y="217587"/>
                  <a:pt x="179369" y="228632"/>
                  <a:pt x="165728" y="228632"/>
                </a:cubicBezTo>
                <a:lnTo>
                  <a:pt x="91625" y="228632"/>
                </a:lnTo>
                <a:cubicBezTo>
                  <a:pt x="77984" y="228632"/>
                  <a:pt x="67108" y="217587"/>
                  <a:pt x="67108" y="203964"/>
                </a:cubicBezTo>
                <a:lnTo>
                  <a:pt x="67108" y="169355"/>
                </a:lnTo>
                <a:cubicBezTo>
                  <a:pt x="67108" y="155916"/>
                  <a:pt x="77984" y="144871"/>
                  <a:pt x="91625" y="144871"/>
                </a:cubicBezTo>
                <a:close/>
                <a:moveTo>
                  <a:pt x="55315" y="98487"/>
                </a:moveTo>
                <a:cubicBezTo>
                  <a:pt x="45174" y="98487"/>
                  <a:pt x="36877" y="106771"/>
                  <a:pt x="36877" y="116896"/>
                </a:cubicBezTo>
                <a:lnTo>
                  <a:pt x="36877" y="440708"/>
                </a:lnTo>
                <a:cubicBezTo>
                  <a:pt x="36877" y="450832"/>
                  <a:pt x="45174" y="459116"/>
                  <a:pt x="55315" y="459116"/>
                </a:cubicBezTo>
                <a:lnTo>
                  <a:pt x="550207" y="459116"/>
                </a:lnTo>
                <a:cubicBezTo>
                  <a:pt x="560348" y="459116"/>
                  <a:pt x="568645" y="450832"/>
                  <a:pt x="568645" y="440708"/>
                </a:cubicBezTo>
                <a:lnTo>
                  <a:pt x="568645" y="116896"/>
                </a:lnTo>
                <a:cubicBezTo>
                  <a:pt x="568645" y="106771"/>
                  <a:pt x="560348" y="98487"/>
                  <a:pt x="550207" y="98487"/>
                </a:cubicBezTo>
                <a:close/>
                <a:moveTo>
                  <a:pt x="406755" y="36818"/>
                </a:moveTo>
                <a:lnTo>
                  <a:pt x="406755" y="59092"/>
                </a:lnTo>
                <a:lnTo>
                  <a:pt x="488253" y="59092"/>
                </a:lnTo>
                <a:lnTo>
                  <a:pt x="488253" y="36818"/>
                </a:lnTo>
                <a:close/>
                <a:moveTo>
                  <a:pt x="400486" y="0"/>
                </a:moveTo>
                <a:lnTo>
                  <a:pt x="494338" y="0"/>
                </a:lnTo>
                <a:cubicBezTo>
                  <a:pt x="511301" y="0"/>
                  <a:pt x="525130" y="13623"/>
                  <a:pt x="525130" y="30559"/>
                </a:cubicBezTo>
                <a:lnTo>
                  <a:pt x="525130" y="61670"/>
                </a:lnTo>
                <a:lnTo>
                  <a:pt x="550207" y="61670"/>
                </a:lnTo>
                <a:cubicBezTo>
                  <a:pt x="580630" y="61670"/>
                  <a:pt x="605522" y="86337"/>
                  <a:pt x="605522" y="116896"/>
                </a:cubicBezTo>
                <a:lnTo>
                  <a:pt x="605522" y="440708"/>
                </a:lnTo>
                <a:cubicBezTo>
                  <a:pt x="605522" y="471082"/>
                  <a:pt x="580630" y="495934"/>
                  <a:pt x="550207" y="495934"/>
                </a:cubicBezTo>
                <a:lnTo>
                  <a:pt x="55315" y="495934"/>
                </a:lnTo>
                <a:cubicBezTo>
                  <a:pt x="24892" y="495934"/>
                  <a:pt x="0" y="471082"/>
                  <a:pt x="0" y="440708"/>
                </a:cubicBezTo>
                <a:lnTo>
                  <a:pt x="0" y="116896"/>
                </a:lnTo>
                <a:cubicBezTo>
                  <a:pt x="0" y="86337"/>
                  <a:pt x="24892" y="61670"/>
                  <a:pt x="55315" y="61670"/>
                </a:cubicBezTo>
                <a:lnTo>
                  <a:pt x="369878" y="61670"/>
                </a:lnTo>
                <a:lnTo>
                  <a:pt x="369878" y="30559"/>
                </a:lnTo>
                <a:cubicBezTo>
                  <a:pt x="369878" y="13623"/>
                  <a:pt x="383522" y="0"/>
                  <a:pt x="40048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4" name="椭圆 72"/>
          <p:cNvSpPr/>
          <p:nvPr/>
        </p:nvSpPr>
        <p:spPr>
          <a:xfrm>
            <a:off x="8226788" y="1713197"/>
            <a:ext cx="549668" cy="660400"/>
          </a:xfrm>
          <a:custGeom>
            <a:avLst/>
            <a:gdLst>
              <a:gd name="connsiteX0" fmla="*/ 166861 w 505460"/>
              <a:gd name="connsiteY0" fmla="*/ 355015 h 607286"/>
              <a:gd name="connsiteX1" fmla="*/ 421301 w 505460"/>
              <a:gd name="connsiteY1" fmla="*/ 355015 h 607286"/>
              <a:gd name="connsiteX2" fmla="*/ 438634 w 505460"/>
              <a:gd name="connsiteY2" fmla="*/ 372303 h 607286"/>
              <a:gd name="connsiteX3" fmla="*/ 421301 w 505460"/>
              <a:gd name="connsiteY3" fmla="*/ 389592 h 607286"/>
              <a:gd name="connsiteX4" fmla="*/ 166861 w 505460"/>
              <a:gd name="connsiteY4" fmla="*/ 389592 h 607286"/>
              <a:gd name="connsiteX5" fmla="*/ 149528 w 505460"/>
              <a:gd name="connsiteY5" fmla="*/ 372303 h 607286"/>
              <a:gd name="connsiteX6" fmla="*/ 166861 w 505460"/>
              <a:gd name="connsiteY6" fmla="*/ 355015 h 607286"/>
              <a:gd name="connsiteX7" fmla="*/ 166861 w 505460"/>
              <a:gd name="connsiteY7" fmla="*/ 272524 h 607286"/>
              <a:gd name="connsiteX8" fmla="*/ 421301 w 505460"/>
              <a:gd name="connsiteY8" fmla="*/ 272524 h 607286"/>
              <a:gd name="connsiteX9" fmla="*/ 438634 w 505460"/>
              <a:gd name="connsiteY9" fmla="*/ 289813 h 607286"/>
              <a:gd name="connsiteX10" fmla="*/ 421301 w 505460"/>
              <a:gd name="connsiteY10" fmla="*/ 307101 h 607286"/>
              <a:gd name="connsiteX11" fmla="*/ 166861 w 505460"/>
              <a:gd name="connsiteY11" fmla="*/ 307101 h 607286"/>
              <a:gd name="connsiteX12" fmla="*/ 149528 w 505460"/>
              <a:gd name="connsiteY12" fmla="*/ 289813 h 607286"/>
              <a:gd name="connsiteX13" fmla="*/ 166861 w 505460"/>
              <a:gd name="connsiteY13" fmla="*/ 272524 h 607286"/>
              <a:gd name="connsiteX14" fmla="*/ 166861 w 505460"/>
              <a:gd name="connsiteY14" fmla="*/ 190033 h 607286"/>
              <a:gd name="connsiteX15" fmla="*/ 421301 w 505460"/>
              <a:gd name="connsiteY15" fmla="*/ 190033 h 607286"/>
              <a:gd name="connsiteX16" fmla="*/ 438634 w 505460"/>
              <a:gd name="connsiteY16" fmla="*/ 207439 h 607286"/>
              <a:gd name="connsiteX17" fmla="*/ 421301 w 505460"/>
              <a:gd name="connsiteY17" fmla="*/ 224751 h 607286"/>
              <a:gd name="connsiteX18" fmla="*/ 166861 w 505460"/>
              <a:gd name="connsiteY18" fmla="*/ 224751 h 607286"/>
              <a:gd name="connsiteX19" fmla="*/ 149528 w 505460"/>
              <a:gd name="connsiteY19" fmla="*/ 207439 h 607286"/>
              <a:gd name="connsiteX20" fmla="*/ 166861 w 505460"/>
              <a:gd name="connsiteY20" fmla="*/ 190033 h 607286"/>
              <a:gd name="connsiteX21" fmla="*/ 166861 w 505460"/>
              <a:gd name="connsiteY21" fmla="*/ 107612 h 607286"/>
              <a:gd name="connsiteX22" fmla="*/ 421301 w 505460"/>
              <a:gd name="connsiteY22" fmla="*/ 107612 h 607286"/>
              <a:gd name="connsiteX23" fmla="*/ 438634 w 505460"/>
              <a:gd name="connsiteY23" fmla="*/ 124901 h 607286"/>
              <a:gd name="connsiteX24" fmla="*/ 421301 w 505460"/>
              <a:gd name="connsiteY24" fmla="*/ 142189 h 607286"/>
              <a:gd name="connsiteX25" fmla="*/ 166861 w 505460"/>
              <a:gd name="connsiteY25" fmla="*/ 142189 h 607286"/>
              <a:gd name="connsiteX26" fmla="*/ 149528 w 505460"/>
              <a:gd name="connsiteY26" fmla="*/ 124901 h 607286"/>
              <a:gd name="connsiteX27" fmla="*/ 166861 w 505460"/>
              <a:gd name="connsiteY27" fmla="*/ 107612 h 607286"/>
              <a:gd name="connsiteX28" fmla="*/ 43330 w 505460"/>
              <a:gd name="connsiteY28" fmla="*/ 105635 h 607286"/>
              <a:gd name="connsiteX29" fmla="*/ 34664 w 505460"/>
              <a:gd name="connsiteY29" fmla="*/ 114289 h 607286"/>
              <a:gd name="connsiteX30" fmla="*/ 34664 w 505460"/>
              <a:gd name="connsiteY30" fmla="*/ 563922 h 607286"/>
              <a:gd name="connsiteX31" fmla="*/ 43330 w 505460"/>
              <a:gd name="connsiteY31" fmla="*/ 572576 h 607286"/>
              <a:gd name="connsiteX32" fmla="*/ 379237 w 505460"/>
              <a:gd name="connsiteY32" fmla="*/ 572576 h 607286"/>
              <a:gd name="connsiteX33" fmla="*/ 387903 w 505460"/>
              <a:gd name="connsiteY33" fmla="*/ 563922 h 607286"/>
              <a:gd name="connsiteX34" fmla="*/ 387903 w 505460"/>
              <a:gd name="connsiteY34" fmla="*/ 536267 h 607286"/>
              <a:gd name="connsiteX35" fmla="*/ 126223 w 505460"/>
              <a:gd name="connsiteY35" fmla="*/ 536267 h 607286"/>
              <a:gd name="connsiteX36" fmla="*/ 82799 w 505460"/>
              <a:gd name="connsiteY36" fmla="*/ 492997 h 607286"/>
              <a:gd name="connsiteX37" fmla="*/ 82799 w 505460"/>
              <a:gd name="connsiteY37" fmla="*/ 105635 h 607286"/>
              <a:gd name="connsiteX38" fmla="*/ 126223 w 505460"/>
              <a:gd name="connsiteY38" fmla="*/ 34616 h 607286"/>
              <a:gd name="connsiteX39" fmla="*/ 117557 w 505460"/>
              <a:gd name="connsiteY39" fmla="*/ 43270 h 607286"/>
              <a:gd name="connsiteX40" fmla="*/ 117557 w 505460"/>
              <a:gd name="connsiteY40" fmla="*/ 492997 h 607286"/>
              <a:gd name="connsiteX41" fmla="*/ 126223 w 505460"/>
              <a:gd name="connsiteY41" fmla="*/ 501651 h 607286"/>
              <a:gd name="connsiteX42" fmla="*/ 462130 w 505460"/>
              <a:gd name="connsiteY42" fmla="*/ 501651 h 607286"/>
              <a:gd name="connsiteX43" fmla="*/ 470796 w 505460"/>
              <a:gd name="connsiteY43" fmla="*/ 492997 h 607286"/>
              <a:gd name="connsiteX44" fmla="*/ 470796 w 505460"/>
              <a:gd name="connsiteY44" fmla="*/ 43270 h 607286"/>
              <a:gd name="connsiteX45" fmla="*/ 462130 w 505460"/>
              <a:gd name="connsiteY45" fmla="*/ 34616 h 607286"/>
              <a:gd name="connsiteX46" fmla="*/ 126223 w 505460"/>
              <a:gd name="connsiteY46" fmla="*/ 0 h 607286"/>
              <a:gd name="connsiteX47" fmla="*/ 462130 w 505460"/>
              <a:gd name="connsiteY47" fmla="*/ 0 h 607286"/>
              <a:gd name="connsiteX48" fmla="*/ 505460 w 505460"/>
              <a:gd name="connsiteY48" fmla="*/ 43270 h 607286"/>
              <a:gd name="connsiteX49" fmla="*/ 505460 w 505460"/>
              <a:gd name="connsiteY49" fmla="*/ 492997 h 607286"/>
              <a:gd name="connsiteX50" fmla="*/ 462130 w 505460"/>
              <a:gd name="connsiteY50" fmla="*/ 536267 h 607286"/>
              <a:gd name="connsiteX51" fmla="*/ 422661 w 505460"/>
              <a:gd name="connsiteY51" fmla="*/ 536267 h 607286"/>
              <a:gd name="connsiteX52" fmla="*/ 422661 w 505460"/>
              <a:gd name="connsiteY52" fmla="*/ 563922 h 607286"/>
              <a:gd name="connsiteX53" fmla="*/ 379237 w 505460"/>
              <a:gd name="connsiteY53" fmla="*/ 607286 h 607286"/>
              <a:gd name="connsiteX54" fmla="*/ 43330 w 505460"/>
              <a:gd name="connsiteY54" fmla="*/ 607286 h 607286"/>
              <a:gd name="connsiteX55" fmla="*/ 0 w 505460"/>
              <a:gd name="connsiteY55" fmla="*/ 563922 h 607286"/>
              <a:gd name="connsiteX56" fmla="*/ 0 w 505460"/>
              <a:gd name="connsiteY56" fmla="*/ 114289 h 607286"/>
              <a:gd name="connsiteX57" fmla="*/ 43330 w 505460"/>
              <a:gd name="connsiteY57" fmla="*/ 70925 h 607286"/>
              <a:gd name="connsiteX58" fmla="*/ 82799 w 505460"/>
              <a:gd name="connsiteY58" fmla="*/ 70925 h 607286"/>
              <a:gd name="connsiteX59" fmla="*/ 82799 w 505460"/>
              <a:gd name="connsiteY59" fmla="*/ 43270 h 607286"/>
              <a:gd name="connsiteX60" fmla="*/ 126223 w 505460"/>
              <a:gd name="connsiteY60" fmla="*/ 0 h 60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5460" h="607286">
                <a:moveTo>
                  <a:pt x="166861" y="355015"/>
                </a:moveTo>
                <a:lnTo>
                  <a:pt x="421301" y="355015"/>
                </a:lnTo>
                <a:cubicBezTo>
                  <a:pt x="430910" y="355015"/>
                  <a:pt x="438634" y="362720"/>
                  <a:pt x="438634" y="372303"/>
                </a:cubicBezTo>
                <a:cubicBezTo>
                  <a:pt x="438634" y="381793"/>
                  <a:pt x="430910" y="389592"/>
                  <a:pt x="421301" y="389592"/>
                </a:cubicBezTo>
                <a:lnTo>
                  <a:pt x="166861" y="389592"/>
                </a:lnTo>
                <a:cubicBezTo>
                  <a:pt x="157253" y="389592"/>
                  <a:pt x="149528" y="381887"/>
                  <a:pt x="149528" y="372303"/>
                </a:cubicBezTo>
                <a:cubicBezTo>
                  <a:pt x="149528" y="362720"/>
                  <a:pt x="157253" y="355015"/>
                  <a:pt x="166861" y="355015"/>
                </a:cubicBezTo>
                <a:close/>
                <a:moveTo>
                  <a:pt x="166861" y="272524"/>
                </a:moveTo>
                <a:lnTo>
                  <a:pt x="421301" y="272524"/>
                </a:lnTo>
                <a:cubicBezTo>
                  <a:pt x="430910" y="272524"/>
                  <a:pt x="438634" y="280229"/>
                  <a:pt x="438634" y="289813"/>
                </a:cubicBezTo>
                <a:cubicBezTo>
                  <a:pt x="438634" y="299396"/>
                  <a:pt x="430910" y="307101"/>
                  <a:pt x="421301" y="307101"/>
                </a:cubicBezTo>
                <a:lnTo>
                  <a:pt x="166861" y="307101"/>
                </a:lnTo>
                <a:cubicBezTo>
                  <a:pt x="157253" y="307101"/>
                  <a:pt x="149528" y="299396"/>
                  <a:pt x="149528" y="289813"/>
                </a:cubicBezTo>
                <a:cubicBezTo>
                  <a:pt x="149528" y="280229"/>
                  <a:pt x="157253" y="272524"/>
                  <a:pt x="166861" y="272524"/>
                </a:cubicBezTo>
                <a:close/>
                <a:moveTo>
                  <a:pt x="166861" y="190033"/>
                </a:moveTo>
                <a:lnTo>
                  <a:pt x="421301" y="190033"/>
                </a:lnTo>
                <a:cubicBezTo>
                  <a:pt x="430910" y="190033"/>
                  <a:pt x="438634" y="197842"/>
                  <a:pt x="438634" y="207439"/>
                </a:cubicBezTo>
                <a:cubicBezTo>
                  <a:pt x="438634" y="216942"/>
                  <a:pt x="430910" y="224751"/>
                  <a:pt x="421301" y="224751"/>
                </a:cubicBezTo>
                <a:lnTo>
                  <a:pt x="166861" y="224751"/>
                </a:lnTo>
                <a:cubicBezTo>
                  <a:pt x="157253" y="224751"/>
                  <a:pt x="149528" y="216942"/>
                  <a:pt x="149528" y="207439"/>
                </a:cubicBezTo>
                <a:cubicBezTo>
                  <a:pt x="149528" y="197842"/>
                  <a:pt x="157253" y="190033"/>
                  <a:pt x="166861" y="190033"/>
                </a:cubicBezTo>
                <a:close/>
                <a:moveTo>
                  <a:pt x="166861" y="107612"/>
                </a:moveTo>
                <a:lnTo>
                  <a:pt x="421301" y="107612"/>
                </a:lnTo>
                <a:cubicBezTo>
                  <a:pt x="430910" y="107612"/>
                  <a:pt x="438634" y="115317"/>
                  <a:pt x="438634" y="124901"/>
                </a:cubicBezTo>
                <a:cubicBezTo>
                  <a:pt x="438634" y="134484"/>
                  <a:pt x="430910" y="142189"/>
                  <a:pt x="421301" y="142189"/>
                </a:cubicBezTo>
                <a:lnTo>
                  <a:pt x="166861" y="142189"/>
                </a:lnTo>
                <a:cubicBezTo>
                  <a:pt x="157253" y="142189"/>
                  <a:pt x="149528" y="134484"/>
                  <a:pt x="149528" y="124901"/>
                </a:cubicBezTo>
                <a:cubicBezTo>
                  <a:pt x="149528" y="115317"/>
                  <a:pt x="157253" y="107612"/>
                  <a:pt x="166861" y="107612"/>
                </a:cubicBezTo>
                <a:close/>
                <a:moveTo>
                  <a:pt x="43330" y="105635"/>
                </a:moveTo>
                <a:cubicBezTo>
                  <a:pt x="38526" y="105635"/>
                  <a:pt x="34664" y="109492"/>
                  <a:pt x="34664" y="114289"/>
                </a:cubicBezTo>
                <a:lnTo>
                  <a:pt x="34664" y="563922"/>
                </a:lnTo>
                <a:cubicBezTo>
                  <a:pt x="34664" y="568719"/>
                  <a:pt x="38526" y="572576"/>
                  <a:pt x="43330" y="572576"/>
                </a:cubicBezTo>
                <a:lnTo>
                  <a:pt x="379237" y="572576"/>
                </a:lnTo>
                <a:cubicBezTo>
                  <a:pt x="384041" y="572576"/>
                  <a:pt x="387903" y="568719"/>
                  <a:pt x="387903" y="563922"/>
                </a:cubicBezTo>
                <a:lnTo>
                  <a:pt x="387903" y="536267"/>
                </a:lnTo>
                <a:lnTo>
                  <a:pt x="126223" y="536267"/>
                </a:lnTo>
                <a:cubicBezTo>
                  <a:pt x="102297" y="536267"/>
                  <a:pt x="82799" y="516889"/>
                  <a:pt x="82799" y="492997"/>
                </a:cubicBezTo>
                <a:lnTo>
                  <a:pt x="82799" y="105635"/>
                </a:lnTo>
                <a:close/>
                <a:moveTo>
                  <a:pt x="126223" y="34616"/>
                </a:moveTo>
                <a:cubicBezTo>
                  <a:pt x="121419" y="34616"/>
                  <a:pt x="117557" y="38567"/>
                  <a:pt x="117557" y="43270"/>
                </a:cubicBezTo>
                <a:lnTo>
                  <a:pt x="117557" y="492997"/>
                </a:lnTo>
                <a:cubicBezTo>
                  <a:pt x="117557" y="497794"/>
                  <a:pt x="121419" y="501651"/>
                  <a:pt x="126223" y="501651"/>
                </a:cubicBezTo>
                <a:lnTo>
                  <a:pt x="462130" y="501651"/>
                </a:lnTo>
                <a:cubicBezTo>
                  <a:pt x="466840" y="501651"/>
                  <a:pt x="470796" y="497794"/>
                  <a:pt x="470796" y="492997"/>
                </a:cubicBezTo>
                <a:lnTo>
                  <a:pt x="470796" y="43270"/>
                </a:lnTo>
                <a:cubicBezTo>
                  <a:pt x="470796" y="38567"/>
                  <a:pt x="466840" y="34616"/>
                  <a:pt x="462130" y="34616"/>
                </a:cubicBezTo>
                <a:close/>
                <a:moveTo>
                  <a:pt x="126223" y="0"/>
                </a:moveTo>
                <a:lnTo>
                  <a:pt x="462130" y="0"/>
                </a:lnTo>
                <a:cubicBezTo>
                  <a:pt x="485961" y="0"/>
                  <a:pt x="505460" y="19472"/>
                  <a:pt x="505460" y="43270"/>
                </a:cubicBezTo>
                <a:lnTo>
                  <a:pt x="505460" y="492997"/>
                </a:lnTo>
                <a:cubicBezTo>
                  <a:pt x="505460" y="516889"/>
                  <a:pt x="485961" y="536267"/>
                  <a:pt x="462130" y="536267"/>
                </a:cubicBezTo>
                <a:lnTo>
                  <a:pt x="422661" y="536267"/>
                </a:lnTo>
                <a:lnTo>
                  <a:pt x="422661" y="563922"/>
                </a:lnTo>
                <a:cubicBezTo>
                  <a:pt x="422661" y="587815"/>
                  <a:pt x="403163" y="607286"/>
                  <a:pt x="379237" y="607286"/>
                </a:cubicBezTo>
                <a:lnTo>
                  <a:pt x="43330" y="607286"/>
                </a:lnTo>
                <a:cubicBezTo>
                  <a:pt x="19404" y="607286"/>
                  <a:pt x="0" y="587815"/>
                  <a:pt x="0" y="563922"/>
                </a:cubicBezTo>
                <a:lnTo>
                  <a:pt x="0" y="114289"/>
                </a:lnTo>
                <a:cubicBezTo>
                  <a:pt x="0" y="90397"/>
                  <a:pt x="19404" y="70925"/>
                  <a:pt x="43330" y="70925"/>
                </a:cubicBezTo>
                <a:lnTo>
                  <a:pt x="82799" y="70925"/>
                </a:lnTo>
                <a:lnTo>
                  <a:pt x="82799" y="43270"/>
                </a:lnTo>
                <a:cubicBezTo>
                  <a:pt x="82799" y="19472"/>
                  <a:pt x="102297" y="0"/>
                  <a:pt x="1262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5" name="椭圆 80"/>
          <p:cNvSpPr/>
          <p:nvPr/>
        </p:nvSpPr>
        <p:spPr>
          <a:xfrm>
            <a:off x="10987088" y="1569043"/>
            <a:ext cx="660400" cy="654004"/>
          </a:xfrm>
          <a:custGeom>
            <a:avLst/>
            <a:gdLst>
              <a:gd name="connsiteX0" fmla="*/ 251451 w 608736"/>
              <a:gd name="connsiteY0" fmla="*/ 247191 h 602841"/>
              <a:gd name="connsiteX1" fmla="*/ 262137 w 608736"/>
              <a:gd name="connsiteY1" fmla="*/ 250055 h 602841"/>
              <a:gd name="connsiteX2" fmla="*/ 323645 w 608736"/>
              <a:gd name="connsiteY2" fmla="*/ 285209 h 602841"/>
              <a:gd name="connsiteX3" fmla="*/ 359872 w 608736"/>
              <a:gd name="connsiteY3" fmla="*/ 350307 h 602841"/>
              <a:gd name="connsiteX4" fmla="*/ 363521 w 608736"/>
              <a:gd name="connsiteY4" fmla="*/ 365670 h 602841"/>
              <a:gd name="connsiteX5" fmla="*/ 347753 w 608736"/>
              <a:gd name="connsiteY5" fmla="*/ 364108 h 602841"/>
              <a:gd name="connsiteX6" fmla="*/ 342801 w 608736"/>
              <a:gd name="connsiteY6" fmla="*/ 363587 h 602841"/>
              <a:gd name="connsiteX7" fmla="*/ 326121 w 608736"/>
              <a:gd name="connsiteY7" fmla="*/ 362676 h 602841"/>
              <a:gd name="connsiteX8" fmla="*/ 323776 w 608736"/>
              <a:gd name="connsiteY8" fmla="*/ 354734 h 602841"/>
              <a:gd name="connsiteX9" fmla="*/ 298104 w 608736"/>
              <a:gd name="connsiteY9" fmla="*/ 310727 h 602841"/>
              <a:gd name="connsiteX10" fmla="*/ 251842 w 608736"/>
              <a:gd name="connsiteY10" fmla="*/ 284558 h 602841"/>
              <a:gd name="connsiteX11" fmla="*/ 238550 w 608736"/>
              <a:gd name="connsiteY11" fmla="*/ 281042 h 602841"/>
              <a:gd name="connsiteX12" fmla="*/ 244284 w 608736"/>
              <a:gd name="connsiteY12" fmla="*/ 268674 h 602841"/>
              <a:gd name="connsiteX13" fmla="*/ 248324 w 608736"/>
              <a:gd name="connsiteY13" fmla="*/ 257737 h 602841"/>
              <a:gd name="connsiteX14" fmla="*/ 246454 w 608736"/>
              <a:gd name="connsiteY14" fmla="*/ 168722 h 602841"/>
              <a:gd name="connsiteX15" fmla="*/ 261971 w 608736"/>
              <a:gd name="connsiteY15" fmla="*/ 171325 h 602841"/>
              <a:gd name="connsiteX16" fmla="*/ 378414 w 608736"/>
              <a:gd name="connsiteY16" fmla="*/ 230549 h 602841"/>
              <a:gd name="connsiteX17" fmla="*/ 439699 w 608736"/>
              <a:gd name="connsiteY17" fmla="*/ 360970 h 602841"/>
              <a:gd name="connsiteX18" fmla="*/ 441003 w 608736"/>
              <a:gd name="connsiteY18" fmla="*/ 373856 h 602841"/>
              <a:gd name="connsiteX19" fmla="*/ 425225 w 608736"/>
              <a:gd name="connsiteY19" fmla="*/ 373335 h 602841"/>
              <a:gd name="connsiteX20" fmla="*/ 417923 w 608736"/>
              <a:gd name="connsiteY20" fmla="*/ 373075 h 602841"/>
              <a:gd name="connsiteX21" fmla="*/ 404753 w 608736"/>
              <a:gd name="connsiteY21" fmla="*/ 371253 h 602841"/>
              <a:gd name="connsiteX22" fmla="*/ 403841 w 608736"/>
              <a:gd name="connsiteY22" fmla="*/ 362532 h 602841"/>
              <a:gd name="connsiteX23" fmla="*/ 352856 w 608736"/>
              <a:gd name="connsiteY23" fmla="*/ 256060 h 602841"/>
              <a:gd name="connsiteX24" fmla="*/ 260015 w 608736"/>
              <a:gd name="connsiteY24" fmla="*/ 207640 h 602841"/>
              <a:gd name="connsiteX25" fmla="*/ 251800 w 608736"/>
              <a:gd name="connsiteY25" fmla="*/ 206078 h 602841"/>
              <a:gd name="connsiteX26" fmla="*/ 250757 w 608736"/>
              <a:gd name="connsiteY26" fmla="*/ 197878 h 602841"/>
              <a:gd name="connsiteX27" fmla="*/ 248932 w 608736"/>
              <a:gd name="connsiteY27" fmla="*/ 184211 h 602841"/>
              <a:gd name="connsiteX28" fmla="*/ 73371 w 608736"/>
              <a:gd name="connsiteY28" fmla="*/ 111141 h 602841"/>
              <a:gd name="connsiteX29" fmla="*/ 97098 w 608736"/>
              <a:gd name="connsiteY29" fmla="*/ 120514 h 602841"/>
              <a:gd name="connsiteX30" fmla="*/ 175057 w 608736"/>
              <a:gd name="connsiteY30" fmla="*/ 198363 h 602841"/>
              <a:gd name="connsiteX31" fmla="*/ 174014 w 608736"/>
              <a:gd name="connsiteY31" fmla="*/ 247963 h 602841"/>
              <a:gd name="connsiteX32" fmla="*/ 131906 w 608736"/>
              <a:gd name="connsiteY32" fmla="*/ 290142 h 602841"/>
              <a:gd name="connsiteX33" fmla="*/ 138033 w 608736"/>
              <a:gd name="connsiteY33" fmla="*/ 301208 h 602841"/>
              <a:gd name="connsiteX34" fmla="*/ 207388 w 608736"/>
              <a:gd name="connsiteY34" fmla="*/ 396892 h 602841"/>
              <a:gd name="connsiteX35" fmla="*/ 302947 w 608736"/>
              <a:gd name="connsiteY35" fmla="*/ 466019 h 602841"/>
              <a:gd name="connsiteX36" fmla="*/ 314419 w 608736"/>
              <a:gd name="connsiteY36" fmla="*/ 472268 h 602841"/>
              <a:gd name="connsiteX37" fmla="*/ 356528 w 608736"/>
              <a:gd name="connsiteY37" fmla="*/ 430219 h 602841"/>
              <a:gd name="connsiteX38" fmla="*/ 382340 w 608736"/>
              <a:gd name="connsiteY38" fmla="*/ 419804 h 602841"/>
              <a:gd name="connsiteX39" fmla="*/ 406198 w 608736"/>
              <a:gd name="connsiteY39" fmla="*/ 429177 h 602841"/>
              <a:gd name="connsiteX40" fmla="*/ 484157 w 608736"/>
              <a:gd name="connsiteY40" fmla="*/ 507027 h 602841"/>
              <a:gd name="connsiteX41" fmla="*/ 483114 w 608736"/>
              <a:gd name="connsiteY41" fmla="*/ 556496 h 602841"/>
              <a:gd name="connsiteX42" fmla="*/ 465123 w 608736"/>
              <a:gd name="connsiteY42" fmla="*/ 574071 h 602841"/>
              <a:gd name="connsiteX43" fmla="*/ 460821 w 608736"/>
              <a:gd name="connsiteY43" fmla="*/ 577586 h 602841"/>
              <a:gd name="connsiteX44" fmla="*/ 430446 w 608736"/>
              <a:gd name="connsiteY44" fmla="*/ 594770 h 602841"/>
              <a:gd name="connsiteX45" fmla="*/ 399288 w 608736"/>
              <a:gd name="connsiteY45" fmla="*/ 602581 h 602841"/>
              <a:gd name="connsiteX46" fmla="*/ 390554 w 608736"/>
              <a:gd name="connsiteY46" fmla="*/ 602841 h 602841"/>
              <a:gd name="connsiteX47" fmla="*/ 134513 w 608736"/>
              <a:gd name="connsiteY47" fmla="*/ 469664 h 602841"/>
              <a:gd name="connsiteX48" fmla="*/ 1539 w 608736"/>
              <a:gd name="connsiteY48" fmla="*/ 205263 h 602841"/>
              <a:gd name="connsiteX49" fmla="*/ 9231 w 608736"/>
              <a:gd name="connsiteY49" fmla="*/ 174410 h 602841"/>
              <a:gd name="connsiteX50" fmla="*/ 26569 w 608736"/>
              <a:gd name="connsiteY50" fmla="*/ 143817 h 602841"/>
              <a:gd name="connsiteX51" fmla="*/ 28395 w 608736"/>
              <a:gd name="connsiteY51" fmla="*/ 140953 h 602841"/>
              <a:gd name="connsiteX52" fmla="*/ 47558 w 608736"/>
              <a:gd name="connsiteY52" fmla="*/ 121686 h 602841"/>
              <a:gd name="connsiteX53" fmla="*/ 73371 w 608736"/>
              <a:gd name="connsiteY53" fmla="*/ 111141 h 602841"/>
              <a:gd name="connsiteX54" fmla="*/ 229800 w 608736"/>
              <a:gd name="connsiteY54" fmla="*/ 83832 h 602841"/>
              <a:gd name="connsiteX55" fmla="*/ 244010 w 608736"/>
              <a:gd name="connsiteY55" fmla="*/ 84743 h 602841"/>
              <a:gd name="connsiteX56" fmla="*/ 437738 w 608736"/>
              <a:gd name="connsiteY56" fmla="*/ 171303 h 602841"/>
              <a:gd name="connsiteX57" fmla="*/ 523781 w 608736"/>
              <a:gd name="connsiteY57" fmla="*/ 359001 h 602841"/>
              <a:gd name="connsiteX58" fmla="*/ 524693 w 608736"/>
              <a:gd name="connsiteY58" fmla="*/ 370195 h 602841"/>
              <a:gd name="connsiteX59" fmla="*/ 508788 w 608736"/>
              <a:gd name="connsiteY59" fmla="*/ 371496 h 602841"/>
              <a:gd name="connsiteX60" fmla="*/ 499793 w 608736"/>
              <a:gd name="connsiteY60" fmla="*/ 372147 h 602841"/>
              <a:gd name="connsiteX61" fmla="*/ 488581 w 608736"/>
              <a:gd name="connsiteY61" fmla="*/ 372798 h 602841"/>
              <a:gd name="connsiteX62" fmla="*/ 487799 w 608736"/>
              <a:gd name="connsiteY62" fmla="*/ 361734 h 602841"/>
              <a:gd name="connsiteX63" fmla="*/ 412316 w 608736"/>
              <a:gd name="connsiteY63" fmla="*/ 196685 h 602841"/>
              <a:gd name="connsiteX64" fmla="*/ 245053 w 608736"/>
              <a:gd name="connsiteY64" fmla="*/ 121059 h 602841"/>
              <a:gd name="connsiteX65" fmla="*/ 236449 w 608736"/>
              <a:gd name="connsiteY65" fmla="*/ 120408 h 602841"/>
              <a:gd name="connsiteX66" fmla="*/ 234754 w 608736"/>
              <a:gd name="connsiteY66" fmla="*/ 111948 h 602841"/>
              <a:gd name="connsiteX67" fmla="*/ 232147 w 608736"/>
              <a:gd name="connsiteY67" fmla="*/ 97890 h 602841"/>
              <a:gd name="connsiteX68" fmla="*/ 230344 w 608736"/>
              <a:gd name="connsiteY68" fmla="*/ 0 h 602841"/>
              <a:gd name="connsiteX69" fmla="*/ 241293 w 608736"/>
              <a:gd name="connsiteY69" fmla="*/ 521 h 602841"/>
              <a:gd name="connsiteX70" fmla="*/ 497291 w 608736"/>
              <a:gd name="connsiteY70" fmla="*/ 111947 h 602841"/>
              <a:gd name="connsiteX71" fmla="*/ 607824 w 608736"/>
              <a:gd name="connsiteY71" fmla="*/ 351069 h 602841"/>
              <a:gd name="connsiteX72" fmla="*/ 608736 w 608736"/>
              <a:gd name="connsiteY72" fmla="*/ 362394 h 602841"/>
              <a:gd name="connsiteX73" fmla="*/ 596223 w 608736"/>
              <a:gd name="connsiteY73" fmla="*/ 363305 h 602841"/>
              <a:gd name="connsiteX74" fmla="*/ 584362 w 608736"/>
              <a:gd name="connsiteY74" fmla="*/ 364347 h 602841"/>
              <a:gd name="connsiteX75" fmla="*/ 572761 w 608736"/>
              <a:gd name="connsiteY75" fmla="*/ 365388 h 602841"/>
              <a:gd name="connsiteX76" fmla="*/ 571849 w 608736"/>
              <a:gd name="connsiteY76" fmla="*/ 353933 h 602841"/>
              <a:gd name="connsiteX77" fmla="*/ 471744 w 608736"/>
              <a:gd name="connsiteY77" fmla="*/ 137460 h 602841"/>
              <a:gd name="connsiteX78" fmla="*/ 239860 w 608736"/>
              <a:gd name="connsiteY78" fmla="*/ 36578 h 602841"/>
              <a:gd name="connsiteX79" fmla="*/ 228389 w 608736"/>
              <a:gd name="connsiteY79" fmla="*/ 36187 h 602841"/>
              <a:gd name="connsiteX80" fmla="*/ 229041 w 608736"/>
              <a:gd name="connsiteY80" fmla="*/ 20176 h 602841"/>
              <a:gd name="connsiteX81" fmla="*/ 229562 w 608736"/>
              <a:gd name="connsiteY81" fmla="*/ 11065 h 602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608736" h="602841">
                <a:moveTo>
                  <a:pt x="251451" y="247191"/>
                </a:moveTo>
                <a:lnTo>
                  <a:pt x="262137" y="250055"/>
                </a:lnTo>
                <a:cubicBezTo>
                  <a:pt x="285463" y="256175"/>
                  <a:pt x="306704" y="268283"/>
                  <a:pt x="323645" y="285209"/>
                </a:cubicBezTo>
                <a:cubicBezTo>
                  <a:pt x="341498" y="303045"/>
                  <a:pt x="354008" y="325569"/>
                  <a:pt x="359872" y="350307"/>
                </a:cubicBezTo>
                <a:lnTo>
                  <a:pt x="363521" y="365670"/>
                </a:lnTo>
                <a:lnTo>
                  <a:pt x="347753" y="364108"/>
                </a:lnTo>
                <a:cubicBezTo>
                  <a:pt x="346190" y="363978"/>
                  <a:pt x="344495" y="363847"/>
                  <a:pt x="342801" y="363587"/>
                </a:cubicBezTo>
                <a:lnTo>
                  <a:pt x="326121" y="362676"/>
                </a:lnTo>
                <a:lnTo>
                  <a:pt x="323776" y="354734"/>
                </a:lnTo>
                <a:cubicBezTo>
                  <a:pt x="319215" y="338068"/>
                  <a:pt x="310353" y="322835"/>
                  <a:pt x="298104" y="310727"/>
                </a:cubicBezTo>
                <a:cubicBezTo>
                  <a:pt x="285463" y="297968"/>
                  <a:pt x="269435" y="288984"/>
                  <a:pt x="251842" y="284558"/>
                </a:cubicBezTo>
                <a:lnTo>
                  <a:pt x="238550" y="281042"/>
                </a:lnTo>
                <a:lnTo>
                  <a:pt x="244284" y="268674"/>
                </a:lnTo>
                <a:cubicBezTo>
                  <a:pt x="245848" y="265419"/>
                  <a:pt x="247151" y="261643"/>
                  <a:pt x="248324" y="257737"/>
                </a:cubicBezTo>
                <a:close/>
                <a:moveTo>
                  <a:pt x="246454" y="168722"/>
                </a:moveTo>
                <a:lnTo>
                  <a:pt x="261971" y="171325"/>
                </a:lnTo>
                <a:cubicBezTo>
                  <a:pt x="306566" y="178614"/>
                  <a:pt x="346858" y="199180"/>
                  <a:pt x="378414" y="230549"/>
                </a:cubicBezTo>
                <a:cubicBezTo>
                  <a:pt x="413620" y="265822"/>
                  <a:pt x="434744" y="310858"/>
                  <a:pt x="439699" y="360970"/>
                </a:cubicBezTo>
                <a:lnTo>
                  <a:pt x="441003" y="373856"/>
                </a:lnTo>
                <a:lnTo>
                  <a:pt x="425225" y="373335"/>
                </a:lnTo>
                <a:cubicBezTo>
                  <a:pt x="422096" y="373205"/>
                  <a:pt x="420010" y="373335"/>
                  <a:pt x="417923" y="373075"/>
                </a:cubicBezTo>
                <a:lnTo>
                  <a:pt x="404753" y="371253"/>
                </a:lnTo>
                <a:lnTo>
                  <a:pt x="403841" y="362532"/>
                </a:lnTo>
                <a:cubicBezTo>
                  <a:pt x="399407" y="321792"/>
                  <a:pt x="381674" y="284956"/>
                  <a:pt x="352856" y="256060"/>
                </a:cubicBezTo>
                <a:cubicBezTo>
                  <a:pt x="327690" y="231069"/>
                  <a:pt x="295613" y="214278"/>
                  <a:pt x="260015" y="207640"/>
                </a:cubicBezTo>
                <a:lnTo>
                  <a:pt x="251800" y="206078"/>
                </a:lnTo>
                <a:lnTo>
                  <a:pt x="250757" y="197878"/>
                </a:lnTo>
                <a:cubicBezTo>
                  <a:pt x="250236" y="193323"/>
                  <a:pt x="249714" y="188767"/>
                  <a:pt x="248932" y="184211"/>
                </a:cubicBezTo>
                <a:close/>
                <a:moveTo>
                  <a:pt x="73371" y="111141"/>
                </a:moveTo>
                <a:cubicBezTo>
                  <a:pt x="82627" y="111141"/>
                  <a:pt x="91101" y="114526"/>
                  <a:pt x="97098" y="120514"/>
                </a:cubicBezTo>
                <a:lnTo>
                  <a:pt x="175057" y="198363"/>
                </a:lnTo>
                <a:cubicBezTo>
                  <a:pt x="188485" y="211772"/>
                  <a:pt x="187963" y="234034"/>
                  <a:pt x="174014" y="247963"/>
                </a:cubicBezTo>
                <a:lnTo>
                  <a:pt x="131906" y="290142"/>
                </a:lnTo>
                <a:lnTo>
                  <a:pt x="138033" y="301208"/>
                </a:lnTo>
                <a:cubicBezTo>
                  <a:pt x="151982" y="326333"/>
                  <a:pt x="171016" y="360701"/>
                  <a:pt x="207388" y="396892"/>
                </a:cubicBezTo>
                <a:cubicBezTo>
                  <a:pt x="243630" y="433083"/>
                  <a:pt x="277917" y="452090"/>
                  <a:pt x="302947" y="466019"/>
                </a:cubicBezTo>
                <a:lnTo>
                  <a:pt x="314419" y="472268"/>
                </a:lnTo>
                <a:lnTo>
                  <a:pt x="356528" y="430219"/>
                </a:lnTo>
                <a:cubicBezTo>
                  <a:pt x="363177" y="423580"/>
                  <a:pt x="372563" y="419804"/>
                  <a:pt x="382340" y="419804"/>
                </a:cubicBezTo>
                <a:cubicBezTo>
                  <a:pt x="391597" y="419804"/>
                  <a:pt x="400070" y="423059"/>
                  <a:pt x="406198" y="429177"/>
                </a:cubicBezTo>
                <a:lnTo>
                  <a:pt x="484157" y="507027"/>
                </a:lnTo>
                <a:cubicBezTo>
                  <a:pt x="497454" y="520435"/>
                  <a:pt x="497063" y="542566"/>
                  <a:pt x="483114" y="556496"/>
                </a:cubicBezTo>
                <a:lnTo>
                  <a:pt x="465123" y="574071"/>
                </a:lnTo>
                <a:lnTo>
                  <a:pt x="460821" y="577586"/>
                </a:lnTo>
                <a:cubicBezTo>
                  <a:pt x="451696" y="584616"/>
                  <a:pt x="441397" y="590474"/>
                  <a:pt x="430446" y="594770"/>
                </a:cubicBezTo>
                <a:cubicBezTo>
                  <a:pt x="420147" y="598675"/>
                  <a:pt x="409978" y="601279"/>
                  <a:pt x="399288" y="602581"/>
                </a:cubicBezTo>
                <a:cubicBezTo>
                  <a:pt x="398506" y="602581"/>
                  <a:pt x="395508" y="602841"/>
                  <a:pt x="390554" y="602841"/>
                </a:cubicBezTo>
                <a:cubicBezTo>
                  <a:pt x="361873" y="602841"/>
                  <a:pt x="258362" y="593338"/>
                  <a:pt x="134513" y="469664"/>
                </a:cubicBezTo>
                <a:cubicBezTo>
                  <a:pt x="29959" y="365258"/>
                  <a:pt x="-8499" y="288710"/>
                  <a:pt x="1539" y="205263"/>
                </a:cubicBezTo>
                <a:cubicBezTo>
                  <a:pt x="2712" y="195109"/>
                  <a:pt x="5189" y="185085"/>
                  <a:pt x="9231" y="174410"/>
                </a:cubicBezTo>
                <a:cubicBezTo>
                  <a:pt x="13663" y="163214"/>
                  <a:pt x="19399" y="152930"/>
                  <a:pt x="26569" y="143817"/>
                </a:cubicBezTo>
                <a:lnTo>
                  <a:pt x="28395" y="140953"/>
                </a:lnTo>
                <a:lnTo>
                  <a:pt x="47558" y="121686"/>
                </a:lnTo>
                <a:cubicBezTo>
                  <a:pt x="54207" y="115047"/>
                  <a:pt x="63594" y="111141"/>
                  <a:pt x="73371" y="111141"/>
                </a:cubicBezTo>
                <a:close/>
                <a:moveTo>
                  <a:pt x="229800" y="83832"/>
                </a:moveTo>
                <a:lnTo>
                  <a:pt x="244010" y="84743"/>
                </a:lnTo>
                <a:cubicBezTo>
                  <a:pt x="317277" y="88908"/>
                  <a:pt x="386112" y="119627"/>
                  <a:pt x="437738" y="171303"/>
                </a:cubicBezTo>
                <a:cubicBezTo>
                  <a:pt x="487799" y="221156"/>
                  <a:pt x="518436" y="287931"/>
                  <a:pt x="523781" y="359001"/>
                </a:cubicBezTo>
                <a:lnTo>
                  <a:pt x="524693" y="370195"/>
                </a:lnTo>
                <a:lnTo>
                  <a:pt x="508788" y="371496"/>
                </a:lnTo>
                <a:cubicBezTo>
                  <a:pt x="505008" y="371887"/>
                  <a:pt x="502400" y="372017"/>
                  <a:pt x="499793" y="372147"/>
                </a:cubicBezTo>
                <a:lnTo>
                  <a:pt x="488581" y="372798"/>
                </a:lnTo>
                <a:lnTo>
                  <a:pt x="487799" y="361734"/>
                </a:lnTo>
                <a:cubicBezTo>
                  <a:pt x="482975" y="299125"/>
                  <a:pt x="456120" y="240551"/>
                  <a:pt x="412316" y="196685"/>
                </a:cubicBezTo>
                <a:cubicBezTo>
                  <a:pt x="367730" y="152169"/>
                  <a:pt x="308282" y="125355"/>
                  <a:pt x="245053" y="121059"/>
                </a:cubicBezTo>
                <a:lnTo>
                  <a:pt x="236449" y="120408"/>
                </a:lnTo>
                <a:lnTo>
                  <a:pt x="234754" y="111948"/>
                </a:lnTo>
                <a:cubicBezTo>
                  <a:pt x="233711" y="107132"/>
                  <a:pt x="232929" y="102446"/>
                  <a:pt x="232147" y="97890"/>
                </a:cubicBezTo>
                <a:close/>
                <a:moveTo>
                  <a:pt x="230344" y="0"/>
                </a:moveTo>
                <a:lnTo>
                  <a:pt x="241293" y="521"/>
                </a:lnTo>
                <a:cubicBezTo>
                  <a:pt x="338009" y="4166"/>
                  <a:pt x="428990" y="43737"/>
                  <a:pt x="497291" y="111947"/>
                </a:cubicBezTo>
                <a:cubicBezTo>
                  <a:pt x="561291" y="175860"/>
                  <a:pt x="600524" y="260731"/>
                  <a:pt x="607824" y="351069"/>
                </a:cubicBezTo>
                <a:lnTo>
                  <a:pt x="608736" y="362394"/>
                </a:lnTo>
                <a:lnTo>
                  <a:pt x="596223" y="363305"/>
                </a:lnTo>
                <a:cubicBezTo>
                  <a:pt x="592182" y="363566"/>
                  <a:pt x="588272" y="363956"/>
                  <a:pt x="584362" y="364347"/>
                </a:cubicBezTo>
                <a:lnTo>
                  <a:pt x="572761" y="365388"/>
                </a:lnTo>
                <a:lnTo>
                  <a:pt x="571849" y="353933"/>
                </a:lnTo>
                <a:cubicBezTo>
                  <a:pt x="565201" y="272186"/>
                  <a:pt x="529617" y="195256"/>
                  <a:pt x="471744" y="137460"/>
                </a:cubicBezTo>
                <a:cubicBezTo>
                  <a:pt x="409830" y="75629"/>
                  <a:pt x="327452" y="39832"/>
                  <a:pt x="239860" y="36578"/>
                </a:cubicBezTo>
                <a:lnTo>
                  <a:pt x="228389" y="36187"/>
                </a:lnTo>
                <a:lnTo>
                  <a:pt x="229041" y="20176"/>
                </a:lnTo>
                <a:cubicBezTo>
                  <a:pt x="229171" y="17183"/>
                  <a:pt x="229302" y="14058"/>
                  <a:pt x="229562" y="1106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6" name="椭圆 88"/>
          <p:cNvSpPr/>
          <p:nvPr/>
        </p:nvSpPr>
        <p:spPr>
          <a:xfrm>
            <a:off x="10987088" y="461798"/>
            <a:ext cx="660400" cy="562386"/>
          </a:xfrm>
          <a:custGeom>
            <a:avLst/>
            <a:gdLst>
              <a:gd name="connsiteX0" fmla="*/ 303714 w 607639"/>
              <a:gd name="connsiteY0" fmla="*/ 173520 h 517456"/>
              <a:gd name="connsiteX1" fmla="*/ 337586 w 607639"/>
              <a:gd name="connsiteY1" fmla="*/ 207321 h 517456"/>
              <a:gd name="connsiteX2" fmla="*/ 303714 w 607639"/>
              <a:gd name="connsiteY2" fmla="*/ 241122 h 517456"/>
              <a:gd name="connsiteX3" fmla="*/ 269842 w 607639"/>
              <a:gd name="connsiteY3" fmla="*/ 207321 h 517456"/>
              <a:gd name="connsiteX4" fmla="*/ 303714 w 607639"/>
              <a:gd name="connsiteY4" fmla="*/ 173520 h 517456"/>
              <a:gd name="connsiteX5" fmla="*/ 303758 w 607639"/>
              <a:gd name="connsiteY5" fmla="*/ 139994 h 517456"/>
              <a:gd name="connsiteX6" fmla="*/ 236373 w 607639"/>
              <a:gd name="connsiteY6" fmla="*/ 207277 h 517456"/>
              <a:gd name="connsiteX7" fmla="*/ 303758 w 607639"/>
              <a:gd name="connsiteY7" fmla="*/ 274559 h 517456"/>
              <a:gd name="connsiteX8" fmla="*/ 371054 w 607639"/>
              <a:gd name="connsiteY8" fmla="*/ 207277 h 517456"/>
              <a:gd name="connsiteX9" fmla="*/ 303758 w 607639"/>
              <a:gd name="connsiteY9" fmla="*/ 139994 h 517456"/>
              <a:gd name="connsiteX10" fmla="*/ 282839 w 607639"/>
              <a:gd name="connsiteY10" fmla="*/ 68801 h 517456"/>
              <a:gd name="connsiteX11" fmla="*/ 303669 w 607639"/>
              <a:gd name="connsiteY11" fmla="*/ 68801 h 517456"/>
              <a:gd name="connsiteX12" fmla="*/ 303847 w 607639"/>
              <a:gd name="connsiteY12" fmla="*/ 68801 h 517456"/>
              <a:gd name="connsiteX13" fmla="*/ 324588 w 607639"/>
              <a:gd name="connsiteY13" fmla="*/ 68801 h 517456"/>
              <a:gd name="connsiteX14" fmla="*/ 327703 w 607639"/>
              <a:gd name="connsiteY14" fmla="*/ 99465 h 517456"/>
              <a:gd name="connsiteX15" fmla="*/ 363221 w 607639"/>
              <a:gd name="connsiteY15" fmla="*/ 114219 h 517456"/>
              <a:gd name="connsiteX16" fmla="*/ 387166 w 607639"/>
              <a:gd name="connsiteY16" fmla="*/ 94665 h 517456"/>
              <a:gd name="connsiteX17" fmla="*/ 416541 w 607639"/>
              <a:gd name="connsiteY17" fmla="*/ 124085 h 517456"/>
              <a:gd name="connsiteX18" fmla="*/ 396958 w 607639"/>
              <a:gd name="connsiteY18" fmla="*/ 147993 h 517456"/>
              <a:gd name="connsiteX19" fmla="*/ 411645 w 607639"/>
              <a:gd name="connsiteY19" fmla="*/ 183457 h 517456"/>
              <a:gd name="connsiteX20" fmla="*/ 442445 w 607639"/>
              <a:gd name="connsiteY20" fmla="*/ 186479 h 517456"/>
              <a:gd name="connsiteX21" fmla="*/ 442445 w 607639"/>
              <a:gd name="connsiteY21" fmla="*/ 228075 h 517456"/>
              <a:gd name="connsiteX22" fmla="*/ 411645 w 607639"/>
              <a:gd name="connsiteY22" fmla="*/ 231185 h 517456"/>
              <a:gd name="connsiteX23" fmla="*/ 396958 w 607639"/>
              <a:gd name="connsiteY23" fmla="*/ 266649 h 517456"/>
              <a:gd name="connsiteX24" fmla="*/ 416541 w 607639"/>
              <a:gd name="connsiteY24" fmla="*/ 290558 h 517456"/>
              <a:gd name="connsiteX25" fmla="*/ 387166 w 607639"/>
              <a:gd name="connsiteY25" fmla="*/ 319977 h 517456"/>
              <a:gd name="connsiteX26" fmla="*/ 363221 w 607639"/>
              <a:gd name="connsiteY26" fmla="*/ 300423 h 517456"/>
              <a:gd name="connsiteX27" fmla="*/ 327703 w 607639"/>
              <a:gd name="connsiteY27" fmla="*/ 315177 h 517456"/>
              <a:gd name="connsiteX28" fmla="*/ 324588 w 607639"/>
              <a:gd name="connsiteY28" fmla="*/ 345841 h 517456"/>
              <a:gd name="connsiteX29" fmla="*/ 303847 w 607639"/>
              <a:gd name="connsiteY29" fmla="*/ 345841 h 517456"/>
              <a:gd name="connsiteX30" fmla="*/ 303669 w 607639"/>
              <a:gd name="connsiteY30" fmla="*/ 345841 h 517456"/>
              <a:gd name="connsiteX31" fmla="*/ 282839 w 607639"/>
              <a:gd name="connsiteY31" fmla="*/ 345841 h 517456"/>
              <a:gd name="connsiteX32" fmla="*/ 279813 w 607639"/>
              <a:gd name="connsiteY32" fmla="*/ 315177 h 517456"/>
              <a:gd name="connsiteX33" fmla="*/ 244295 w 607639"/>
              <a:gd name="connsiteY33" fmla="*/ 300423 h 517456"/>
              <a:gd name="connsiteX34" fmla="*/ 220350 w 607639"/>
              <a:gd name="connsiteY34" fmla="*/ 319977 h 517456"/>
              <a:gd name="connsiteX35" fmla="*/ 190886 w 607639"/>
              <a:gd name="connsiteY35" fmla="*/ 290558 h 517456"/>
              <a:gd name="connsiteX36" fmla="*/ 210558 w 607639"/>
              <a:gd name="connsiteY36" fmla="*/ 266649 h 517456"/>
              <a:gd name="connsiteX37" fmla="*/ 195782 w 607639"/>
              <a:gd name="connsiteY37" fmla="*/ 231185 h 517456"/>
              <a:gd name="connsiteX38" fmla="*/ 164982 w 607639"/>
              <a:gd name="connsiteY38" fmla="*/ 228075 h 517456"/>
              <a:gd name="connsiteX39" fmla="*/ 164982 w 607639"/>
              <a:gd name="connsiteY39" fmla="*/ 186568 h 517456"/>
              <a:gd name="connsiteX40" fmla="*/ 195782 w 607639"/>
              <a:gd name="connsiteY40" fmla="*/ 183457 h 517456"/>
              <a:gd name="connsiteX41" fmla="*/ 210558 w 607639"/>
              <a:gd name="connsiteY41" fmla="*/ 147993 h 517456"/>
              <a:gd name="connsiteX42" fmla="*/ 190886 w 607639"/>
              <a:gd name="connsiteY42" fmla="*/ 124085 h 517456"/>
              <a:gd name="connsiteX43" fmla="*/ 220350 w 607639"/>
              <a:gd name="connsiteY43" fmla="*/ 94665 h 517456"/>
              <a:gd name="connsiteX44" fmla="*/ 244295 w 607639"/>
              <a:gd name="connsiteY44" fmla="*/ 114219 h 517456"/>
              <a:gd name="connsiteX45" fmla="*/ 279813 w 607639"/>
              <a:gd name="connsiteY45" fmla="*/ 99465 h 517456"/>
              <a:gd name="connsiteX46" fmla="*/ 38005 w 607639"/>
              <a:gd name="connsiteY46" fmla="*/ 37951 h 517456"/>
              <a:gd name="connsiteX47" fmla="*/ 38005 w 607639"/>
              <a:gd name="connsiteY47" fmla="*/ 376049 h 517456"/>
              <a:gd name="connsiteX48" fmla="*/ 569634 w 607639"/>
              <a:gd name="connsiteY48" fmla="*/ 376049 h 517456"/>
              <a:gd name="connsiteX49" fmla="*/ 569634 w 607639"/>
              <a:gd name="connsiteY49" fmla="*/ 37951 h 517456"/>
              <a:gd name="connsiteX50" fmla="*/ 28482 w 607639"/>
              <a:gd name="connsiteY50" fmla="*/ 0 h 517456"/>
              <a:gd name="connsiteX51" fmla="*/ 579157 w 607639"/>
              <a:gd name="connsiteY51" fmla="*/ 0 h 517456"/>
              <a:gd name="connsiteX52" fmla="*/ 607639 w 607639"/>
              <a:gd name="connsiteY52" fmla="*/ 28441 h 517456"/>
              <a:gd name="connsiteX53" fmla="*/ 607639 w 607639"/>
              <a:gd name="connsiteY53" fmla="*/ 385559 h 517456"/>
              <a:gd name="connsiteX54" fmla="*/ 579157 w 607639"/>
              <a:gd name="connsiteY54" fmla="*/ 414000 h 517456"/>
              <a:gd name="connsiteX55" fmla="*/ 351304 w 607639"/>
              <a:gd name="connsiteY55" fmla="*/ 414000 h 517456"/>
              <a:gd name="connsiteX56" fmla="*/ 351304 w 607639"/>
              <a:gd name="connsiteY56" fmla="*/ 479593 h 517456"/>
              <a:gd name="connsiteX57" fmla="*/ 437906 w 607639"/>
              <a:gd name="connsiteY57" fmla="*/ 479593 h 517456"/>
              <a:gd name="connsiteX58" fmla="*/ 437906 w 607639"/>
              <a:gd name="connsiteY58" fmla="*/ 517456 h 517456"/>
              <a:gd name="connsiteX59" fmla="*/ 169733 w 607639"/>
              <a:gd name="connsiteY59" fmla="*/ 517456 h 517456"/>
              <a:gd name="connsiteX60" fmla="*/ 169733 w 607639"/>
              <a:gd name="connsiteY60" fmla="*/ 479593 h 517456"/>
              <a:gd name="connsiteX61" fmla="*/ 256335 w 607639"/>
              <a:gd name="connsiteY61" fmla="*/ 479593 h 517456"/>
              <a:gd name="connsiteX62" fmla="*/ 256335 w 607639"/>
              <a:gd name="connsiteY62" fmla="*/ 414000 h 517456"/>
              <a:gd name="connsiteX63" fmla="*/ 28482 w 607639"/>
              <a:gd name="connsiteY63" fmla="*/ 414000 h 517456"/>
              <a:gd name="connsiteX64" fmla="*/ 0 w 607639"/>
              <a:gd name="connsiteY64" fmla="*/ 385559 h 517456"/>
              <a:gd name="connsiteX65" fmla="*/ 0 w 607639"/>
              <a:gd name="connsiteY65" fmla="*/ 28441 h 517456"/>
              <a:gd name="connsiteX66" fmla="*/ 28482 w 607639"/>
              <a:gd name="connsiteY66" fmla="*/ 0 h 517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07639" h="517456">
                <a:moveTo>
                  <a:pt x="303714" y="173520"/>
                </a:moveTo>
                <a:cubicBezTo>
                  <a:pt x="322421" y="173520"/>
                  <a:pt x="337586" y="188653"/>
                  <a:pt x="337586" y="207321"/>
                </a:cubicBezTo>
                <a:cubicBezTo>
                  <a:pt x="337586" y="225989"/>
                  <a:pt x="322421" y="241122"/>
                  <a:pt x="303714" y="241122"/>
                </a:cubicBezTo>
                <a:cubicBezTo>
                  <a:pt x="285007" y="241122"/>
                  <a:pt x="269842" y="225989"/>
                  <a:pt x="269842" y="207321"/>
                </a:cubicBezTo>
                <a:cubicBezTo>
                  <a:pt x="269842" y="188653"/>
                  <a:pt x="285007" y="173520"/>
                  <a:pt x="303714" y="173520"/>
                </a:cubicBezTo>
                <a:close/>
                <a:moveTo>
                  <a:pt x="303758" y="139994"/>
                </a:moveTo>
                <a:cubicBezTo>
                  <a:pt x="266549" y="139994"/>
                  <a:pt x="236373" y="170125"/>
                  <a:pt x="236373" y="207277"/>
                </a:cubicBezTo>
                <a:cubicBezTo>
                  <a:pt x="236373" y="244517"/>
                  <a:pt x="266549" y="274559"/>
                  <a:pt x="303758" y="274559"/>
                </a:cubicBezTo>
                <a:cubicBezTo>
                  <a:pt x="340967" y="274559"/>
                  <a:pt x="371054" y="244517"/>
                  <a:pt x="371054" y="207277"/>
                </a:cubicBezTo>
                <a:cubicBezTo>
                  <a:pt x="371054" y="170125"/>
                  <a:pt x="340967" y="139994"/>
                  <a:pt x="303758" y="139994"/>
                </a:cubicBezTo>
                <a:close/>
                <a:moveTo>
                  <a:pt x="282839" y="68801"/>
                </a:moveTo>
                <a:lnTo>
                  <a:pt x="303669" y="68801"/>
                </a:lnTo>
                <a:lnTo>
                  <a:pt x="303847" y="68801"/>
                </a:lnTo>
                <a:lnTo>
                  <a:pt x="324588" y="68801"/>
                </a:lnTo>
                <a:lnTo>
                  <a:pt x="327703" y="99465"/>
                </a:lnTo>
                <a:cubicBezTo>
                  <a:pt x="340522" y="102309"/>
                  <a:pt x="352450" y="107375"/>
                  <a:pt x="363221" y="114219"/>
                </a:cubicBezTo>
                <a:lnTo>
                  <a:pt x="387166" y="94665"/>
                </a:lnTo>
                <a:lnTo>
                  <a:pt x="416541" y="124085"/>
                </a:lnTo>
                <a:lnTo>
                  <a:pt x="396958" y="147993"/>
                </a:lnTo>
                <a:cubicBezTo>
                  <a:pt x="403812" y="158748"/>
                  <a:pt x="408797" y="170658"/>
                  <a:pt x="411645" y="183457"/>
                </a:cubicBezTo>
                <a:lnTo>
                  <a:pt x="442445" y="186479"/>
                </a:lnTo>
                <a:lnTo>
                  <a:pt x="442445" y="228075"/>
                </a:lnTo>
                <a:lnTo>
                  <a:pt x="411645" y="231185"/>
                </a:lnTo>
                <a:cubicBezTo>
                  <a:pt x="408886" y="243984"/>
                  <a:pt x="403812" y="255894"/>
                  <a:pt x="396958" y="266649"/>
                </a:cubicBezTo>
                <a:lnTo>
                  <a:pt x="416541" y="290558"/>
                </a:lnTo>
                <a:lnTo>
                  <a:pt x="387166" y="319977"/>
                </a:lnTo>
                <a:lnTo>
                  <a:pt x="363221" y="300423"/>
                </a:lnTo>
                <a:cubicBezTo>
                  <a:pt x="352450" y="307267"/>
                  <a:pt x="340522" y="312333"/>
                  <a:pt x="327703" y="315177"/>
                </a:cubicBezTo>
                <a:lnTo>
                  <a:pt x="324588" y="345841"/>
                </a:lnTo>
                <a:lnTo>
                  <a:pt x="303847" y="345841"/>
                </a:lnTo>
                <a:lnTo>
                  <a:pt x="303669" y="345841"/>
                </a:lnTo>
                <a:lnTo>
                  <a:pt x="282839" y="345841"/>
                </a:lnTo>
                <a:lnTo>
                  <a:pt x="279813" y="315177"/>
                </a:lnTo>
                <a:cubicBezTo>
                  <a:pt x="266994" y="312333"/>
                  <a:pt x="254977" y="307267"/>
                  <a:pt x="244295" y="300423"/>
                </a:cubicBezTo>
                <a:lnTo>
                  <a:pt x="220350" y="319977"/>
                </a:lnTo>
                <a:lnTo>
                  <a:pt x="190886" y="290558"/>
                </a:lnTo>
                <a:lnTo>
                  <a:pt x="210558" y="266649"/>
                </a:lnTo>
                <a:cubicBezTo>
                  <a:pt x="203704" y="255894"/>
                  <a:pt x="198630" y="243984"/>
                  <a:pt x="195782" y="231185"/>
                </a:cubicBezTo>
                <a:lnTo>
                  <a:pt x="164982" y="228075"/>
                </a:lnTo>
                <a:lnTo>
                  <a:pt x="164982" y="186568"/>
                </a:lnTo>
                <a:lnTo>
                  <a:pt x="195782" y="183457"/>
                </a:lnTo>
                <a:cubicBezTo>
                  <a:pt x="198630" y="170658"/>
                  <a:pt x="203704" y="158748"/>
                  <a:pt x="210558" y="147993"/>
                </a:cubicBezTo>
                <a:lnTo>
                  <a:pt x="190886" y="124085"/>
                </a:lnTo>
                <a:lnTo>
                  <a:pt x="220350" y="94665"/>
                </a:lnTo>
                <a:lnTo>
                  <a:pt x="244295" y="114219"/>
                </a:lnTo>
                <a:cubicBezTo>
                  <a:pt x="254977" y="107375"/>
                  <a:pt x="266905" y="102309"/>
                  <a:pt x="279813" y="99465"/>
                </a:cubicBezTo>
                <a:close/>
                <a:moveTo>
                  <a:pt x="38005" y="37951"/>
                </a:moveTo>
                <a:lnTo>
                  <a:pt x="38005" y="376049"/>
                </a:lnTo>
                <a:lnTo>
                  <a:pt x="569634" y="376049"/>
                </a:lnTo>
                <a:lnTo>
                  <a:pt x="569634" y="37951"/>
                </a:lnTo>
                <a:close/>
                <a:moveTo>
                  <a:pt x="28482" y="0"/>
                </a:moveTo>
                <a:lnTo>
                  <a:pt x="579157" y="0"/>
                </a:lnTo>
                <a:cubicBezTo>
                  <a:pt x="594822" y="0"/>
                  <a:pt x="607639" y="12799"/>
                  <a:pt x="607639" y="28441"/>
                </a:cubicBezTo>
                <a:lnTo>
                  <a:pt x="607639" y="385559"/>
                </a:lnTo>
                <a:cubicBezTo>
                  <a:pt x="607639" y="401202"/>
                  <a:pt x="594822" y="414000"/>
                  <a:pt x="579157" y="414000"/>
                </a:cubicBezTo>
                <a:lnTo>
                  <a:pt x="351304" y="414000"/>
                </a:lnTo>
                <a:lnTo>
                  <a:pt x="351304" y="479593"/>
                </a:lnTo>
                <a:lnTo>
                  <a:pt x="437906" y="479593"/>
                </a:lnTo>
                <a:lnTo>
                  <a:pt x="437906" y="517456"/>
                </a:lnTo>
                <a:lnTo>
                  <a:pt x="169733" y="517456"/>
                </a:lnTo>
                <a:lnTo>
                  <a:pt x="169733" y="479593"/>
                </a:lnTo>
                <a:lnTo>
                  <a:pt x="256335" y="479593"/>
                </a:lnTo>
                <a:lnTo>
                  <a:pt x="256335" y="414000"/>
                </a:lnTo>
                <a:lnTo>
                  <a:pt x="28482" y="414000"/>
                </a:lnTo>
                <a:cubicBezTo>
                  <a:pt x="12817" y="414000"/>
                  <a:pt x="0" y="401202"/>
                  <a:pt x="0" y="385559"/>
                </a:cubicBezTo>
                <a:lnTo>
                  <a:pt x="0" y="28441"/>
                </a:lnTo>
                <a:cubicBezTo>
                  <a:pt x="0" y="12799"/>
                  <a:pt x="12817" y="0"/>
                  <a:pt x="2848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874713" y="3587750"/>
            <a:ext cx="10442575" cy="266700"/>
            <a:chOff x="874713" y="3587750"/>
            <a:chExt cx="10442575" cy="26670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874713" y="3721100"/>
              <a:ext cx="10442575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椭圆 9"/>
            <p:cNvSpPr/>
            <p:nvPr/>
          </p:nvSpPr>
          <p:spPr>
            <a:xfrm>
              <a:off x="158750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33756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508762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683768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858774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1033780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4201762" y="694398"/>
            <a:ext cx="3810000" cy="659571"/>
            <a:chOff x="3848100" y="586120"/>
            <a:chExt cx="4495800" cy="778292"/>
          </a:xfrm>
        </p:grpSpPr>
        <p:sp>
          <p:nvSpPr>
            <p:cNvPr id="59" name="任意多边形 58"/>
            <p:cNvSpPr/>
            <p:nvPr/>
          </p:nvSpPr>
          <p:spPr>
            <a:xfrm flipH="1">
              <a:off x="3848100" y="586120"/>
              <a:ext cx="4495800" cy="778292"/>
            </a:xfrm>
            <a:custGeom>
              <a:avLst/>
              <a:gdLst>
                <a:gd name="connsiteX0" fmla="*/ 4248150 w 4495800"/>
                <a:gd name="connsiteY0" fmla="*/ 0 h 495300"/>
                <a:gd name="connsiteX1" fmla="*/ 2247900 w 4495800"/>
                <a:gd name="connsiteY1" fmla="*/ 0 h 495300"/>
                <a:gd name="connsiteX2" fmla="*/ 247650 w 4495800"/>
                <a:gd name="connsiteY2" fmla="*/ 0 h 495300"/>
                <a:gd name="connsiteX3" fmla="*/ 0 w 4495800"/>
                <a:gd name="connsiteY3" fmla="*/ 247650 h 495300"/>
                <a:gd name="connsiteX4" fmla="*/ 247650 w 4495800"/>
                <a:gd name="connsiteY4" fmla="*/ 495300 h 495300"/>
                <a:gd name="connsiteX5" fmla="*/ 2247900 w 4495800"/>
                <a:gd name="connsiteY5" fmla="*/ 495300 h 495300"/>
                <a:gd name="connsiteX6" fmla="*/ 4248150 w 4495800"/>
                <a:gd name="connsiteY6" fmla="*/ 495300 h 495300"/>
                <a:gd name="connsiteX7" fmla="*/ 4495800 w 4495800"/>
                <a:gd name="connsiteY7" fmla="*/ 24765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95800" h="495300">
                  <a:moveTo>
                    <a:pt x="4248150" y="0"/>
                  </a:moveTo>
                  <a:lnTo>
                    <a:pt x="2247900" y="0"/>
                  </a:lnTo>
                  <a:lnTo>
                    <a:pt x="247650" y="0"/>
                  </a:lnTo>
                  <a:lnTo>
                    <a:pt x="0" y="247650"/>
                  </a:lnTo>
                  <a:lnTo>
                    <a:pt x="247650" y="495300"/>
                  </a:lnTo>
                  <a:lnTo>
                    <a:pt x="2247900" y="495300"/>
                  </a:lnTo>
                  <a:lnTo>
                    <a:pt x="4248150" y="495300"/>
                  </a:lnTo>
                  <a:lnTo>
                    <a:pt x="4495800" y="2476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4547041" y="614624"/>
              <a:ext cx="3123317" cy="69003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TW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高三彈性學習</a:t>
              </a:r>
              <a:endPara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55" name="表格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638581"/>
              </p:ext>
            </p:extLst>
          </p:nvPr>
        </p:nvGraphicFramePr>
        <p:xfrm>
          <a:off x="474128" y="2890293"/>
          <a:ext cx="11317539" cy="3245532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1455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26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0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0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0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404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677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三年級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時數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汽車科、資訊科、觀光科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89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6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選</a:t>
                      </a:r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1</a:t>
                      </a:r>
                      <a:endParaRPr lang="en-US" altLang="zh-TW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9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週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自主學習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美編設計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聰明理財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健康促進與運動指導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網路直播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89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7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選</a:t>
                      </a:r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1</a:t>
                      </a:r>
                      <a:endParaRPr lang="en-US" altLang="zh-TW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9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週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自主學習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健康飲食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品鑑茶與咖啡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NTC</a:t>
                      </a:r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體適能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物聯網科技</a:t>
                      </a:r>
                      <a:endParaRPr lang="en-US" altLang="zh-TW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5E9EFF"/>
                        </a:gs>
                        <a:gs pos="39999">
                          <a:srgbClr val="85C2FF"/>
                        </a:gs>
                        <a:gs pos="70000">
                          <a:srgbClr val="C4D6EB"/>
                        </a:gs>
                        <a:gs pos="100000">
                          <a:srgbClr val="FFEBFA"/>
                        </a:gs>
                      </a:gsLst>
                      <a:lin ang="54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圓角矩形 1"/>
          <p:cNvSpPr/>
          <p:nvPr/>
        </p:nvSpPr>
        <p:spPr>
          <a:xfrm>
            <a:off x="651932" y="461798"/>
            <a:ext cx="3395135" cy="2241501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課程分為前</a:t>
            </a:r>
            <a:r>
              <a:rPr lang="en-US" altLang="zh-TW" dirty="0">
                <a:solidFill>
                  <a:schemeClr val="bg1"/>
                </a:solidFill>
              </a:rPr>
              <a:t>9</a:t>
            </a:r>
            <a:r>
              <a:rPr lang="zh-TW" altLang="en-US" dirty="0">
                <a:solidFill>
                  <a:schemeClr val="bg1"/>
                </a:solidFill>
              </a:rPr>
              <a:t>週課程與後</a:t>
            </a:r>
            <a:r>
              <a:rPr lang="en-US" altLang="zh-TW" dirty="0">
                <a:solidFill>
                  <a:schemeClr val="bg1"/>
                </a:solidFill>
              </a:rPr>
              <a:t>9</a:t>
            </a:r>
            <a:r>
              <a:rPr lang="zh-TW" altLang="en-US" dirty="0">
                <a:solidFill>
                  <a:schemeClr val="bg1"/>
                </a:solidFill>
              </a:rPr>
              <a:t>週課程。</a:t>
            </a:r>
            <a:endParaRPr lang="en-US" altLang="zh-TW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課程將以紙本選課，第一次上課後可進行加退選。</a:t>
            </a:r>
            <a:endParaRPr lang="en-US" altLang="zh-TW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以低於</a:t>
            </a:r>
            <a:r>
              <a:rPr lang="en-US" altLang="zh-TW" dirty="0">
                <a:solidFill>
                  <a:schemeClr val="bg1"/>
                </a:solidFill>
              </a:rPr>
              <a:t>15</a:t>
            </a:r>
            <a:r>
              <a:rPr lang="zh-TW" altLang="en-US" dirty="0">
                <a:solidFill>
                  <a:schemeClr val="bg1"/>
                </a:solidFill>
              </a:rPr>
              <a:t>人不得退選及高於</a:t>
            </a:r>
            <a:r>
              <a:rPr lang="en-US" altLang="zh-TW" dirty="0">
                <a:solidFill>
                  <a:schemeClr val="bg1"/>
                </a:solidFill>
              </a:rPr>
              <a:t>40</a:t>
            </a:r>
            <a:r>
              <a:rPr lang="zh-TW" altLang="en-US" dirty="0">
                <a:solidFill>
                  <a:schemeClr val="bg1"/>
                </a:solidFill>
              </a:rPr>
              <a:t>人不得加選為原則。</a:t>
            </a:r>
            <a:endParaRPr lang="en-US" altLang="zh-TW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實彈射擊建議男生參加。</a:t>
            </a:r>
            <a:endParaRPr lang="en-US" altLang="zh-TW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9131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椭圆 1"/>
          <p:cNvSpPr/>
          <p:nvPr/>
        </p:nvSpPr>
        <p:spPr>
          <a:xfrm>
            <a:off x="9677400" y="2043895"/>
            <a:ext cx="660400" cy="659404"/>
          </a:xfrm>
          <a:custGeom>
            <a:avLst/>
            <a:gdLst>
              <a:gd name="connsiteX0" fmla="*/ 506334 w 607638"/>
              <a:gd name="connsiteY0" fmla="*/ 455027 h 606722"/>
              <a:gd name="connsiteX1" fmla="*/ 506334 w 607638"/>
              <a:gd name="connsiteY1" fmla="*/ 505592 h 606722"/>
              <a:gd name="connsiteX2" fmla="*/ 531616 w 607638"/>
              <a:gd name="connsiteY2" fmla="*/ 505592 h 606722"/>
              <a:gd name="connsiteX3" fmla="*/ 556986 w 607638"/>
              <a:gd name="connsiteY3" fmla="*/ 480265 h 606722"/>
              <a:gd name="connsiteX4" fmla="*/ 531616 w 607638"/>
              <a:gd name="connsiteY4" fmla="*/ 455027 h 606722"/>
              <a:gd name="connsiteX5" fmla="*/ 430401 w 607638"/>
              <a:gd name="connsiteY5" fmla="*/ 353896 h 606722"/>
              <a:gd name="connsiteX6" fmla="*/ 405031 w 607638"/>
              <a:gd name="connsiteY6" fmla="*/ 379223 h 606722"/>
              <a:gd name="connsiteX7" fmla="*/ 430401 w 607638"/>
              <a:gd name="connsiteY7" fmla="*/ 404461 h 606722"/>
              <a:gd name="connsiteX8" fmla="*/ 455683 w 607638"/>
              <a:gd name="connsiteY8" fmla="*/ 404461 h 606722"/>
              <a:gd name="connsiteX9" fmla="*/ 455683 w 607638"/>
              <a:gd name="connsiteY9" fmla="*/ 353896 h 606722"/>
              <a:gd name="connsiteX10" fmla="*/ 480964 w 607638"/>
              <a:gd name="connsiteY10" fmla="*/ 252766 h 606722"/>
              <a:gd name="connsiteX11" fmla="*/ 506334 w 607638"/>
              <a:gd name="connsiteY11" fmla="*/ 278093 h 606722"/>
              <a:gd name="connsiteX12" fmla="*/ 506334 w 607638"/>
              <a:gd name="connsiteY12" fmla="*/ 303331 h 606722"/>
              <a:gd name="connsiteX13" fmla="*/ 556986 w 607638"/>
              <a:gd name="connsiteY13" fmla="*/ 303331 h 606722"/>
              <a:gd name="connsiteX14" fmla="*/ 582268 w 607638"/>
              <a:gd name="connsiteY14" fmla="*/ 328658 h 606722"/>
              <a:gd name="connsiteX15" fmla="*/ 556986 w 607638"/>
              <a:gd name="connsiteY15" fmla="*/ 353896 h 606722"/>
              <a:gd name="connsiteX16" fmla="*/ 506334 w 607638"/>
              <a:gd name="connsiteY16" fmla="*/ 353896 h 606722"/>
              <a:gd name="connsiteX17" fmla="*/ 506334 w 607638"/>
              <a:gd name="connsiteY17" fmla="*/ 404461 h 606722"/>
              <a:gd name="connsiteX18" fmla="*/ 531616 w 607638"/>
              <a:gd name="connsiteY18" fmla="*/ 404461 h 606722"/>
              <a:gd name="connsiteX19" fmla="*/ 607638 w 607638"/>
              <a:gd name="connsiteY19" fmla="*/ 480265 h 606722"/>
              <a:gd name="connsiteX20" fmla="*/ 531616 w 607638"/>
              <a:gd name="connsiteY20" fmla="*/ 556157 h 606722"/>
              <a:gd name="connsiteX21" fmla="*/ 506334 w 607638"/>
              <a:gd name="connsiteY21" fmla="*/ 556157 h 606722"/>
              <a:gd name="connsiteX22" fmla="*/ 506334 w 607638"/>
              <a:gd name="connsiteY22" fmla="*/ 581395 h 606722"/>
              <a:gd name="connsiteX23" fmla="*/ 480964 w 607638"/>
              <a:gd name="connsiteY23" fmla="*/ 606722 h 606722"/>
              <a:gd name="connsiteX24" fmla="*/ 455683 w 607638"/>
              <a:gd name="connsiteY24" fmla="*/ 581395 h 606722"/>
              <a:gd name="connsiteX25" fmla="*/ 455683 w 607638"/>
              <a:gd name="connsiteY25" fmla="*/ 556157 h 606722"/>
              <a:gd name="connsiteX26" fmla="*/ 405031 w 607638"/>
              <a:gd name="connsiteY26" fmla="*/ 556157 h 606722"/>
              <a:gd name="connsiteX27" fmla="*/ 379749 w 607638"/>
              <a:gd name="connsiteY27" fmla="*/ 530830 h 606722"/>
              <a:gd name="connsiteX28" fmla="*/ 405031 w 607638"/>
              <a:gd name="connsiteY28" fmla="*/ 505592 h 606722"/>
              <a:gd name="connsiteX29" fmla="*/ 455683 w 607638"/>
              <a:gd name="connsiteY29" fmla="*/ 505592 h 606722"/>
              <a:gd name="connsiteX30" fmla="*/ 455683 w 607638"/>
              <a:gd name="connsiteY30" fmla="*/ 455027 h 606722"/>
              <a:gd name="connsiteX31" fmla="*/ 430401 w 607638"/>
              <a:gd name="connsiteY31" fmla="*/ 455027 h 606722"/>
              <a:gd name="connsiteX32" fmla="*/ 354379 w 607638"/>
              <a:gd name="connsiteY32" fmla="*/ 379223 h 606722"/>
              <a:gd name="connsiteX33" fmla="*/ 430401 w 607638"/>
              <a:gd name="connsiteY33" fmla="*/ 303331 h 606722"/>
              <a:gd name="connsiteX34" fmla="*/ 455683 w 607638"/>
              <a:gd name="connsiteY34" fmla="*/ 303331 h 606722"/>
              <a:gd name="connsiteX35" fmla="*/ 455683 w 607638"/>
              <a:gd name="connsiteY35" fmla="*/ 278093 h 606722"/>
              <a:gd name="connsiteX36" fmla="*/ 480964 w 607638"/>
              <a:gd name="connsiteY36" fmla="*/ 252766 h 606722"/>
              <a:gd name="connsiteX37" fmla="*/ 303759 w 607638"/>
              <a:gd name="connsiteY37" fmla="*/ 151716 h 606722"/>
              <a:gd name="connsiteX38" fmla="*/ 329117 w 607638"/>
              <a:gd name="connsiteY38" fmla="*/ 176950 h 606722"/>
              <a:gd name="connsiteX39" fmla="*/ 329117 w 607638"/>
              <a:gd name="connsiteY39" fmla="*/ 303301 h 606722"/>
              <a:gd name="connsiteX40" fmla="*/ 303759 w 607638"/>
              <a:gd name="connsiteY40" fmla="*/ 328624 h 606722"/>
              <a:gd name="connsiteX41" fmla="*/ 227862 w 607638"/>
              <a:gd name="connsiteY41" fmla="*/ 328624 h 606722"/>
              <a:gd name="connsiteX42" fmla="*/ 202593 w 607638"/>
              <a:gd name="connsiteY42" fmla="*/ 303301 h 606722"/>
              <a:gd name="connsiteX43" fmla="*/ 227862 w 607638"/>
              <a:gd name="connsiteY43" fmla="*/ 278066 h 606722"/>
              <a:gd name="connsiteX44" fmla="*/ 278490 w 607638"/>
              <a:gd name="connsiteY44" fmla="*/ 278066 h 606722"/>
              <a:gd name="connsiteX45" fmla="*/ 278490 w 607638"/>
              <a:gd name="connsiteY45" fmla="*/ 176950 h 606722"/>
              <a:gd name="connsiteX46" fmla="*/ 303759 w 607638"/>
              <a:gd name="connsiteY46" fmla="*/ 151716 h 606722"/>
              <a:gd name="connsiteX47" fmla="*/ 303762 w 607638"/>
              <a:gd name="connsiteY47" fmla="*/ 0 h 606722"/>
              <a:gd name="connsiteX48" fmla="*/ 606634 w 607638"/>
              <a:gd name="connsiteY48" fmla="*/ 220667 h 606722"/>
              <a:gd name="connsiteX49" fmla="*/ 589190 w 607638"/>
              <a:gd name="connsiteY49" fmla="*/ 251860 h 606722"/>
              <a:gd name="connsiteX50" fmla="*/ 557950 w 607638"/>
              <a:gd name="connsiteY50" fmla="*/ 234353 h 606722"/>
              <a:gd name="connsiteX51" fmla="*/ 303762 w 607638"/>
              <a:gd name="connsiteY51" fmla="*/ 50568 h 606722"/>
              <a:gd name="connsiteX52" fmla="*/ 50642 w 607638"/>
              <a:gd name="connsiteY52" fmla="*/ 303317 h 606722"/>
              <a:gd name="connsiteX53" fmla="*/ 303762 w 607638"/>
              <a:gd name="connsiteY53" fmla="*/ 556154 h 606722"/>
              <a:gd name="connsiteX54" fmla="*/ 329127 w 607638"/>
              <a:gd name="connsiteY54" fmla="*/ 581394 h 606722"/>
              <a:gd name="connsiteX55" fmla="*/ 303762 w 607638"/>
              <a:gd name="connsiteY55" fmla="*/ 606722 h 606722"/>
              <a:gd name="connsiteX56" fmla="*/ 0 w 607638"/>
              <a:gd name="connsiteY56" fmla="*/ 303317 h 606722"/>
              <a:gd name="connsiteX57" fmla="*/ 303762 w 607638"/>
              <a:gd name="connsiteY57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07638" h="606722">
                <a:moveTo>
                  <a:pt x="506334" y="455027"/>
                </a:moveTo>
                <a:lnTo>
                  <a:pt x="506334" y="505592"/>
                </a:lnTo>
                <a:lnTo>
                  <a:pt x="531616" y="505592"/>
                </a:lnTo>
                <a:cubicBezTo>
                  <a:pt x="545592" y="505592"/>
                  <a:pt x="556986" y="494217"/>
                  <a:pt x="556986" y="480265"/>
                </a:cubicBezTo>
                <a:cubicBezTo>
                  <a:pt x="556986" y="466401"/>
                  <a:pt x="545592" y="455027"/>
                  <a:pt x="531616" y="455027"/>
                </a:cubicBezTo>
                <a:close/>
                <a:moveTo>
                  <a:pt x="430401" y="353896"/>
                </a:moveTo>
                <a:cubicBezTo>
                  <a:pt x="416425" y="353896"/>
                  <a:pt x="405031" y="365271"/>
                  <a:pt x="405031" y="379223"/>
                </a:cubicBezTo>
                <a:cubicBezTo>
                  <a:pt x="405031" y="393087"/>
                  <a:pt x="416425" y="404461"/>
                  <a:pt x="430401" y="404461"/>
                </a:cubicBezTo>
                <a:lnTo>
                  <a:pt x="455683" y="404461"/>
                </a:lnTo>
                <a:lnTo>
                  <a:pt x="455683" y="353896"/>
                </a:lnTo>
                <a:close/>
                <a:moveTo>
                  <a:pt x="480964" y="252766"/>
                </a:moveTo>
                <a:cubicBezTo>
                  <a:pt x="495029" y="252766"/>
                  <a:pt x="506334" y="264141"/>
                  <a:pt x="506334" y="278093"/>
                </a:cubicBezTo>
                <a:lnTo>
                  <a:pt x="506334" y="303331"/>
                </a:lnTo>
                <a:lnTo>
                  <a:pt x="556986" y="303331"/>
                </a:lnTo>
                <a:cubicBezTo>
                  <a:pt x="570962" y="303331"/>
                  <a:pt x="582268" y="314706"/>
                  <a:pt x="582268" y="328658"/>
                </a:cubicBezTo>
                <a:cubicBezTo>
                  <a:pt x="582268" y="342610"/>
                  <a:pt x="570962" y="353896"/>
                  <a:pt x="556986" y="353896"/>
                </a:cubicBezTo>
                <a:lnTo>
                  <a:pt x="506334" y="353896"/>
                </a:lnTo>
                <a:lnTo>
                  <a:pt x="506334" y="404461"/>
                </a:lnTo>
                <a:lnTo>
                  <a:pt x="531616" y="404461"/>
                </a:lnTo>
                <a:cubicBezTo>
                  <a:pt x="573544" y="404461"/>
                  <a:pt x="607638" y="438497"/>
                  <a:pt x="607638" y="480265"/>
                </a:cubicBezTo>
                <a:cubicBezTo>
                  <a:pt x="607638" y="522121"/>
                  <a:pt x="573544" y="556157"/>
                  <a:pt x="531616" y="556157"/>
                </a:cubicBezTo>
                <a:lnTo>
                  <a:pt x="506334" y="556157"/>
                </a:lnTo>
                <a:lnTo>
                  <a:pt x="506334" y="581395"/>
                </a:lnTo>
                <a:cubicBezTo>
                  <a:pt x="506334" y="595347"/>
                  <a:pt x="495029" y="606722"/>
                  <a:pt x="480964" y="606722"/>
                </a:cubicBezTo>
                <a:cubicBezTo>
                  <a:pt x="466988" y="606722"/>
                  <a:pt x="455683" y="595347"/>
                  <a:pt x="455683" y="581395"/>
                </a:cubicBezTo>
                <a:lnTo>
                  <a:pt x="455683" y="556157"/>
                </a:lnTo>
                <a:lnTo>
                  <a:pt x="405031" y="556157"/>
                </a:lnTo>
                <a:cubicBezTo>
                  <a:pt x="391055" y="556157"/>
                  <a:pt x="379749" y="544782"/>
                  <a:pt x="379749" y="530830"/>
                </a:cubicBezTo>
                <a:cubicBezTo>
                  <a:pt x="379749" y="516878"/>
                  <a:pt x="391055" y="505592"/>
                  <a:pt x="405031" y="505592"/>
                </a:cubicBezTo>
                <a:lnTo>
                  <a:pt x="455683" y="505592"/>
                </a:lnTo>
                <a:lnTo>
                  <a:pt x="455683" y="455027"/>
                </a:lnTo>
                <a:lnTo>
                  <a:pt x="430401" y="455027"/>
                </a:lnTo>
                <a:cubicBezTo>
                  <a:pt x="388473" y="455027"/>
                  <a:pt x="354379" y="420991"/>
                  <a:pt x="354379" y="379223"/>
                </a:cubicBezTo>
                <a:cubicBezTo>
                  <a:pt x="354379" y="337367"/>
                  <a:pt x="388473" y="303331"/>
                  <a:pt x="430401" y="303331"/>
                </a:cubicBezTo>
                <a:lnTo>
                  <a:pt x="455683" y="303331"/>
                </a:lnTo>
                <a:lnTo>
                  <a:pt x="455683" y="278093"/>
                </a:lnTo>
                <a:cubicBezTo>
                  <a:pt x="455683" y="264141"/>
                  <a:pt x="466988" y="252766"/>
                  <a:pt x="480964" y="252766"/>
                </a:cubicBezTo>
                <a:close/>
                <a:moveTo>
                  <a:pt x="303759" y="151716"/>
                </a:moveTo>
                <a:cubicBezTo>
                  <a:pt x="317817" y="151716"/>
                  <a:pt x="329117" y="163000"/>
                  <a:pt x="329117" y="176950"/>
                </a:cubicBezTo>
                <a:lnTo>
                  <a:pt x="329117" y="303301"/>
                </a:lnTo>
                <a:cubicBezTo>
                  <a:pt x="329117" y="317251"/>
                  <a:pt x="317817" y="328624"/>
                  <a:pt x="303759" y="328624"/>
                </a:cubicBezTo>
                <a:lnTo>
                  <a:pt x="227862" y="328624"/>
                </a:lnTo>
                <a:cubicBezTo>
                  <a:pt x="213893" y="328624"/>
                  <a:pt x="202593" y="317251"/>
                  <a:pt x="202593" y="303301"/>
                </a:cubicBezTo>
                <a:cubicBezTo>
                  <a:pt x="202593" y="289351"/>
                  <a:pt x="213893" y="278066"/>
                  <a:pt x="227862" y="278066"/>
                </a:cubicBezTo>
                <a:lnTo>
                  <a:pt x="278490" y="278066"/>
                </a:lnTo>
                <a:lnTo>
                  <a:pt x="278490" y="176950"/>
                </a:lnTo>
                <a:cubicBezTo>
                  <a:pt x="278490" y="163000"/>
                  <a:pt x="289790" y="151716"/>
                  <a:pt x="303759" y="151716"/>
                </a:cubicBezTo>
                <a:close/>
                <a:moveTo>
                  <a:pt x="303762" y="0"/>
                </a:moveTo>
                <a:cubicBezTo>
                  <a:pt x="443049" y="0"/>
                  <a:pt x="570410" y="92781"/>
                  <a:pt x="606634" y="220667"/>
                </a:cubicBezTo>
                <a:cubicBezTo>
                  <a:pt x="610461" y="234086"/>
                  <a:pt x="602629" y="248039"/>
                  <a:pt x="589190" y="251860"/>
                </a:cubicBezTo>
                <a:cubicBezTo>
                  <a:pt x="575839" y="255504"/>
                  <a:pt x="561688" y="247861"/>
                  <a:pt x="557950" y="234353"/>
                </a:cubicBezTo>
                <a:cubicBezTo>
                  <a:pt x="527779" y="127885"/>
                  <a:pt x="420888" y="50568"/>
                  <a:pt x="303762" y="50568"/>
                </a:cubicBezTo>
                <a:cubicBezTo>
                  <a:pt x="164208" y="50568"/>
                  <a:pt x="50642" y="163967"/>
                  <a:pt x="50642" y="303317"/>
                </a:cubicBezTo>
                <a:cubicBezTo>
                  <a:pt x="50642" y="442755"/>
                  <a:pt x="164208" y="556154"/>
                  <a:pt x="303762" y="556154"/>
                </a:cubicBezTo>
                <a:cubicBezTo>
                  <a:pt x="317824" y="556154"/>
                  <a:pt x="329127" y="567441"/>
                  <a:pt x="329127" y="581394"/>
                </a:cubicBezTo>
                <a:cubicBezTo>
                  <a:pt x="329127" y="595347"/>
                  <a:pt x="317824" y="606722"/>
                  <a:pt x="303762" y="606722"/>
                </a:cubicBezTo>
                <a:cubicBezTo>
                  <a:pt x="136261" y="606722"/>
                  <a:pt x="0" y="470661"/>
                  <a:pt x="0" y="303317"/>
                </a:cubicBezTo>
                <a:cubicBezTo>
                  <a:pt x="0" y="136061"/>
                  <a:pt x="136261" y="0"/>
                  <a:pt x="30376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2" name="椭圆 56"/>
          <p:cNvSpPr/>
          <p:nvPr/>
        </p:nvSpPr>
        <p:spPr>
          <a:xfrm>
            <a:off x="9698567" y="1277899"/>
            <a:ext cx="660400" cy="412827"/>
          </a:xfrm>
          <a:custGeom>
            <a:avLst/>
            <a:gdLst>
              <a:gd name="connsiteX0" fmla="*/ 218748 w 607427"/>
              <a:gd name="connsiteY0" fmla="*/ 211767 h 379713"/>
              <a:gd name="connsiteX1" fmla="*/ 303678 w 607427"/>
              <a:gd name="connsiteY1" fmla="*/ 286283 h 379713"/>
              <a:gd name="connsiteX2" fmla="*/ 388608 w 607427"/>
              <a:gd name="connsiteY2" fmla="*/ 211767 h 379713"/>
              <a:gd name="connsiteX3" fmla="*/ 580118 w 607427"/>
              <a:gd name="connsiteY3" fmla="*/ 379713 h 379713"/>
              <a:gd name="connsiteX4" fmla="*/ 27238 w 607427"/>
              <a:gd name="connsiteY4" fmla="*/ 379713 h 379713"/>
              <a:gd name="connsiteX5" fmla="*/ 607427 w 607427"/>
              <a:gd name="connsiteY5" fmla="*/ 19970 h 379713"/>
              <a:gd name="connsiteX6" fmla="*/ 607427 w 607427"/>
              <a:gd name="connsiteY6" fmla="*/ 359531 h 379713"/>
              <a:gd name="connsiteX7" fmla="*/ 413725 w 607427"/>
              <a:gd name="connsiteY7" fmla="*/ 189751 h 379713"/>
              <a:gd name="connsiteX8" fmla="*/ 0 w 607427"/>
              <a:gd name="connsiteY8" fmla="*/ 19970 h 379713"/>
              <a:gd name="connsiteX9" fmla="*/ 193561 w 607427"/>
              <a:gd name="connsiteY9" fmla="*/ 189751 h 379713"/>
              <a:gd name="connsiteX10" fmla="*/ 0 w 607427"/>
              <a:gd name="connsiteY10" fmla="*/ 359531 h 379713"/>
              <a:gd name="connsiteX11" fmla="*/ 27379 w 607427"/>
              <a:gd name="connsiteY11" fmla="*/ 0 h 379713"/>
              <a:gd name="connsiteX12" fmla="*/ 579906 w 607427"/>
              <a:gd name="connsiteY12" fmla="*/ 0 h 379713"/>
              <a:gd name="connsiteX13" fmla="*/ 303694 w 607427"/>
              <a:gd name="connsiteY13" fmla="*/ 242251 h 37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07427" h="379713">
                <a:moveTo>
                  <a:pt x="218748" y="211767"/>
                </a:moveTo>
                <a:lnTo>
                  <a:pt x="303678" y="286283"/>
                </a:lnTo>
                <a:lnTo>
                  <a:pt x="388608" y="211767"/>
                </a:lnTo>
                <a:lnTo>
                  <a:pt x="580118" y="379713"/>
                </a:lnTo>
                <a:lnTo>
                  <a:pt x="27238" y="379713"/>
                </a:lnTo>
                <a:close/>
                <a:moveTo>
                  <a:pt x="607427" y="19970"/>
                </a:moveTo>
                <a:lnTo>
                  <a:pt x="607427" y="359531"/>
                </a:lnTo>
                <a:lnTo>
                  <a:pt x="413725" y="189751"/>
                </a:lnTo>
                <a:close/>
                <a:moveTo>
                  <a:pt x="0" y="19970"/>
                </a:moveTo>
                <a:lnTo>
                  <a:pt x="193561" y="189751"/>
                </a:lnTo>
                <a:lnTo>
                  <a:pt x="0" y="359531"/>
                </a:lnTo>
                <a:close/>
                <a:moveTo>
                  <a:pt x="27379" y="0"/>
                </a:moveTo>
                <a:lnTo>
                  <a:pt x="579906" y="0"/>
                </a:lnTo>
                <a:lnTo>
                  <a:pt x="303694" y="24225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3" name="椭圆 64"/>
          <p:cNvSpPr/>
          <p:nvPr/>
        </p:nvSpPr>
        <p:spPr>
          <a:xfrm>
            <a:off x="8776456" y="423958"/>
            <a:ext cx="660400" cy="540880"/>
          </a:xfrm>
          <a:custGeom>
            <a:avLst/>
            <a:gdLst>
              <a:gd name="connsiteX0" fmla="*/ 374823 w 605522"/>
              <a:gd name="connsiteY0" fmla="*/ 232327 h 495934"/>
              <a:gd name="connsiteX1" fmla="*/ 328351 w 605522"/>
              <a:gd name="connsiteY1" fmla="*/ 278712 h 495934"/>
              <a:gd name="connsiteX2" fmla="*/ 374823 w 605522"/>
              <a:gd name="connsiteY2" fmla="*/ 325282 h 495934"/>
              <a:gd name="connsiteX3" fmla="*/ 421479 w 605522"/>
              <a:gd name="connsiteY3" fmla="*/ 278712 h 495934"/>
              <a:gd name="connsiteX4" fmla="*/ 374823 w 605522"/>
              <a:gd name="connsiteY4" fmla="*/ 232327 h 495934"/>
              <a:gd name="connsiteX5" fmla="*/ 374823 w 605522"/>
              <a:gd name="connsiteY5" fmla="*/ 202876 h 495934"/>
              <a:gd name="connsiteX6" fmla="*/ 450984 w 605522"/>
              <a:gd name="connsiteY6" fmla="*/ 278712 h 495934"/>
              <a:gd name="connsiteX7" fmla="*/ 374823 w 605522"/>
              <a:gd name="connsiteY7" fmla="*/ 354733 h 495934"/>
              <a:gd name="connsiteX8" fmla="*/ 298845 w 605522"/>
              <a:gd name="connsiteY8" fmla="*/ 278712 h 495934"/>
              <a:gd name="connsiteX9" fmla="*/ 374823 w 605522"/>
              <a:gd name="connsiteY9" fmla="*/ 202876 h 495934"/>
              <a:gd name="connsiteX10" fmla="*/ 374858 w 605522"/>
              <a:gd name="connsiteY10" fmla="*/ 175958 h 495934"/>
              <a:gd name="connsiteX11" fmla="*/ 271966 w 605522"/>
              <a:gd name="connsiteY11" fmla="*/ 278712 h 495934"/>
              <a:gd name="connsiteX12" fmla="*/ 374858 w 605522"/>
              <a:gd name="connsiteY12" fmla="*/ 381650 h 495934"/>
              <a:gd name="connsiteX13" fmla="*/ 477933 w 605522"/>
              <a:gd name="connsiteY13" fmla="*/ 278712 h 495934"/>
              <a:gd name="connsiteX14" fmla="*/ 374858 w 605522"/>
              <a:gd name="connsiteY14" fmla="*/ 175958 h 495934"/>
              <a:gd name="connsiteX15" fmla="*/ 91625 w 605522"/>
              <a:gd name="connsiteY15" fmla="*/ 169355 h 495934"/>
              <a:gd name="connsiteX16" fmla="*/ 91625 w 605522"/>
              <a:gd name="connsiteY16" fmla="*/ 203964 h 495934"/>
              <a:gd name="connsiteX17" fmla="*/ 165728 w 605522"/>
              <a:gd name="connsiteY17" fmla="*/ 203964 h 495934"/>
              <a:gd name="connsiteX18" fmla="*/ 165728 w 605522"/>
              <a:gd name="connsiteY18" fmla="*/ 169355 h 495934"/>
              <a:gd name="connsiteX19" fmla="*/ 374858 w 605522"/>
              <a:gd name="connsiteY19" fmla="*/ 146494 h 495934"/>
              <a:gd name="connsiteX20" fmla="*/ 507436 w 605522"/>
              <a:gd name="connsiteY20" fmla="*/ 278712 h 495934"/>
              <a:gd name="connsiteX21" fmla="*/ 374858 w 605522"/>
              <a:gd name="connsiteY21" fmla="*/ 411114 h 495934"/>
              <a:gd name="connsiteX22" fmla="*/ 242463 w 605522"/>
              <a:gd name="connsiteY22" fmla="*/ 278712 h 495934"/>
              <a:gd name="connsiteX23" fmla="*/ 374858 w 605522"/>
              <a:gd name="connsiteY23" fmla="*/ 146494 h 495934"/>
              <a:gd name="connsiteX24" fmla="*/ 91625 w 605522"/>
              <a:gd name="connsiteY24" fmla="*/ 144871 h 495934"/>
              <a:gd name="connsiteX25" fmla="*/ 165728 w 605522"/>
              <a:gd name="connsiteY25" fmla="*/ 144871 h 495934"/>
              <a:gd name="connsiteX26" fmla="*/ 190245 w 605522"/>
              <a:gd name="connsiteY26" fmla="*/ 169355 h 495934"/>
              <a:gd name="connsiteX27" fmla="*/ 190245 w 605522"/>
              <a:gd name="connsiteY27" fmla="*/ 203964 h 495934"/>
              <a:gd name="connsiteX28" fmla="*/ 165728 w 605522"/>
              <a:gd name="connsiteY28" fmla="*/ 228632 h 495934"/>
              <a:gd name="connsiteX29" fmla="*/ 91625 w 605522"/>
              <a:gd name="connsiteY29" fmla="*/ 228632 h 495934"/>
              <a:gd name="connsiteX30" fmla="*/ 67108 w 605522"/>
              <a:gd name="connsiteY30" fmla="*/ 203964 h 495934"/>
              <a:gd name="connsiteX31" fmla="*/ 67108 w 605522"/>
              <a:gd name="connsiteY31" fmla="*/ 169355 h 495934"/>
              <a:gd name="connsiteX32" fmla="*/ 91625 w 605522"/>
              <a:gd name="connsiteY32" fmla="*/ 144871 h 495934"/>
              <a:gd name="connsiteX33" fmla="*/ 55315 w 605522"/>
              <a:gd name="connsiteY33" fmla="*/ 98487 h 495934"/>
              <a:gd name="connsiteX34" fmla="*/ 36877 w 605522"/>
              <a:gd name="connsiteY34" fmla="*/ 116896 h 495934"/>
              <a:gd name="connsiteX35" fmla="*/ 36877 w 605522"/>
              <a:gd name="connsiteY35" fmla="*/ 440708 h 495934"/>
              <a:gd name="connsiteX36" fmla="*/ 55315 w 605522"/>
              <a:gd name="connsiteY36" fmla="*/ 459116 h 495934"/>
              <a:gd name="connsiteX37" fmla="*/ 550207 w 605522"/>
              <a:gd name="connsiteY37" fmla="*/ 459116 h 495934"/>
              <a:gd name="connsiteX38" fmla="*/ 568645 w 605522"/>
              <a:gd name="connsiteY38" fmla="*/ 440708 h 495934"/>
              <a:gd name="connsiteX39" fmla="*/ 568645 w 605522"/>
              <a:gd name="connsiteY39" fmla="*/ 116896 h 495934"/>
              <a:gd name="connsiteX40" fmla="*/ 550207 w 605522"/>
              <a:gd name="connsiteY40" fmla="*/ 98487 h 495934"/>
              <a:gd name="connsiteX41" fmla="*/ 406755 w 605522"/>
              <a:gd name="connsiteY41" fmla="*/ 36818 h 495934"/>
              <a:gd name="connsiteX42" fmla="*/ 406755 w 605522"/>
              <a:gd name="connsiteY42" fmla="*/ 59092 h 495934"/>
              <a:gd name="connsiteX43" fmla="*/ 488253 w 605522"/>
              <a:gd name="connsiteY43" fmla="*/ 59092 h 495934"/>
              <a:gd name="connsiteX44" fmla="*/ 488253 w 605522"/>
              <a:gd name="connsiteY44" fmla="*/ 36818 h 495934"/>
              <a:gd name="connsiteX45" fmla="*/ 400486 w 605522"/>
              <a:gd name="connsiteY45" fmla="*/ 0 h 495934"/>
              <a:gd name="connsiteX46" fmla="*/ 494338 w 605522"/>
              <a:gd name="connsiteY46" fmla="*/ 0 h 495934"/>
              <a:gd name="connsiteX47" fmla="*/ 525130 w 605522"/>
              <a:gd name="connsiteY47" fmla="*/ 30559 h 495934"/>
              <a:gd name="connsiteX48" fmla="*/ 525130 w 605522"/>
              <a:gd name="connsiteY48" fmla="*/ 61670 h 495934"/>
              <a:gd name="connsiteX49" fmla="*/ 550207 w 605522"/>
              <a:gd name="connsiteY49" fmla="*/ 61670 h 495934"/>
              <a:gd name="connsiteX50" fmla="*/ 605522 w 605522"/>
              <a:gd name="connsiteY50" fmla="*/ 116896 h 495934"/>
              <a:gd name="connsiteX51" fmla="*/ 605522 w 605522"/>
              <a:gd name="connsiteY51" fmla="*/ 440708 h 495934"/>
              <a:gd name="connsiteX52" fmla="*/ 550207 w 605522"/>
              <a:gd name="connsiteY52" fmla="*/ 495934 h 495934"/>
              <a:gd name="connsiteX53" fmla="*/ 55315 w 605522"/>
              <a:gd name="connsiteY53" fmla="*/ 495934 h 495934"/>
              <a:gd name="connsiteX54" fmla="*/ 0 w 605522"/>
              <a:gd name="connsiteY54" fmla="*/ 440708 h 495934"/>
              <a:gd name="connsiteX55" fmla="*/ 0 w 605522"/>
              <a:gd name="connsiteY55" fmla="*/ 116896 h 495934"/>
              <a:gd name="connsiteX56" fmla="*/ 55315 w 605522"/>
              <a:gd name="connsiteY56" fmla="*/ 61670 h 495934"/>
              <a:gd name="connsiteX57" fmla="*/ 369878 w 605522"/>
              <a:gd name="connsiteY57" fmla="*/ 61670 h 495934"/>
              <a:gd name="connsiteX58" fmla="*/ 369878 w 605522"/>
              <a:gd name="connsiteY58" fmla="*/ 30559 h 495934"/>
              <a:gd name="connsiteX59" fmla="*/ 400486 w 605522"/>
              <a:gd name="connsiteY59" fmla="*/ 0 h 495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05522" h="495934">
                <a:moveTo>
                  <a:pt x="374823" y="232327"/>
                </a:moveTo>
                <a:cubicBezTo>
                  <a:pt x="349189" y="232327"/>
                  <a:pt x="328351" y="253127"/>
                  <a:pt x="328351" y="278712"/>
                </a:cubicBezTo>
                <a:cubicBezTo>
                  <a:pt x="328351" y="304482"/>
                  <a:pt x="349189" y="325282"/>
                  <a:pt x="374823" y="325282"/>
                </a:cubicBezTo>
                <a:cubicBezTo>
                  <a:pt x="400640" y="325282"/>
                  <a:pt x="421479" y="304482"/>
                  <a:pt x="421479" y="278712"/>
                </a:cubicBezTo>
                <a:cubicBezTo>
                  <a:pt x="421479" y="253127"/>
                  <a:pt x="400640" y="232327"/>
                  <a:pt x="374823" y="232327"/>
                </a:cubicBezTo>
                <a:close/>
                <a:moveTo>
                  <a:pt x="374823" y="202876"/>
                </a:moveTo>
                <a:cubicBezTo>
                  <a:pt x="416868" y="202876"/>
                  <a:pt x="450984" y="236929"/>
                  <a:pt x="450984" y="278712"/>
                </a:cubicBezTo>
                <a:cubicBezTo>
                  <a:pt x="450984" y="320680"/>
                  <a:pt x="416868" y="354733"/>
                  <a:pt x="374823" y="354733"/>
                </a:cubicBezTo>
                <a:cubicBezTo>
                  <a:pt x="332961" y="354733"/>
                  <a:pt x="298845" y="320680"/>
                  <a:pt x="298845" y="278712"/>
                </a:cubicBezTo>
                <a:cubicBezTo>
                  <a:pt x="298845" y="236929"/>
                  <a:pt x="332961" y="202876"/>
                  <a:pt x="374823" y="202876"/>
                </a:cubicBezTo>
                <a:close/>
                <a:moveTo>
                  <a:pt x="374858" y="175958"/>
                </a:moveTo>
                <a:cubicBezTo>
                  <a:pt x="318064" y="175958"/>
                  <a:pt x="271966" y="221995"/>
                  <a:pt x="271966" y="278712"/>
                </a:cubicBezTo>
                <a:cubicBezTo>
                  <a:pt x="271966" y="335614"/>
                  <a:pt x="318064" y="381650"/>
                  <a:pt x="374858" y="381650"/>
                </a:cubicBezTo>
                <a:cubicBezTo>
                  <a:pt x="431651" y="381650"/>
                  <a:pt x="477933" y="335614"/>
                  <a:pt x="477933" y="278712"/>
                </a:cubicBezTo>
                <a:cubicBezTo>
                  <a:pt x="477933" y="221995"/>
                  <a:pt x="431651" y="175958"/>
                  <a:pt x="374858" y="175958"/>
                </a:cubicBezTo>
                <a:close/>
                <a:moveTo>
                  <a:pt x="91625" y="169355"/>
                </a:moveTo>
                <a:lnTo>
                  <a:pt x="91625" y="203964"/>
                </a:lnTo>
                <a:lnTo>
                  <a:pt x="165728" y="203964"/>
                </a:lnTo>
                <a:lnTo>
                  <a:pt x="165728" y="169355"/>
                </a:lnTo>
                <a:close/>
                <a:moveTo>
                  <a:pt x="374858" y="146494"/>
                </a:moveTo>
                <a:cubicBezTo>
                  <a:pt x="448062" y="146494"/>
                  <a:pt x="507436" y="205790"/>
                  <a:pt x="507436" y="278712"/>
                </a:cubicBezTo>
                <a:cubicBezTo>
                  <a:pt x="507436" y="351819"/>
                  <a:pt x="448062" y="411114"/>
                  <a:pt x="374858" y="411114"/>
                </a:cubicBezTo>
                <a:cubicBezTo>
                  <a:pt x="301838" y="411114"/>
                  <a:pt x="242463" y="351819"/>
                  <a:pt x="242463" y="278712"/>
                </a:cubicBezTo>
                <a:cubicBezTo>
                  <a:pt x="242463" y="205790"/>
                  <a:pt x="301838" y="146494"/>
                  <a:pt x="374858" y="146494"/>
                </a:cubicBezTo>
                <a:close/>
                <a:moveTo>
                  <a:pt x="91625" y="144871"/>
                </a:moveTo>
                <a:lnTo>
                  <a:pt x="165728" y="144871"/>
                </a:lnTo>
                <a:cubicBezTo>
                  <a:pt x="179369" y="144871"/>
                  <a:pt x="190245" y="155916"/>
                  <a:pt x="190245" y="169355"/>
                </a:cubicBezTo>
                <a:lnTo>
                  <a:pt x="190245" y="203964"/>
                </a:lnTo>
                <a:cubicBezTo>
                  <a:pt x="190245" y="217587"/>
                  <a:pt x="179369" y="228632"/>
                  <a:pt x="165728" y="228632"/>
                </a:cubicBezTo>
                <a:lnTo>
                  <a:pt x="91625" y="228632"/>
                </a:lnTo>
                <a:cubicBezTo>
                  <a:pt x="77984" y="228632"/>
                  <a:pt x="67108" y="217587"/>
                  <a:pt x="67108" y="203964"/>
                </a:cubicBezTo>
                <a:lnTo>
                  <a:pt x="67108" y="169355"/>
                </a:lnTo>
                <a:cubicBezTo>
                  <a:pt x="67108" y="155916"/>
                  <a:pt x="77984" y="144871"/>
                  <a:pt x="91625" y="144871"/>
                </a:cubicBezTo>
                <a:close/>
                <a:moveTo>
                  <a:pt x="55315" y="98487"/>
                </a:moveTo>
                <a:cubicBezTo>
                  <a:pt x="45174" y="98487"/>
                  <a:pt x="36877" y="106771"/>
                  <a:pt x="36877" y="116896"/>
                </a:cubicBezTo>
                <a:lnTo>
                  <a:pt x="36877" y="440708"/>
                </a:lnTo>
                <a:cubicBezTo>
                  <a:pt x="36877" y="450832"/>
                  <a:pt x="45174" y="459116"/>
                  <a:pt x="55315" y="459116"/>
                </a:cubicBezTo>
                <a:lnTo>
                  <a:pt x="550207" y="459116"/>
                </a:lnTo>
                <a:cubicBezTo>
                  <a:pt x="560348" y="459116"/>
                  <a:pt x="568645" y="450832"/>
                  <a:pt x="568645" y="440708"/>
                </a:cubicBezTo>
                <a:lnTo>
                  <a:pt x="568645" y="116896"/>
                </a:lnTo>
                <a:cubicBezTo>
                  <a:pt x="568645" y="106771"/>
                  <a:pt x="560348" y="98487"/>
                  <a:pt x="550207" y="98487"/>
                </a:cubicBezTo>
                <a:close/>
                <a:moveTo>
                  <a:pt x="406755" y="36818"/>
                </a:moveTo>
                <a:lnTo>
                  <a:pt x="406755" y="59092"/>
                </a:lnTo>
                <a:lnTo>
                  <a:pt x="488253" y="59092"/>
                </a:lnTo>
                <a:lnTo>
                  <a:pt x="488253" y="36818"/>
                </a:lnTo>
                <a:close/>
                <a:moveTo>
                  <a:pt x="400486" y="0"/>
                </a:moveTo>
                <a:lnTo>
                  <a:pt x="494338" y="0"/>
                </a:lnTo>
                <a:cubicBezTo>
                  <a:pt x="511301" y="0"/>
                  <a:pt x="525130" y="13623"/>
                  <a:pt x="525130" y="30559"/>
                </a:cubicBezTo>
                <a:lnTo>
                  <a:pt x="525130" y="61670"/>
                </a:lnTo>
                <a:lnTo>
                  <a:pt x="550207" y="61670"/>
                </a:lnTo>
                <a:cubicBezTo>
                  <a:pt x="580630" y="61670"/>
                  <a:pt x="605522" y="86337"/>
                  <a:pt x="605522" y="116896"/>
                </a:cubicBezTo>
                <a:lnTo>
                  <a:pt x="605522" y="440708"/>
                </a:lnTo>
                <a:cubicBezTo>
                  <a:pt x="605522" y="471082"/>
                  <a:pt x="580630" y="495934"/>
                  <a:pt x="550207" y="495934"/>
                </a:cubicBezTo>
                <a:lnTo>
                  <a:pt x="55315" y="495934"/>
                </a:lnTo>
                <a:cubicBezTo>
                  <a:pt x="24892" y="495934"/>
                  <a:pt x="0" y="471082"/>
                  <a:pt x="0" y="440708"/>
                </a:cubicBezTo>
                <a:lnTo>
                  <a:pt x="0" y="116896"/>
                </a:lnTo>
                <a:cubicBezTo>
                  <a:pt x="0" y="86337"/>
                  <a:pt x="24892" y="61670"/>
                  <a:pt x="55315" y="61670"/>
                </a:cubicBezTo>
                <a:lnTo>
                  <a:pt x="369878" y="61670"/>
                </a:lnTo>
                <a:lnTo>
                  <a:pt x="369878" y="30559"/>
                </a:lnTo>
                <a:cubicBezTo>
                  <a:pt x="369878" y="13623"/>
                  <a:pt x="383522" y="0"/>
                  <a:pt x="40048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4" name="椭圆 72"/>
          <p:cNvSpPr/>
          <p:nvPr/>
        </p:nvSpPr>
        <p:spPr>
          <a:xfrm>
            <a:off x="8226788" y="1713197"/>
            <a:ext cx="549668" cy="660400"/>
          </a:xfrm>
          <a:custGeom>
            <a:avLst/>
            <a:gdLst>
              <a:gd name="connsiteX0" fmla="*/ 166861 w 505460"/>
              <a:gd name="connsiteY0" fmla="*/ 355015 h 607286"/>
              <a:gd name="connsiteX1" fmla="*/ 421301 w 505460"/>
              <a:gd name="connsiteY1" fmla="*/ 355015 h 607286"/>
              <a:gd name="connsiteX2" fmla="*/ 438634 w 505460"/>
              <a:gd name="connsiteY2" fmla="*/ 372303 h 607286"/>
              <a:gd name="connsiteX3" fmla="*/ 421301 w 505460"/>
              <a:gd name="connsiteY3" fmla="*/ 389592 h 607286"/>
              <a:gd name="connsiteX4" fmla="*/ 166861 w 505460"/>
              <a:gd name="connsiteY4" fmla="*/ 389592 h 607286"/>
              <a:gd name="connsiteX5" fmla="*/ 149528 w 505460"/>
              <a:gd name="connsiteY5" fmla="*/ 372303 h 607286"/>
              <a:gd name="connsiteX6" fmla="*/ 166861 w 505460"/>
              <a:gd name="connsiteY6" fmla="*/ 355015 h 607286"/>
              <a:gd name="connsiteX7" fmla="*/ 166861 w 505460"/>
              <a:gd name="connsiteY7" fmla="*/ 272524 h 607286"/>
              <a:gd name="connsiteX8" fmla="*/ 421301 w 505460"/>
              <a:gd name="connsiteY8" fmla="*/ 272524 h 607286"/>
              <a:gd name="connsiteX9" fmla="*/ 438634 w 505460"/>
              <a:gd name="connsiteY9" fmla="*/ 289813 h 607286"/>
              <a:gd name="connsiteX10" fmla="*/ 421301 w 505460"/>
              <a:gd name="connsiteY10" fmla="*/ 307101 h 607286"/>
              <a:gd name="connsiteX11" fmla="*/ 166861 w 505460"/>
              <a:gd name="connsiteY11" fmla="*/ 307101 h 607286"/>
              <a:gd name="connsiteX12" fmla="*/ 149528 w 505460"/>
              <a:gd name="connsiteY12" fmla="*/ 289813 h 607286"/>
              <a:gd name="connsiteX13" fmla="*/ 166861 w 505460"/>
              <a:gd name="connsiteY13" fmla="*/ 272524 h 607286"/>
              <a:gd name="connsiteX14" fmla="*/ 166861 w 505460"/>
              <a:gd name="connsiteY14" fmla="*/ 190033 h 607286"/>
              <a:gd name="connsiteX15" fmla="*/ 421301 w 505460"/>
              <a:gd name="connsiteY15" fmla="*/ 190033 h 607286"/>
              <a:gd name="connsiteX16" fmla="*/ 438634 w 505460"/>
              <a:gd name="connsiteY16" fmla="*/ 207439 h 607286"/>
              <a:gd name="connsiteX17" fmla="*/ 421301 w 505460"/>
              <a:gd name="connsiteY17" fmla="*/ 224751 h 607286"/>
              <a:gd name="connsiteX18" fmla="*/ 166861 w 505460"/>
              <a:gd name="connsiteY18" fmla="*/ 224751 h 607286"/>
              <a:gd name="connsiteX19" fmla="*/ 149528 w 505460"/>
              <a:gd name="connsiteY19" fmla="*/ 207439 h 607286"/>
              <a:gd name="connsiteX20" fmla="*/ 166861 w 505460"/>
              <a:gd name="connsiteY20" fmla="*/ 190033 h 607286"/>
              <a:gd name="connsiteX21" fmla="*/ 166861 w 505460"/>
              <a:gd name="connsiteY21" fmla="*/ 107612 h 607286"/>
              <a:gd name="connsiteX22" fmla="*/ 421301 w 505460"/>
              <a:gd name="connsiteY22" fmla="*/ 107612 h 607286"/>
              <a:gd name="connsiteX23" fmla="*/ 438634 w 505460"/>
              <a:gd name="connsiteY23" fmla="*/ 124901 h 607286"/>
              <a:gd name="connsiteX24" fmla="*/ 421301 w 505460"/>
              <a:gd name="connsiteY24" fmla="*/ 142189 h 607286"/>
              <a:gd name="connsiteX25" fmla="*/ 166861 w 505460"/>
              <a:gd name="connsiteY25" fmla="*/ 142189 h 607286"/>
              <a:gd name="connsiteX26" fmla="*/ 149528 w 505460"/>
              <a:gd name="connsiteY26" fmla="*/ 124901 h 607286"/>
              <a:gd name="connsiteX27" fmla="*/ 166861 w 505460"/>
              <a:gd name="connsiteY27" fmla="*/ 107612 h 607286"/>
              <a:gd name="connsiteX28" fmla="*/ 43330 w 505460"/>
              <a:gd name="connsiteY28" fmla="*/ 105635 h 607286"/>
              <a:gd name="connsiteX29" fmla="*/ 34664 w 505460"/>
              <a:gd name="connsiteY29" fmla="*/ 114289 h 607286"/>
              <a:gd name="connsiteX30" fmla="*/ 34664 w 505460"/>
              <a:gd name="connsiteY30" fmla="*/ 563922 h 607286"/>
              <a:gd name="connsiteX31" fmla="*/ 43330 w 505460"/>
              <a:gd name="connsiteY31" fmla="*/ 572576 h 607286"/>
              <a:gd name="connsiteX32" fmla="*/ 379237 w 505460"/>
              <a:gd name="connsiteY32" fmla="*/ 572576 h 607286"/>
              <a:gd name="connsiteX33" fmla="*/ 387903 w 505460"/>
              <a:gd name="connsiteY33" fmla="*/ 563922 h 607286"/>
              <a:gd name="connsiteX34" fmla="*/ 387903 w 505460"/>
              <a:gd name="connsiteY34" fmla="*/ 536267 h 607286"/>
              <a:gd name="connsiteX35" fmla="*/ 126223 w 505460"/>
              <a:gd name="connsiteY35" fmla="*/ 536267 h 607286"/>
              <a:gd name="connsiteX36" fmla="*/ 82799 w 505460"/>
              <a:gd name="connsiteY36" fmla="*/ 492997 h 607286"/>
              <a:gd name="connsiteX37" fmla="*/ 82799 w 505460"/>
              <a:gd name="connsiteY37" fmla="*/ 105635 h 607286"/>
              <a:gd name="connsiteX38" fmla="*/ 126223 w 505460"/>
              <a:gd name="connsiteY38" fmla="*/ 34616 h 607286"/>
              <a:gd name="connsiteX39" fmla="*/ 117557 w 505460"/>
              <a:gd name="connsiteY39" fmla="*/ 43270 h 607286"/>
              <a:gd name="connsiteX40" fmla="*/ 117557 w 505460"/>
              <a:gd name="connsiteY40" fmla="*/ 492997 h 607286"/>
              <a:gd name="connsiteX41" fmla="*/ 126223 w 505460"/>
              <a:gd name="connsiteY41" fmla="*/ 501651 h 607286"/>
              <a:gd name="connsiteX42" fmla="*/ 462130 w 505460"/>
              <a:gd name="connsiteY42" fmla="*/ 501651 h 607286"/>
              <a:gd name="connsiteX43" fmla="*/ 470796 w 505460"/>
              <a:gd name="connsiteY43" fmla="*/ 492997 h 607286"/>
              <a:gd name="connsiteX44" fmla="*/ 470796 w 505460"/>
              <a:gd name="connsiteY44" fmla="*/ 43270 h 607286"/>
              <a:gd name="connsiteX45" fmla="*/ 462130 w 505460"/>
              <a:gd name="connsiteY45" fmla="*/ 34616 h 607286"/>
              <a:gd name="connsiteX46" fmla="*/ 126223 w 505460"/>
              <a:gd name="connsiteY46" fmla="*/ 0 h 607286"/>
              <a:gd name="connsiteX47" fmla="*/ 462130 w 505460"/>
              <a:gd name="connsiteY47" fmla="*/ 0 h 607286"/>
              <a:gd name="connsiteX48" fmla="*/ 505460 w 505460"/>
              <a:gd name="connsiteY48" fmla="*/ 43270 h 607286"/>
              <a:gd name="connsiteX49" fmla="*/ 505460 w 505460"/>
              <a:gd name="connsiteY49" fmla="*/ 492997 h 607286"/>
              <a:gd name="connsiteX50" fmla="*/ 462130 w 505460"/>
              <a:gd name="connsiteY50" fmla="*/ 536267 h 607286"/>
              <a:gd name="connsiteX51" fmla="*/ 422661 w 505460"/>
              <a:gd name="connsiteY51" fmla="*/ 536267 h 607286"/>
              <a:gd name="connsiteX52" fmla="*/ 422661 w 505460"/>
              <a:gd name="connsiteY52" fmla="*/ 563922 h 607286"/>
              <a:gd name="connsiteX53" fmla="*/ 379237 w 505460"/>
              <a:gd name="connsiteY53" fmla="*/ 607286 h 607286"/>
              <a:gd name="connsiteX54" fmla="*/ 43330 w 505460"/>
              <a:gd name="connsiteY54" fmla="*/ 607286 h 607286"/>
              <a:gd name="connsiteX55" fmla="*/ 0 w 505460"/>
              <a:gd name="connsiteY55" fmla="*/ 563922 h 607286"/>
              <a:gd name="connsiteX56" fmla="*/ 0 w 505460"/>
              <a:gd name="connsiteY56" fmla="*/ 114289 h 607286"/>
              <a:gd name="connsiteX57" fmla="*/ 43330 w 505460"/>
              <a:gd name="connsiteY57" fmla="*/ 70925 h 607286"/>
              <a:gd name="connsiteX58" fmla="*/ 82799 w 505460"/>
              <a:gd name="connsiteY58" fmla="*/ 70925 h 607286"/>
              <a:gd name="connsiteX59" fmla="*/ 82799 w 505460"/>
              <a:gd name="connsiteY59" fmla="*/ 43270 h 607286"/>
              <a:gd name="connsiteX60" fmla="*/ 126223 w 505460"/>
              <a:gd name="connsiteY60" fmla="*/ 0 h 60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5460" h="607286">
                <a:moveTo>
                  <a:pt x="166861" y="355015"/>
                </a:moveTo>
                <a:lnTo>
                  <a:pt x="421301" y="355015"/>
                </a:lnTo>
                <a:cubicBezTo>
                  <a:pt x="430910" y="355015"/>
                  <a:pt x="438634" y="362720"/>
                  <a:pt x="438634" y="372303"/>
                </a:cubicBezTo>
                <a:cubicBezTo>
                  <a:pt x="438634" y="381793"/>
                  <a:pt x="430910" y="389592"/>
                  <a:pt x="421301" y="389592"/>
                </a:cubicBezTo>
                <a:lnTo>
                  <a:pt x="166861" y="389592"/>
                </a:lnTo>
                <a:cubicBezTo>
                  <a:pt x="157253" y="389592"/>
                  <a:pt x="149528" y="381887"/>
                  <a:pt x="149528" y="372303"/>
                </a:cubicBezTo>
                <a:cubicBezTo>
                  <a:pt x="149528" y="362720"/>
                  <a:pt x="157253" y="355015"/>
                  <a:pt x="166861" y="355015"/>
                </a:cubicBezTo>
                <a:close/>
                <a:moveTo>
                  <a:pt x="166861" y="272524"/>
                </a:moveTo>
                <a:lnTo>
                  <a:pt x="421301" y="272524"/>
                </a:lnTo>
                <a:cubicBezTo>
                  <a:pt x="430910" y="272524"/>
                  <a:pt x="438634" y="280229"/>
                  <a:pt x="438634" y="289813"/>
                </a:cubicBezTo>
                <a:cubicBezTo>
                  <a:pt x="438634" y="299396"/>
                  <a:pt x="430910" y="307101"/>
                  <a:pt x="421301" y="307101"/>
                </a:cubicBezTo>
                <a:lnTo>
                  <a:pt x="166861" y="307101"/>
                </a:lnTo>
                <a:cubicBezTo>
                  <a:pt x="157253" y="307101"/>
                  <a:pt x="149528" y="299396"/>
                  <a:pt x="149528" y="289813"/>
                </a:cubicBezTo>
                <a:cubicBezTo>
                  <a:pt x="149528" y="280229"/>
                  <a:pt x="157253" y="272524"/>
                  <a:pt x="166861" y="272524"/>
                </a:cubicBezTo>
                <a:close/>
                <a:moveTo>
                  <a:pt x="166861" y="190033"/>
                </a:moveTo>
                <a:lnTo>
                  <a:pt x="421301" y="190033"/>
                </a:lnTo>
                <a:cubicBezTo>
                  <a:pt x="430910" y="190033"/>
                  <a:pt x="438634" y="197842"/>
                  <a:pt x="438634" y="207439"/>
                </a:cubicBezTo>
                <a:cubicBezTo>
                  <a:pt x="438634" y="216942"/>
                  <a:pt x="430910" y="224751"/>
                  <a:pt x="421301" y="224751"/>
                </a:cubicBezTo>
                <a:lnTo>
                  <a:pt x="166861" y="224751"/>
                </a:lnTo>
                <a:cubicBezTo>
                  <a:pt x="157253" y="224751"/>
                  <a:pt x="149528" y="216942"/>
                  <a:pt x="149528" y="207439"/>
                </a:cubicBezTo>
                <a:cubicBezTo>
                  <a:pt x="149528" y="197842"/>
                  <a:pt x="157253" y="190033"/>
                  <a:pt x="166861" y="190033"/>
                </a:cubicBezTo>
                <a:close/>
                <a:moveTo>
                  <a:pt x="166861" y="107612"/>
                </a:moveTo>
                <a:lnTo>
                  <a:pt x="421301" y="107612"/>
                </a:lnTo>
                <a:cubicBezTo>
                  <a:pt x="430910" y="107612"/>
                  <a:pt x="438634" y="115317"/>
                  <a:pt x="438634" y="124901"/>
                </a:cubicBezTo>
                <a:cubicBezTo>
                  <a:pt x="438634" y="134484"/>
                  <a:pt x="430910" y="142189"/>
                  <a:pt x="421301" y="142189"/>
                </a:cubicBezTo>
                <a:lnTo>
                  <a:pt x="166861" y="142189"/>
                </a:lnTo>
                <a:cubicBezTo>
                  <a:pt x="157253" y="142189"/>
                  <a:pt x="149528" y="134484"/>
                  <a:pt x="149528" y="124901"/>
                </a:cubicBezTo>
                <a:cubicBezTo>
                  <a:pt x="149528" y="115317"/>
                  <a:pt x="157253" y="107612"/>
                  <a:pt x="166861" y="107612"/>
                </a:cubicBezTo>
                <a:close/>
                <a:moveTo>
                  <a:pt x="43330" y="105635"/>
                </a:moveTo>
                <a:cubicBezTo>
                  <a:pt x="38526" y="105635"/>
                  <a:pt x="34664" y="109492"/>
                  <a:pt x="34664" y="114289"/>
                </a:cubicBezTo>
                <a:lnTo>
                  <a:pt x="34664" y="563922"/>
                </a:lnTo>
                <a:cubicBezTo>
                  <a:pt x="34664" y="568719"/>
                  <a:pt x="38526" y="572576"/>
                  <a:pt x="43330" y="572576"/>
                </a:cubicBezTo>
                <a:lnTo>
                  <a:pt x="379237" y="572576"/>
                </a:lnTo>
                <a:cubicBezTo>
                  <a:pt x="384041" y="572576"/>
                  <a:pt x="387903" y="568719"/>
                  <a:pt x="387903" y="563922"/>
                </a:cubicBezTo>
                <a:lnTo>
                  <a:pt x="387903" y="536267"/>
                </a:lnTo>
                <a:lnTo>
                  <a:pt x="126223" y="536267"/>
                </a:lnTo>
                <a:cubicBezTo>
                  <a:pt x="102297" y="536267"/>
                  <a:pt x="82799" y="516889"/>
                  <a:pt x="82799" y="492997"/>
                </a:cubicBezTo>
                <a:lnTo>
                  <a:pt x="82799" y="105635"/>
                </a:lnTo>
                <a:close/>
                <a:moveTo>
                  <a:pt x="126223" y="34616"/>
                </a:moveTo>
                <a:cubicBezTo>
                  <a:pt x="121419" y="34616"/>
                  <a:pt x="117557" y="38567"/>
                  <a:pt x="117557" y="43270"/>
                </a:cubicBezTo>
                <a:lnTo>
                  <a:pt x="117557" y="492997"/>
                </a:lnTo>
                <a:cubicBezTo>
                  <a:pt x="117557" y="497794"/>
                  <a:pt x="121419" y="501651"/>
                  <a:pt x="126223" y="501651"/>
                </a:cubicBezTo>
                <a:lnTo>
                  <a:pt x="462130" y="501651"/>
                </a:lnTo>
                <a:cubicBezTo>
                  <a:pt x="466840" y="501651"/>
                  <a:pt x="470796" y="497794"/>
                  <a:pt x="470796" y="492997"/>
                </a:cubicBezTo>
                <a:lnTo>
                  <a:pt x="470796" y="43270"/>
                </a:lnTo>
                <a:cubicBezTo>
                  <a:pt x="470796" y="38567"/>
                  <a:pt x="466840" y="34616"/>
                  <a:pt x="462130" y="34616"/>
                </a:cubicBezTo>
                <a:close/>
                <a:moveTo>
                  <a:pt x="126223" y="0"/>
                </a:moveTo>
                <a:lnTo>
                  <a:pt x="462130" y="0"/>
                </a:lnTo>
                <a:cubicBezTo>
                  <a:pt x="485961" y="0"/>
                  <a:pt x="505460" y="19472"/>
                  <a:pt x="505460" y="43270"/>
                </a:cubicBezTo>
                <a:lnTo>
                  <a:pt x="505460" y="492997"/>
                </a:lnTo>
                <a:cubicBezTo>
                  <a:pt x="505460" y="516889"/>
                  <a:pt x="485961" y="536267"/>
                  <a:pt x="462130" y="536267"/>
                </a:cubicBezTo>
                <a:lnTo>
                  <a:pt x="422661" y="536267"/>
                </a:lnTo>
                <a:lnTo>
                  <a:pt x="422661" y="563922"/>
                </a:lnTo>
                <a:cubicBezTo>
                  <a:pt x="422661" y="587815"/>
                  <a:pt x="403163" y="607286"/>
                  <a:pt x="379237" y="607286"/>
                </a:cubicBezTo>
                <a:lnTo>
                  <a:pt x="43330" y="607286"/>
                </a:lnTo>
                <a:cubicBezTo>
                  <a:pt x="19404" y="607286"/>
                  <a:pt x="0" y="587815"/>
                  <a:pt x="0" y="563922"/>
                </a:cubicBezTo>
                <a:lnTo>
                  <a:pt x="0" y="114289"/>
                </a:lnTo>
                <a:cubicBezTo>
                  <a:pt x="0" y="90397"/>
                  <a:pt x="19404" y="70925"/>
                  <a:pt x="43330" y="70925"/>
                </a:cubicBezTo>
                <a:lnTo>
                  <a:pt x="82799" y="70925"/>
                </a:lnTo>
                <a:lnTo>
                  <a:pt x="82799" y="43270"/>
                </a:lnTo>
                <a:cubicBezTo>
                  <a:pt x="82799" y="19472"/>
                  <a:pt x="102297" y="0"/>
                  <a:pt x="12622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5" name="椭圆 80"/>
          <p:cNvSpPr/>
          <p:nvPr/>
        </p:nvSpPr>
        <p:spPr>
          <a:xfrm>
            <a:off x="10987088" y="1569043"/>
            <a:ext cx="660400" cy="654004"/>
          </a:xfrm>
          <a:custGeom>
            <a:avLst/>
            <a:gdLst>
              <a:gd name="connsiteX0" fmla="*/ 251451 w 608736"/>
              <a:gd name="connsiteY0" fmla="*/ 247191 h 602841"/>
              <a:gd name="connsiteX1" fmla="*/ 262137 w 608736"/>
              <a:gd name="connsiteY1" fmla="*/ 250055 h 602841"/>
              <a:gd name="connsiteX2" fmla="*/ 323645 w 608736"/>
              <a:gd name="connsiteY2" fmla="*/ 285209 h 602841"/>
              <a:gd name="connsiteX3" fmla="*/ 359872 w 608736"/>
              <a:gd name="connsiteY3" fmla="*/ 350307 h 602841"/>
              <a:gd name="connsiteX4" fmla="*/ 363521 w 608736"/>
              <a:gd name="connsiteY4" fmla="*/ 365670 h 602841"/>
              <a:gd name="connsiteX5" fmla="*/ 347753 w 608736"/>
              <a:gd name="connsiteY5" fmla="*/ 364108 h 602841"/>
              <a:gd name="connsiteX6" fmla="*/ 342801 w 608736"/>
              <a:gd name="connsiteY6" fmla="*/ 363587 h 602841"/>
              <a:gd name="connsiteX7" fmla="*/ 326121 w 608736"/>
              <a:gd name="connsiteY7" fmla="*/ 362676 h 602841"/>
              <a:gd name="connsiteX8" fmla="*/ 323776 w 608736"/>
              <a:gd name="connsiteY8" fmla="*/ 354734 h 602841"/>
              <a:gd name="connsiteX9" fmla="*/ 298104 w 608736"/>
              <a:gd name="connsiteY9" fmla="*/ 310727 h 602841"/>
              <a:gd name="connsiteX10" fmla="*/ 251842 w 608736"/>
              <a:gd name="connsiteY10" fmla="*/ 284558 h 602841"/>
              <a:gd name="connsiteX11" fmla="*/ 238550 w 608736"/>
              <a:gd name="connsiteY11" fmla="*/ 281042 h 602841"/>
              <a:gd name="connsiteX12" fmla="*/ 244284 w 608736"/>
              <a:gd name="connsiteY12" fmla="*/ 268674 h 602841"/>
              <a:gd name="connsiteX13" fmla="*/ 248324 w 608736"/>
              <a:gd name="connsiteY13" fmla="*/ 257737 h 602841"/>
              <a:gd name="connsiteX14" fmla="*/ 246454 w 608736"/>
              <a:gd name="connsiteY14" fmla="*/ 168722 h 602841"/>
              <a:gd name="connsiteX15" fmla="*/ 261971 w 608736"/>
              <a:gd name="connsiteY15" fmla="*/ 171325 h 602841"/>
              <a:gd name="connsiteX16" fmla="*/ 378414 w 608736"/>
              <a:gd name="connsiteY16" fmla="*/ 230549 h 602841"/>
              <a:gd name="connsiteX17" fmla="*/ 439699 w 608736"/>
              <a:gd name="connsiteY17" fmla="*/ 360970 h 602841"/>
              <a:gd name="connsiteX18" fmla="*/ 441003 w 608736"/>
              <a:gd name="connsiteY18" fmla="*/ 373856 h 602841"/>
              <a:gd name="connsiteX19" fmla="*/ 425225 w 608736"/>
              <a:gd name="connsiteY19" fmla="*/ 373335 h 602841"/>
              <a:gd name="connsiteX20" fmla="*/ 417923 w 608736"/>
              <a:gd name="connsiteY20" fmla="*/ 373075 h 602841"/>
              <a:gd name="connsiteX21" fmla="*/ 404753 w 608736"/>
              <a:gd name="connsiteY21" fmla="*/ 371253 h 602841"/>
              <a:gd name="connsiteX22" fmla="*/ 403841 w 608736"/>
              <a:gd name="connsiteY22" fmla="*/ 362532 h 602841"/>
              <a:gd name="connsiteX23" fmla="*/ 352856 w 608736"/>
              <a:gd name="connsiteY23" fmla="*/ 256060 h 602841"/>
              <a:gd name="connsiteX24" fmla="*/ 260015 w 608736"/>
              <a:gd name="connsiteY24" fmla="*/ 207640 h 602841"/>
              <a:gd name="connsiteX25" fmla="*/ 251800 w 608736"/>
              <a:gd name="connsiteY25" fmla="*/ 206078 h 602841"/>
              <a:gd name="connsiteX26" fmla="*/ 250757 w 608736"/>
              <a:gd name="connsiteY26" fmla="*/ 197878 h 602841"/>
              <a:gd name="connsiteX27" fmla="*/ 248932 w 608736"/>
              <a:gd name="connsiteY27" fmla="*/ 184211 h 602841"/>
              <a:gd name="connsiteX28" fmla="*/ 73371 w 608736"/>
              <a:gd name="connsiteY28" fmla="*/ 111141 h 602841"/>
              <a:gd name="connsiteX29" fmla="*/ 97098 w 608736"/>
              <a:gd name="connsiteY29" fmla="*/ 120514 h 602841"/>
              <a:gd name="connsiteX30" fmla="*/ 175057 w 608736"/>
              <a:gd name="connsiteY30" fmla="*/ 198363 h 602841"/>
              <a:gd name="connsiteX31" fmla="*/ 174014 w 608736"/>
              <a:gd name="connsiteY31" fmla="*/ 247963 h 602841"/>
              <a:gd name="connsiteX32" fmla="*/ 131906 w 608736"/>
              <a:gd name="connsiteY32" fmla="*/ 290142 h 602841"/>
              <a:gd name="connsiteX33" fmla="*/ 138033 w 608736"/>
              <a:gd name="connsiteY33" fmla="*/ 301208 h 602841"/>
              <a:gd name="connsiteX34" fmla="*/ 207388 w 608736"/>
              <a:gd name="connsiteY34" fmla="*/ 396892 h 602841"/>
              <a:gd name="connsiteX35" fmla="*/ 302947 w 608736"/>
              <a:gd name="connsiteY35" fmla="*/ 466019 h 602841"/>
              <a:gd name="connsiteX36" fmla="*/ 314419 w 608736"/>
              <a:gd name="connsiteY36" fmla="*/ 472268 h 602841"/>
              <a:gd name="connsiteX37" fmla="*/ 356528 w 608736"/>
              <a:gd name="connsiteY37" fmla="*/ 430219 h 602841"/>
              <a:gd name="connsiteX38" fmla="*/ 382340 w 608736"/>
              <a:gd name="connsiteY38" fmla="*/ 419804 h 602841"/>
              <a:gd name="connsiteX39" fmla="*/ 406198 w 608736"/>
              <a:gd name="connsiteY39" fmla="*/ 429177 h 602841"/>
              <a:gd name="connsiteX40" fmla="*/ 484157 w 608736"/>
              <a:gd name="connsiteY40" fmla="*/ 507027 h 602841"/>
              <a:gd name="connsiteX41" fmla="*/ 483114 w 608736"/>
              <a:gd name="connsiteY41" fmla="*/ 556496 h 602841"/>
              <a:gd name="connsiteX42" fmla="*/ 465123 w 608736"/>
              <a:gd name="connsiteY42" fmla="*/ 574071 h 602841"/>
              <a:gd name="connsiteX43" fmla="*/ 460821 w 608736"/>
              <a:gd name="connsiteY43" fmla="*/ 577586 h 602841"/>
              <a:gd name="connsiteX44" fmla="*/ 430446 w 608736"/>
              <a:gd name="connsiteY44" fmla="*/ 594770 h 602841"/>
              <a:gd name="connsiteX45" fmla="*/ 399288 w 608736"/>
              <a:gd name="connsiteY45" fmla="*/ 602581 h 602841"/>
              <a:gd name="connsiteX46" fmla="*/ 390554 w 608736"/>
              <a:gd name="connsiteY46" fmla="*/ 602841 h 602841"/>
              <a:gd name="connsiteX47" fmla="*/ 134513 w 608736"/>
              <a:gd name="connsiteY47" fmla="*/ 469664 h 602841"/>
              <a:gd name="connsiteX48" fmla="*/ 1539 w 608736"/>
              <a:gd name="connsiteY48" fmla="*/ 205263 h 602841"/>
              <a:gd name="connsiteX49" fmla="*/ 9231 w 608736"/>
              <a:gd name="connsiteY49" fmla="*/ 174410 h 602841"/>
              <a:gd name="connsiteX50" fmla="*/ 26569 w 608736"/>
              <a:gd name="connsiteY50" fmla="*/ 143817 h 602841"/>
              <a:gd name="connsiteX51" fmla="*/ 28395 w 608736"/>
              <a:gd name="connsiteY51" fmla="*/ 140953 h 602841"/>
              <a:gd name="connsiteX52" fmla="*/ 47558 w 608736"/>
              <a:gd name="connsiteY52" fmla="*/ 121686 h 602841"/>
              <a:gd name="connsiteX53" fmla="*/ 73371 w 608736"/>
              <a:gd name="connsiteY53" fmla="*/ 111141 h 602841"/>
              <a:gd name="connsiteX54" fmla="*/ 229800 w 608736"/>
              <a:gd name="connsiteY54" fmla="*/ 83832 h 602841"/>
              <a:gd name="connsiteX55" fmla="*/ 244010 w 608736"/>
              <a:gd name="connsiteY55" fmla="*/ 84743 h 602841"/>
              <a:gd name="connsiteX56" fmla="*/ 437738 w 608736"/>
              <a:gd name="connsiteY56" fmla="*/ 171303 h 602841"/>
              <a:gd name="connsiteX57" fmla="*/ 523781 w 608736"/>
              <a:gd name="connsiteY57" fmla="*/ 359001 h 602841"/>
              <a:gd name="connsiteX58" fmla="*/ 524693 w 608736"/>
              <a:gd name="connsiteY58" fmla="*/ 370195 h 602841"/>
              <a:gd name="connsiteX59" fmla="*/ 508788 w 608736"/>
              <a:gd name="connsiteY59" fmla="*/ 371496 h 602841"/>
              <a:gd name="connsiteX60" fmla="*/ 499793 w 608736"/>
              <a:gd name="connsiteY60" fmla="*/ 372147 h 602841"/>
              <a:gd name="connsiteX61" fmla="*/ 488581 w 608736"/>
              <a:gd name="connsiteY61" fmla="*/ 372798 h 602841"/>
              <a:gd name="connsiteX62" fmla="*/ 487799 w 608736"/>
              <a:gd name="connsiteY62" fmla="*/ 361734 h 602841"/>
              <a:gd name="connsiteX63" fmla="*/ 412316 w 608736"/>
              <a:gd name="connsiteY63" fmla="*/ 196685 h 602841"/>
              <a:gd name="connsiteX64" fmla="*/ 245053 w 608736"/>
              <a:gd name="connsiteY64" fmla="*/ 121059 h 602841"/>
              <a:gd name="connsiteX65" fmla="*/ 236449 w 608736"/>
              <a:gd name="connsiteY65" fmla="*/ 120408 h 602841"/>
              <a:gd name="connsiteX66" fmla="*/ 234754 w 608736"/>
              <a:gd name="connsiteY66" fmla="*/ 111948 h 602841"/>
              <a:gd name="connsiteX67" fmla="*/ 232147 w 608736"/>
              <a:gd name="connsiteY67" fmla="*/ 97890 h 602841"/>
              <a:gd name="connsiteX68" fmla="*/ 230344 w 608736"/>
              <a:gd name="connsiteY68" fmla="*/ 0 h 602841"/>
              <a:gd name="connsiteX69" fmla="*/ 241293 w 608736"/>
              <a:gd name="connsiteY69" fmla="*/ 521 h 602841"/>
              <a:gd name="connsiteX70" fmla="*/ 497291 w 608736"/>
              <a:gd name="connsiteY70" fmla="*/ 111947 h 602841"/>
              <a:gd name="connsiteX71" fmla="*/ 607824 w 608736"/>
              <a:gd name="connsiteY71" fmla="*/ 351069 h 602841"/>
              <a:gd name="connsiteX72" fmla="*/ 608736 w 608736"/>
              <a:gd name="connsiteY72" fmla="*/ 362394 h 602841"/>
              <a:gd name="connsiteX73" fmla="*/ 596223 w 608736"/>
              <a:gd name="connsiteY73" fmla="*/ 363305 h 602841"/>
              <a:gd name="connsiteX74" fmla="*/ 584362 w 608736"/>
              <a:gd name="connsiteY74" fmla="*/ 364347 h 602841"/>
              <a:gd name="connsiteX75" fmla="*/ 572761 w 608736"/>
              <a:gd name="connsiteY75" fmla="*/ 365388 h 602841"/>
              <a:gd name="connsiteX76" fmla="*/ 571849 w 608736"/>
              <a:gd name="connsiteY76" fmla="*/ 353933 h 602841"/>
              <a:gd name="connsiteX77" fmla="*/ 471744 w 608736"/>
              <a:gd name="connsiteY77" fmla="*/ 137460 h 602841"/>
              <a:gd name="connsiteX78" fmla="*/ 239860 w 608736"/>
              <a:gd name="connsiteY78" fmla="*/ 36578 h 602841"/>
              <a:gd name="connsiteX79" fmla="*/ 228389 w 608736"/>
              <a:gd name="connsiteY79" fmla="*/ 36187 h 602841"/>
              <a:gd name="connsiteX80" fmla="*/ 229041 w 608736"/>
              <a:gd name="connsiteY80" fmla="*/ 20176 h 602841"/>
              <a:gd name="connsiteX81" fmla="*/ 229562 w 608736"/>
              <a:gd name="connsiteY81" fmla="*/ 11065 h 602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608736" h="602841">
                <a:moveTo>
                  <a:pt x="251451" y="247191"/>
                </a:moveTo>
                <a:lnTo>
                  <a:pt x="262137" y="250055"/>
                </a:lnTo>
                <a:cubicBezTo>
                  <a:pt x="285463" y="256175"/>
                  <a:pt x="306704" y="268283"/>
                  <a:pt x="323645" y="285209"/>
                </a:cubicBezTo>
                <a:cubicBezTo>
                  <a:pt x="341498" y="303045"/>
                  <a:pt x="354008" y="325569"/>
                  <a:pt x="359872" y="350307"/>
                </a:cubicBezTo>
                <a:lnTo>
                  <a:pt x="363521" y="365670"/>
                </a:lnTo>
                <a:lnTo>
                  <a:pt x="347753" y="364108"/>
                </a:lnTo>
                <a:cubicBezTo>
                  <a:pt x="346190" y="363978"/>
                  <a:pt x="344495" y="363847"/>
                  <a:pt x="342801" y="363587"/>
                </a:cubicBezTo>
                <a:lnTo>
                  <a:pt x="326121" y="362676"/>
                </a:lnTo>
                <a:lnTo>
                  <a:pt x="323776" y="354734"/>
                </a:lnTo>
                <a:cubicBezTo>
                  <a:pt x="319215" y="338068"/>
                  <a:pt x="310353" y="322835"/>
                  <a:pt x="298104" y="310727"/>
                </a:cubicBezTo>
                <a:cubicBezTo>
                  <a:pt x="285463" y="297968"/>
                  <a:pt x="269435" y="288984"/>
                  <a:pt x="251842" y="284558"/>
                </a:cubicBezTo>
                <a:lnTo>
                  <a:pt x="238550" y="281042"/>
                </a:lnTo>
                <a:lnTo>
                  <a:pt x="244284" y="268674"/>
                </a:lnTo>
                <a:cubicBezTo>
                  <a:pt x="245848" y="265419"/>
                  <a:pt x="247151" y="261643"/>
                  <a:pt x="248324" y="257737"/>
                </a:cubicBezTo>
                <a:close/>
                <a:moveTo>
                  <a:pt x="246454" y="168722"/>
                </a:moveTo>
                <a:lnTo>
                  <a:pt x="261971" y="171325"/>
                </a:lnTo>
                <a:cubicBezTo>
                  <a:pt x="306566" y="178614"/>
                  <a:pt x="346858" y="199180"/>
                  <a:pt x="378414" y="230549"/>
                </a:cubicBezTo>
                <a:cubicBezTo>
                  <a:pt x="413620" y="265822"/>
                  <a:pt x="434744" y="310858"/>
                  <a:pt x="439699" y="360970"/>
                </a:cubicBezTo>
                <a:lnTo>
                  <a:pt x="441003" y="373856"/>
                </a:lnTo>
                <a:lnTo>
                  <a:pt x="425225" y="373335"/>
                </a:lnTo>
                <a:cubicBezTo>
                  <a:pt x="422096" y="373205"/>
                  <a:pt x="420010" y="373335"/>
                  <a:pt x="417923" y="373075"/>
                </a:cubicBezTo>
                <a:lnTo>
                  <a:pt x="404753" y="371253"/>
                </a:lnTo>
                <a:lnTo>
                  <a:pt x="403841" y="362532"/>
                </a:lnTo>
                <a:cubicBezTo>
                  <a:pt x="399407" y="321792"/>
                  <a:pt x="381674" y="284956"/>
                  <a:pt x="352856" y="256060"/>
                </a:cubicBezTo>
                <a:cubicBezTo>
                  <a:pt x="327690" y="231069"/>
                  <a:pt x="295613" y="214278"/>
                  <a:pt x="260015" y="207640"/>
                </a:cubicBezTo>
                <a:lnTo>
                  <a:pt x="251800" y="206078"/>
                </a:lnTo>
                <a:lnTo>
                  <a:pt x="250757" y="197878"/>
                </a:lnTo>
                <a:cubicBezTo>
                  <a:pt x="250236" y="193323"/>
                  <a:pt x="249714" y="188767"/>
                  <a:pt x="248932" y="184211"/>
                </a:cubicBezTo>
                <a:close/>
                <a:moveTo>
                  <a:pt x="73371" y="111141"/>
                </a:moveTo>
                <a:cubicBezTo>
                  <a:pt x="82627" y="111141"/>
                  <a:pt x="91101" y="114526"/>
                  <a:pt x="97098" y="120514"/>
                </a:cubicBezTo>
                <a:lnTo>
                  <a:pt x="175057" y="198363"/>
                </a:lnTo>
                <a:cubicBezTo>
                  <a:pt x="188485" y="211772"/>
                  <a:pt x="187963" y="234034"/>
                  <a:pt x="174014" y="247963"/>
                </a:cubicBezTo>
                <a:lnTo>
                  <a:pt x="131906" y="290142"/>
                </a:lnTo>
                <a:lnTo>
                  <a:pt x="138033" y="301208"/>
                </a:lnTo>
                <a:cubicBezTo>
                  <a:pt x="151982" y="326333"/>
                  <a:pt x="171016" y="360701"/>
                  <a:pt x="207388" y="396892"/>
                </a:cubicBezTo>
                <a:cubicBezTo>
                  <a:pt x="243630" y="433083"/>
                  <a:pt x="277917" y="452090"/>
                  <a:pt x="302947" y="466019"/>
                </a:cubicBezTo>
                <a:lnTo>
                  <a:pt x="314419" y="472268"/>
                </a:lnTo>
                <a:lnTo>
                  <a:pt x="356528" y="430219"/>
                </a:lnTo>
                <a:cubicBezTo>
                  <a:pt x="363177" y="423580"/>
                  <a:pt x="372563" y="419804"/>
                  <a:pt x="382340" y="419804"/>
                </a:cubicBezTo>
                <a:cubicBezTo>
                  <a:pt x="391597" y="419804"/>
                  <a:pt x="400070" y="423059"/>
                  <a:pt x="406198" y="429177"/>
                </a:cubicBezTo>
                <a:lnTo>
                  <a:pt x="484157" y="507027"/>
                </a:lnTo>
                <a:cubicBezTo>
                  <a:pt x="497454" y="520435"/>
                  <a:pt x="497063" y="542566"/>
                  <a:pt x="483114" y="556496"/>
                </a:cubicBezTo>
                <a:lnTo>
                  <a:pt x="465123" y="574071"/>
                </a:lnTo>
                <a:lnTo>
                  <a:pt x="460821" y="577586"/>
                </a:lnTo>
                <a:cubicBezTo>
                  <a:pt x="451696" y="584616"/>
                  <a:pt x="441397" y="590474"/>
                  <a:pt x="430446" y="594770"/>
                </a:cubicBezTo>
                <a:cubicBezTo>
                  <a:pt x="420147" y="598675"/>
                  <a:pt x="409978" y="601279"/>
                  <a:pt x="399288" y="602581"/>
                </a:cubicBezTo>
                <a:cubicBezTo>
                  <a:pt x="398506" y="602581"/>
                  <a:pt x="395508" y="602841"/>
                  <a:pt x="390554" y="602841"/>
                </a:cubicBezTo>
                <a:cubicBezTo>
                  <a:pt x="361873" y="602841"/>
                  <a:pt x="258362" y="593338"/>
                  <a:pt x="134513" y="469664"/>
                </a:cubicBezTo>
                <a:cubicBezTo>
                  <a:pt x="29959" y="365258"/>
                  <a:pt x="-8499" y="288710"/>
                  <a:pt x="1539" y="205263"/>
                </a:cubicBezTo>
                <a:cubicBezTo>
                  <a:pt x="2712" y="195109"/>
                  <a:pt x="5189" y="185085"/>
                  <a:pt x="9231" y="174410"/>
                </a:cubicBezTo>
                <a:cubicBezTo>
                  <a:pt x="13663" y="163214"/>
                  <a:pt x="19399" y="152930"/>
                  <a:pt x="26569" y="143817"/>
                </a:cubicBezTo>
                <a:lnTo>
                  <a:pt x="28395" y="140953"/>
                </a:lnTo>
                <a:lnTo>
                  <a:pt x="47558" y="121686"/>
                </a:lnTo>
                <a:cubicBezTo>
                  <a:pt x="54207" y="115047"/>
                  <a:pt x="63594" y="111141"/>
                  <a:pt x="73371" y="111141"/>
                </a:cubicBezTo>
                <a:close/>
                <a:moveTo>
                  <a:pt x="229800" y="83832"/>
                </a:moveTo>
                <a:lnTo>
                  <a:pt x="244010" y="84743"/>
                </a:lnTo>
                <a:cubicBezTo>
                  <a:pt x="317277" y="88908"/>
                  <a:pt x="386112" y="119627"/>
                  <a:pt x="437738" y="171303"/>
                </a:cubicBezTo>
                <a:cubicBezTo>
                  <a:pt x="487799" y="221156"/>
                  <a:pt x="518436" y="287931"/>
                  <a:pt x="523781" y="359001"/>
                </a:cubicBezTo>
                <a:lnTo>
                  <a:pt x="524693" y="370195"/>
                </a:lnTo>
                <a:lnTo>
                  <a:pt x="508788" y="371496"/>
                </a:lnTo>
                <a:cubicBezTo>
                  <a:pt x="505008" y="371887"/>
                  <a:pt x="502400" y="372017"/>
                  <a:pt x="499793" y="372147"/>
                </a:cubicBezTo>
                <a:lnTo>
                  <a:pt x="488581" y="372798"/>
                </a:lnTo>
                <a:lnTo>
                  <a:pt x="487799" y="361734"/>
                </a:lnTo>
                <a:cubicBezTo>
                  <a:pt x="482975" y="299125"/>
                  <a:pt x="456120" y="240551"/>
                  <a:pt x="412316" y="196685"/>
                </a:cubicBezTo>
                <a:cubicBezTo>
                  <a:pt x="367730" y="152169"/>
                  <a:pt x="308282" y="125355"/>
                  <a:pt x="245053" y="121059"/>
                </a:cubicBezTo>
                <a:lnTo>
                  <a:pt x="236449" y="120408"/>
                </a:lnTo>
                <a:lnTo>
                  <a:pt x="234754" y="111948"/>
                </a:lnTo>
                <a:cubicBezTo>
                  <a:pt x="233711" y="107132"/>
                  <a:pt x="232929" y="102446"/>
                  <a:pt x="232147" y="97890"/>
                </a:cubicBezTo>
                <a:close/>
                <a:moveTo>
                  <a:pt x="230344" y="0"/>
                </a:moveTo>
                <a:lnTo>
                  <a:pt x="241293" y="521"/>
                </a:lnTo>
                <a:cubicBezTo>
                  <a:pt x="338009" y="4166"/>
                  <a:pt x="428990" y="43737"/>
                  <a:pt x="497291" y="111947"/>
                </a:cubicBezTo>
                <a:cubicBezTo>
                  <a:pt x="561291" y="175860"/>
                  <a:pt x="600524" y="260731"/>
                  <a:pt x="607824" y="351069"/>
                </a:cubicBezTo>
                <a:lnTo>
                  <a:pt x="608736" y="362394"/>
                </a:lnTo>
                <a:lnTo>
                  <a:pt x="596223" y="363305"/>
                </a:lnTo>
                <a:cubicBezTo>
                  <a:pt x="592182" y="363566"/>
                  <a:pt x="588272" y="363956"/>
                  <a:pt x="584362" y="364347"/>
                </a:cubicBezTo>
                <a:lnTo>
                  <a:pt x="572761" y="365388"/>
                </a:lnTo>
                <a:lnTo>
                  <a:pt x="571849" y="353933"/>
                </a:lnTo>
                <a:cubicBezTo>
                  <a:pt x="565201" y="272186"/>
                  <a:pt x="529617" y="195256"/>
                  <a:pt x="471744" y="137460"/>
                </a:cubicBezTo>
                <a:cubicBezTo>
                  <a:pt x="409830" y="75629"/>
                  <a:pt x="327452" y="39832"/>
                  <a:pt x="239860" y="36578"/>
                </a:cubicBezTo>
                <a:lnTo>
                  <a:pt x="228389" y="36187"/>
                </a:lnTo>
                <a:lnTo>
                  <a:pt x="229041" y="20176"/>
                </a:lnTo>
                <a:cubicBezTo>
                  <a:pt x="229171" y="17183"/>
                  <a:pt x="229302" y="14058"/>
                  <a:pt x="229562" y="1106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96" name="椭圆 88"/>
          <p:cNvSpPr/>
          <p:nvPr/>
        </p:nvSpPr>
        <p:spPr>
          <a:xfrm>
            <a:off x="10987088" y="461798"/>
            <a:ext cx="660400" cy="562386"/>
          </a:xfrm>
          <a:custGeom>
            <a:avLst/>
            <a:gdLst>
              <a:gd name="connsiteX0" fmla="*/ 303714 w 607639"/>
              <a:gd name="connsiteY0" fmla="*/ 173520 h 517456"/>
              <a:gd name="connsiteX1" fmla="*/ 337586 w 607639"/>
              <a:gd name="connsiteY1" fmla="*/ 207321 h 517456"/>
              <a:gd name="connsiteX2" fmla="*/ 303714 w 607639"/>
              <a:gd name="connsiteY2" fmla="*/ 241122 h 517456"/>
              <a:gd name="connsiteX3" fmla="*/ 269842 w 607639"/>
              <a:gd name="connsiteY3" fmla="*/ 207321 h 517456"/>
              <a:gd name="connsiteX4" fmla="*/ 303714 w 607639"/>
              <a:gd name="connsiteY4" fmla="*/ 173520 h 517456"/>
              <a:gd name="connsiteX5" fmla="*/ 303758 w 607639"/>
              <a:gd name="connsiteY5" fmla="*/ 139994 h 517456"/>
              <a:gd name="connsiteX6" fmla="*/ 236373 w 607639"/>
              <a:gd name="connsiteY6" fmla="*/ 207277 h 517456"/>
              <a:gd name="connsiteX7" fmla="*/ 303758 w 607639"/>
              <a:gd name="connsiteY7" fmla="*/ 274559 h 517456"/>
              <a:gd name="connsiteX8" fmla="*/ 371054 w 607639"/>
              <a:gd name="connsiteY8" fmla="*/ 207277 h 517456"/>
              <a:gd name="connsiteX9" fmla="*/ 303758 w 607639"/>
              <a:gd name="connsiteY9" fmla="*/ 139994 h 517456"/>
              <a:gd name="connsiteX10" fmla="*/ 282839 w 607639"/>
              <a:gd name="connsiteY10" fmla="*/ 68801 h 517456"/>
              <a:gd name="connsiteX11" fmla="*/ 303669 w 607639"/>
              <a:gd name="connsiteY11" fmla="*/ 68801 h 517456"/>
              <a:gd name="connsiteX12" fmla="*/ 303847 w 607639"/>
              <a:gd name="connsiteY12" fmla="*/ 68801 h 517456"/>
              <a:gd name="connsiteX13" fmla="*/ 324588 w 607639"/>
              <a:gd name="connsiteY13" fmla="*/ 68801 h 517456"/>
              <a:gd name="connsiteX14" fmla="*/ 327703 w 607639"/>
              <a:gd name="connsiteY14" fmla="*/ 99465 h 517456"/>
              <a:gd name="connsiteX15" fmla="*/ 363221 w 607639"/>
              <a:gd name="connsiteY15" fmla="*/ 114219 h 517456"/>
              <a:gd name="connsiteX16" fmla="*/ 387166 w 607639"/>
              <a:gd name="connsiteY16" fmla="*/ 94665 h 517456"/>
              <a:gd name="connsiteX17" fmla="*/ 416541 w 607639"/>
              <a:gd name="connsiteY17" fmla="*/ 124085 h 517456"/>
              <a:gd name="connsiteX18" fmla="*/ 396958 w 607639"/>
              <a:gd name="connsiteY18" fmla="*/ 147993 h 517456"/>
              <a:gd name="connsiteX19" fmla="*/ 411645 w 607639"/>
              <a:gd name="connsiteY19" fmla="*/ 183457 h 517456"/>
              <a:gd name="connsiteX20" fmla="*/ 442445 w 607639"/>
              <a:gd name="connsiteY20" fmla="*/ 186479 h 517456"/>
              <a:gd name="connsiteX21" fmla="*/ 442445 w 607639"/>
              <a:gd name="connsiteY21" fmla="*/ 228075 h 517456"/>
              <a:gd name="connsiteX22" fmla="*/ 411645 w 607639"/>
              <a:gd name="connsiteY22" fmla="*/ 231185 h 517456"/>
              <a:gd name="connsiteX23" fmla="*/ 396958 w 607639"/>
              <a:gd name="connsiteY23" fmla="*/ 266649 h 517456"/>
              <a:gd name="connsiteX24" fmla="*/ 416541 w 607639"/>
              <a:gd name="connsiteY24" fmla="*/ 290558 h 517456"/>
              <a:gd name="connsiteX25" fmla="*/ 387166 w 607639"/>
              <a:gd name="connsiteY25" fmla="*/ 319977 h 517456"/>
              <a:gd name="connsiteX26" fmla="*/ 363221 w 607639"/>
              <a:gd name="connsiteY26" fmla="*/ 300423 h 517456"/>
              <a:gd name="connsiteX27" fmla="*/ 327703 w 607639"/>
              <a:gd name="connsiteY27" fmla="*/ 315177 h 517456"/>
              <a:gd name="connsiteX28" fmla="*/ 324588 w 607639"/>
              <a:gd name="connsiteY28" fmla="*/ 345841 h 517456"/>
              <a:gd name="connsiteX29" fmla="*/ 303847 w 607639"/>
              <a:gd name="connsiteY29" fmla="*/ 345841 h 517456"/>
              <a:gd name="connsiteX30" fmla="*/ 303669 w 607639"/>
              <a:gd name="connsiteY30" fmla="*/ 345841 h 517456"/>
              <a:gd name="connsiteX31" fmla="*/ 282839 w 607639"/>
              <a:gd name="connsiteY31" fmla="*/ 345841 h 517456"/>
              <a:gd name="connsiteX32" fmla="*/ 279813 w 607639"/>
              <a:gd name="connsiteY32" fmla="*/ 315177 h 517456"/>
              <a:gd name="connsiteX33" fmla="*/ 244295 w 607639"/>
              <a:gd name="connsiteY33" fmla="*/ 300423 h 517456"/>
              <a:gd name="connsiteX34" fmla="*/ 220350 w 607639"/>
              <a:gd name="connsiteY34" fmla="*/ 319977 h 517456"/>
              <a:gd name="connsiteX35" fmla="*/ 190886 w 607639"/>
              <a:gd name="connsiteY35" fmla="*/ 290558 h 517456"/>
              <a:gd name="connsiteX36" fmla="*/ 210558 w 607639"/>
              <a:gd name="connsiteY36" fmla="*/ 266649 h 517456"/>
              <a:gd name="connsiteX37" fmla="*/ 195782 w 607639"/>
              <a:gd name="connsiteY37" fmla="*/ 231185 h 517456"/>
              <a:gd name="connsiteX38" fmla="*/ 164982 w 607639"/>
              <a:gd name="connsiteY38" fmla="*/ 228075 h 517456"/>
              <a:gd name="connsiteX39" fmla="*/ 164982 w 607639"/>
              <a:gd name="connsiteY39" fmla="*/ 186568 h 517456"/>
              <a:gd name="connsiteX40" fmla="*/ 195782 w 607639"/>
              <a:gd name="connsiteY40" fmla="*/ 183457 h 517456"/>
              <a:gd name="connsiteX41" fmla="*/ 210558 w 607639"/>
              <a:gd name="connsiteY41" fmla="*/ 147993 h 517456"/>
              <a:gd name="connsiteX42" fmla="*/ 190886 w 607639"/>
              <a:gd name="connsiteY42" fmla="*/ 124085 h 517456"/>
              <a:gd name="connsiteX43" fmla="*/ 220350 w 607639"/>
              <a:gd name="connsiteY43" fmla="*/ 94665 h 517456"/>
              <a:gd name="connsiteX44" fmla="*/ 244295 w 607639"/>
              <a:gd name="connsiteY44" fmla="*/ 114219 h 517456"/>
              <a:gd name="connsiteX45" fmla="*/ 279813 w 607639"/>
              <a:gd name="connsiteY45" fmla="*/ 99465 h 517456"/>
              <a:gd name="connsiteX46" fmla="*/ 38005 w 607639"/>
              <a:gd name="connsiteY46" fmla="*/ 37951 h 517456"/>
              <a:gd name="connsiteX47" fmla="*/ 38005 w 607639"/>
              <a:gd name="connsiteY47" fmla="*/ 376049 h 517456"/>
              <a:gd name="connsiteX48" fmla="*/ 569634 w 607639"/>
              <a:gd name="connsiteY48" fmla="*/ 376049 h 517456"/>
              <a:gd name="connsiteX49" fmla="*/ 569634 w 607639"/>
              <a:gd name="connsiteY49" fmla="*/ 37951 h 517456"/>
              <a:gd name="connsiteX50" fmla="*/ 28482 w 607639"/>
              <a:gd name="connsiteY50" fmla="*/ 0 h 517456"/>
              <a:gd name="connsiteX51" fmla="*/ 579157 w 607639"/>
              <a:gd name="connsiteY51" fmla="*/ 0 h 517456"/>
              <a:gd name="connsiteX52" fmla="*/ 607639 w 607639"/>
              <a:gd name="connsiteY52" fmla="*/ 28441 h 517456"/>
              <a:gd name="connsiteX53" fmla="*/ 607639 w 607639"/>
              <a:gd name="connsiteY53" fmla="*/ 385559 h 517456"/>
              <a:gd name="connsiteX54" fmla="*/ 579157 w 607639"/>
              <a:gd name="connsiteY54" fmla="*/ 414000 h 517456"/>
              <a:gd name="connsiteX55" fmla="*/ 351304 w 607639"/>
              <a:gd name="connsiteY55" fmla="*/ 414000 h 517456"/>
              <a:gd name="connsiteX56" fmla="*/ 351304 w 607639"/>
              <a:gd name="connsiteY56" fmla="*/ 479593 h 517456"/>
              <a:gd name="connsiteX57" fmla="*/ 437906 w 607639"/>
              <a:gd name="connsiteY57" fmla="*/ 479593 h 517456"/>
              <a:gd name="connsiteX58" fmla="*/ 437906 w 607639"/>
              <a:gd name="connsiteY58" fmla="*/ 517456 h 517456"/>
              <a:gd name="connsiteX59" fmla="*/ 169733 w 607639"/>
              <a:gd name="connsiteY59" fmla="*/ 517456 h 517456"/>
              <a:gd name="connsiteX60" fmla="*/ 169733 w 607639"/>
              <a:gd name="connsiteY60" fmla="*/ 479593 h 517456"/>
              <a:gd name="connsiteX61" fmla="*/ 256335 w 607639"/>
              <a:gd name="connsiteY61" fmla="*/ 479593 h 517456"/>
              <a:gd name="connsiteX62" fmla="*/ 256335 w 607639"/>
              <a:gd name="connsiteY62" fmla="*/ 414000 h 517456"/>
              <a:gd name="connsiteX63" fmla="*/ 28482 w 607639"/>
              <a:gd name="connsiteY63" fmla="*/ 414000 h 517456"/>
              <a:gd name="connsiteX64" fmla="*/ 0 w 607639"/>
              <a:gd name="connsiteY64" fmla="*/ 385559 h 517456"/>
              <a:gd name="connsiteX65" fmla="*/ 0 w 607639"/>
              <a:gd name="connsiteY65" fmla="*/ 28441 h 517456"/>
              <a:gd name="connsiteX66" fmla="*/ 28482 w 607639"/>
              <a:gd name="connsiteY66" fmla="*/ 0 h 517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607639" h="517456">
                <a:moveTo>
                  <a:pt x="303714" y="173520"/>
                </a:moveTo>
                <a:cubicBezTo>
                  <a:pt x="322421" y="173520"/>
                  <a:pt x="337586" y="188653"/>
                  <a:pt x="337586" y="207321"/>
                </a:cubicBezTo>
                <a:cubicBezTo>
                  <a:pt x="337586" y="225989"/>
                  <a:pt x="322421" y="241122"/>
                  <a:pt x="303714" y="241122"/>
                </a:cubicBezTo>
                <a:cubicBezTo>
                  <a:pt x="285007" y="241122"/>
                  <a:pt x="269842" y="225989"/>
                  <a:pt x="269842" y="207321"/>
                </a:cubicBezTo>
                <a:cubicBezTo>
                  <a:pt x="269842" y="188653"/>
                  <a:pt x="285007" y="173520"/>
                  <a:pt x="303714" y="173520"/>
                </a:cubicBezTo>
                <a:close/>
                <a:moveTo>
                  <a:pt x="303758" y="139994"/>
                </a:moveTo>
                <a:cubicBezTo>
                  <a:pt x="266549" y="139994"/>
                  <a:pt x="236373" y="170125"/>
                  <a:pt x="236373" y="207277"/>
                </a:cubicBezTo>
                <a:cubicBezTo>
                  <a:pt x="236373" y="244517"/>
                  <a:pt x="266549" y="274559"/>
                  <a:pt x="303758" y="274559"/>
                </a:cubicBezTo>
                <a:cubicBezTo>
                  <a:pt x="340967" y="274559"/>
                  <a:pt x="371054" y="244517"/>
                  <a:pt x="371054" y="207277"/>
                </a:cubicBezTo>
                <a:cubicBezTo>
                  <a:pt x="371054" y="170125"/>
                  <a:pt x="340967" y="139994"/>
                  <a:pt x="303758" y="139994"/>
                </a:cubicBezTo>
                <a:close/>
                <a:moveTo>
                  <a:pt x="282839" y="68801"/>
                </a:moveTo>
                <a:lnTo>
                  <a:pt x="303669" y="68801"/>
                </a:lnTo>
                <a:lnTo>
                  <a:pt x="303847" y="68801"/>
                </a:lnTo>
                <a:lnTo>
                  <a:pt x="324588" y="68801"/>
                </a:lnTo>
                <a:lnTo>
                  <a:pt x="327703" y="99465"/>
                </a:lnTo>
                <a:cubicBezTo>
                  <a:pt x="340522" y="102309"/>
                  <a:pt x="352450" y="107375"/>
                  <a:pt x="363221" y="114219"/>
                </a:cubicBezTo>
                <a:lnTo>
                  <a:pt x="387166" y="94665"/>
                </a:lnTo>
                <a:lnTo>
                  <a:pt x="416541" y="124085"/>
                </a:lnTo>
                <a:lnTo>
                  <a:pt x="396958" y="147993"/>
                </a:lnTo>
                <a:cubicBezTo>
                  <a:pt x="403812" y="158748"/>
                  <a:pt x="408797" y="170658"/>
                  <a:pt x="411645" y="183457"/>
                </a:cubicBezTo>
                <a:lnTo>
                  <a:pt x="442445" y="186479"/>
                </a:lnTo>
                <a:lnTo>
                  <a:pt x="442445" y="228075"/>
                </a:lnTo>
                <a:lnTo>
                  <a:pt x="411645" y="231185"/>
                </a:lnTo>
                <a:cubicBezTo>
                  <a:pt x="408886" y="243984"/>
                  <a:pt x="403812" y="255894"/>
                  <a:pt x="396958" y="266649"/>
                </a:cubicBezTo>
                <a:lnTo>
                  <a:pt x="416541" y="290558"/>
                </a:lnTo>
                <a:lnTo>
                  <a:pt x="387166" y="319977"/>
                </a:lnTo>
                <a:lnTo>
                  <a:pt x="363221" y="300423"/>
                </a:lnTo>
                <a:cubicBezTo>
                  <a:pt x="352450" y="307267"/>
                  <a:pt x="340522" y="312333"/>
                  <a:pt x="327703" y="315177"/>
                </a:cubicBezTo>
                <a:lnTo>
                  <a:pt x="324588" y="345841"/>
                </a:lnTo>
                <a:lnTo>
                  <a:pt x="303847" y="345841"/>
                </a:lnTo>
                <a:lnTo>
                  <a:pt x="303669" y="345841"/>
                </a:lnTo>
                <a:lnTo>
                  <a:pt x="282839" y="345841"/>
                </a:lnTo>
                <a:lnTo>
                  <a:pt x="279813" y="315177"/>
                </a:lnTo>
                <a:cubicBezTo>
                  <a:pt x="266994" y="312333"/>
                  <a:pt x="254977" y="307267"/>
                  <a:pt x="244295" y="300423"/>
                </a:cubicBezTo>
                <a:lnTo>
                  <a:pt x="220350" y="319977"/>
                </a:lnTo>
                <a:lnTo>
                  <a:pt x="190886" y="290558"/>
                </a:lnTo>
                <a:lnTo>
                  <a:pt x="210558" y="266649"/>
                </a:lnTo>
                <a:cubicBezTo>
                  <a:pt x="203704" y="255894"/>
                  <a:pt x="198630" y="243984"/>
                  <a:pt x="195782" y="231185"/>
                </a:cubicBezTo>
                <a:lnTo>
                  <a:pt x="164982" y="228075"/>
                </a:lnTo>
                <a:lnTo>
                  <a:pt x="164982" y="186568"/>
                </a:lnTo>
                <a:lnTo>
                  <a:pt x="195782" y="183457"/>
                </a:lnTo>
                <a:cubicBezTo>
                  <a:pt x="198630" y="170658"/>
                  <a:pt x="203704" y="158748"/>
                  <a:pt x="210558" y="147993"/>
                </a:cubicBezTo>
                <a:lnTo>
                  <a:pt x="190886" y="124085"/>
                </a:lnTo>
                <a:lnTo>
                  <a:pt x="220350" y="94665"/>
                </a:lnTo>
                <a:lnTo>
                  <a:pt x="244295" y="114219"/>
                </a:lnTo>
                <a:cubicBezTo>
                  <a:pt x="254977" y="107375"/>
                  <a:pt x="266905" y="102309"/>
                  <a:pt x="279813" y="99465"/>
                </a:cubicBezTo>
                <a:close/>
                <a:moveTo>
                  <a:pt x="38005" y="37951"/>
                </a:moveTo>
                <a:lnTo>
                  <a:pt x="38005" y="376049"/>
                </a:lnTo>
                <a:lnTo>
                  <a:pt x="569634" y="376049"/>
                </a:lnTo>
                <a:lnTo>
                  <a:pt x="569634" y="37951"/>
                </a:lnTo>
                <a:close/>
                <a:moveTo>
                  <a:pt x="28482" y="0"/>
                </a:moveTo>
                <a:lnTo>
                  <a:pt x="579157" y="0"/>
                </a:lnTo>
                <a:cubicBezTo>
                  <a:pt x="594822" y="0"/>
                  <a:pt x="607639" y="12799"/>
                  <a:pt x="607639" y="28441"/>
                </a:cubicBezTo>
                <a:lnTo>
                  <a:pt x="607639" y="385559"/>
                </a:lnTo>
                <a:cubicBezTo>
                  <a:pt x="607639" y="401202"/>
                  <a:pt x="594822" y="414000"/>
                  <a:pt x="579157" y="414000"/>
                </a:cubicBezTo>
                <a:lnTo>
                  <a:pt x="351304" y="414000"/>
                </a:lnTo>
                <a:lnTo>
                  <a:pt x="351304" y="479593"/>
                </a:lnTo>
                <a:lnTo>
                  <a:pt x="437906" y="479593"/>
                </a:lnTo>
                <a:lnTo>
                  <a:pt x="437906" y="517456"/>
                </a:lnTo>
                <a:lnTo>
                  <a:pt x="169733" y="517456"/>
                </a:lnTo>
                <a:lnTo>
                  <a:pt x="169733" y="479593"/>
                </a:lnTo>
                <a:lnTo>
                  <a:pt x="256335" y="479593"/>
                </a:lnTo>
                <a:lnTo>
                  <a:pt x="256335" y="414000"/>
                </a:lnTo>
                <a:lnTo>
                  <a:pt x="28482" y="414000"/>
                </a:lnTo>
                <a:cubicBezTo>
                  <a:pt x="12817" y="414000"/>
                  <a:pt x="0" y="401202"/>
                  <a:pt x="0" y="385559"/>
                </a:cubicBezTo>
                <a:lnTo>
                  <a:pt x="0" y="28441"/>
                </a:lnTo>
                <a:cubicBezTo>
                  <a:pt x="0" y="12799"/>
                  <a:pt x="12817" y="0"/>
                  <a:pt x="2848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874713" y="3587750"/>
            <a:ext cx="10442575" cy="266700"/>
            <a:chOff x="874713" y="3587750"/>
            <a:chExt cx="10442575" cy="266700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874713" y="3721100"/>
              <a:ext cx="10442575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椭圆 9"/>
            <p:cNvSpPr/>
            <p:nvPr/>
          </p:nvSpPr>
          <p:spPr>
            <a:xfrm>
              <a:off x="158750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333756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508762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683768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858774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10337800" y="3587750"/>
              <a:ext cx="266700" cy="2667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4215309" y="1353969"/>
            <a:ext cx="3810000" cy="659571"/>
            <a:chOff x="3848100" y="586120"/>
            <a:chExt cx="4495800" cy="778292"/>
          </a:xfrm>
        </p:grpSpPr>
        <p:sp>
          <p:nvSpPr>
            <p:cNvPr id="59" name="任意多边形 58"/>
            <p:cNvSpPr/>
            <p:nvPr/>
          </p:nvSpPr>
          <p:spPr>
            <a:xfrm flipH="1">
              <a:off x="3848100" y="586120"/>
              <a:ext cx="4495800" cy="778292"/>
            </a:xfrm>
            <a:custGeom>
              <a:avLst/>
              <a:gdLst>
                <a:gd name="connsiteX0" fmla="*/ 4248150 w 4495800"/>
                <a:gd name="connsiteY0" fmla="*/ 0 h 495300"/>
                <a:gd name="connsiteX1" fmla="*/ 2247900 w 4495800"/>
                <a:gd name="connsiteY1" fmla="*/ 0 h 495300"/>
                <a:gd name="connsiteX2" fmla="*/ 247650 w 4495800"/>
                <a:gd name="connsiteY2" fmla="*/ 0 h 495300"/>
                <a:gd name="connsiteX3" fmla="*/ 0 w 4495800"/>
                <a:gd name="connsiteY3" fmla="*/ 247650 h 495300"/>
                <a:gd name="connsiteX4" fmla="*/ 247650 w 4495800"/>
                <a:gd name="connsiteY4" fmla="*/ 495300 h 495300"/>
                <a:gd name="connsiteX5" fmla="*/ 2247900 w 4495800"/>
                <a:gd name="connsiteY5" fmla="*/ 495300 h 495300"/>
                <a:gd name="connsiteX6" fmla="*/ 4248150 w 4495800"/>
                <a:gd name="connsiteY6" fmla="*/ 495300 h 495300"/>
                <a:gd name="connsiteX7" fmla="*/ 4495800 w 4495800"/>
                <a:gd name="connsiteY7" fmla="*/ 247650 h 49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95800" h="495300">
                  <a:moveTo>
                    <a:pt x="4248150" y="0"/>
                  </a:moveTo>
                  <a:lnTo>
                    <a:pt x="2247900" y="0"/>
                  </a:lnTo>
                  <a:lnTo>
                    <a:pt x="247650" y="0"/>
                  </a:lnTo>
                  <a:lnTo>
                    <a:pt x="0" y="247650"/>
                  </a:lnTo>
                  <a:lnTo>
                    <a:pt x="247650" y="495300"/>
                  </a:lnTo>
                  <a:lnTo>
                    <a:pt x="2247900" y="495300"/>
                  </a:lnTo>
                  <a:lnTo>
                    <a:pt x="4248150" y="495300"/>
                  </a:lnTo>
                  <a:lnTo>
                    <a:pt x="4495800" y="2476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/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4547041" y="614624"/>
              <a:ext cx="3123317" cy="690033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ctr"/>
              <a:r>
                <a:rPr lang="zh-TW" altLang="en-US" sz="32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高三彈性學習</a:t>
              </a:r>
              <a:endPara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55" name="表格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28629"/>
              </p:ext>
            </p:extLst>
          </p:nvPr>
        </p:nvGraphicFramePr>
        <p:xfrm>
          <a:off x="474130" y="2890293"/>
          <a:ext cx="11173357" cy="3387740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1084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8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10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767732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三年級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時數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i="0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戲劇科、影視科、演藝科、動畫科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4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50">
                            <a:tint val="66000"/>
                            <a:satMod val="160000"/>
                          </a:srgbClr>
                        </a:gs>
                        <a:gs pos="50000">
                          <a:srgbClr val="00B050">
                            <a:tint val="44500"/>
                            <a:satMod val="160000"/>
                          </a:srgbClr>
                        </a:gs>
                        <a:gs pos="100000">
                          <a:srgbClr val="00B050">
                            <a:tint val="23500"/>
                            <a:satMod val="160000"/>
                          </a:srgb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89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8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選</a:t>
                      </a:r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1</a:t>
                      </a:r>
                      <a:endParaRPr lang="en-US" altLang="zh-TW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9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週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自主學習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美編設計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聰明理財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健康促進與運動指導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動漫角色分析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獨立樂團欣賞　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歌喉讚　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89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8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選</a:t>
                      </a:r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1</a:t>
                      </a:r>
                      <a:endParaRPr lang="en-US" altLang="zh-TW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9</a:t>
                      </a:r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週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1" u="none" strike="noStrike" dirty="0">
                          <a:solidFill>
                            <a:schemeClr val="tx1"/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自主學習</a:t>
                      </a:r>
                      <a:endParaRPr lang="zh-TW" altLang="en-US" sz="2800" b="1" i="0" u="none" strike="noStrike" dirty="0">
                        <a:solidFill>
                          <a:schemeClr val="tx1"/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健康飲食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品鑑茶與咖啡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NTC</a:t>
                      </a:r>
                      <a:r>
                        <a:rPr lang="zh-TW" altLang="en-US" sz="280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體適能</a:t>
                      </a:r>
                      <a:endParaRPr lang="zh-TW" altLang="en-US" sz="2800" b="0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Adobe 繁黑體 Std B" pitchFamily="34" charset="-120"/>
                        <a:ea typeface="Adobe 繁黑體 Std B" pitchFamily="34" charset="-120"/>
                      </a:endParaRP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舞台動畫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即興打擊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800" b="0" i="0" u="none" strike="noStrike" dirty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dobe 繁黑體 Std B" pitchFamily="34" charset="-120"/>
                          <a:ea typeface="Adobe 繁黑體 Std B" pitchFamily="34" charset="-120"/>
                        </a:rPr>
                        <a:t>國際影劇賞析</a:t>
                      </a:r>
                    </a:p>
                  </a:txBody>
                  <a:tcPr marL="7620" marR="7620" marT="762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C9FCB"/>
                        </a:gs>
                        <a:gs pos="13000">
                          <a:srgbClr val="F8B049"/>
                        </a:gs>
                        <a:gs pos="21001">
                          <a:srgbClr val="F8B049"/>
                        </a:gs>
                        <a:gs pos="63000">
                          <a:srgbClr val="FEE7F2"/>
                        </a:gs>
                        <a:gs pos="67000">
                          <a:srgbClr val="F952A0"/>
                        </a:gs>
                        <a:gs pos="69000">
                          <a:srgbClr val="C50849"/>
                        </a:gs>
                        <a:gs pos="82001">
                          <a:srgbClr val="B43E85"/>
                        </a:gs>
                        <a:gs pos="100000">
                          <a:srgbClr val="F8B049"/>
                        </a:gs>
                      </a:gsLst>
                      <a:lin ang="5400000" scaled="0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圓角矩形 1"/>
          <p:cNvSpPr/>
          <p:nvPr/>
        </p:nvSpPr>
        <p:spPr>
          <a:xfrm>
            <a:off x="651931" y="718554"/>
            <a:ext cx="3395135" cy="191179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課程分為前</a:t>
            </a:r>
            <a:r>
              <a:rPr lang="en-US" altLang="zh-TW" dirty="0">
                <a:solidFill>
                  <a:schemeClr val="bg1"/>
                </a:solidFill>
              </a:rPr>
              <a:t>9</a:t>
            </a:r>
            <a:r>
              <a:rPr lang="zh-TW" altLang="en-US" dirty="0">
                <a:solidFill>
                  <a:schemeClr val="bg1"/>
                </a:solidFill>
              </a:rPr>
              <a:t>週課程與後</a:t>
            </a:r>
            <a:r>
              <a:rPr lang="en-US" altLang="zh-TW" dirty="0">
                <a:solidFill>
                  <a:schemeClr val="bg1"/>
                </a:solidFill>
              </a:rPr>
              <a:t>9</a:t>
            </a:r>
            <a:r>
              <a:rPr lang="zh-TW" altLang="en-US" dirty="0">
                <a:solidFill>
                  <a:schemeClr val="bg1"/>
                </a:solidFill>
              </a:rPr>
              <a:t>週課程。</a:t>
            </a:r>
            <a:endParaRPr lang="en-US" altLang="zh-TW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課程將以紙本選課，第一次上課後可進行加退選。</a:t>
            </a:r>
            <a:endParaRPr lang="en-US" altLang="zh-TW" dirty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zh-TW" altLang="en-US" dirty="0">
                <a:solidFill>
                  <a:schemeClr val="bg1"/>
                </a:solidFill>
              </a:rPr>
              <a:t>以低於</a:t>
            </a:r>
            <a:r>
              <a:rPr lang="en-US" altLang="zh-TW" dirty="0">
                <a:solidFill>
                  <a:schemeClr val="bg1"/>
                </a:solidFill>
              </a:rPr>
              <a:t>15</a:t>
            </a:r>
            <a:r>
              <a:rPr lang="zh-TW" altLang="en-US" dirty="0">
                <a:solidFill>
                  <a:schemeClr val="bg1"/>
                </a:solidFill>
              </a:rPr>
              <a:t>人不得退選及高於</a:t>
            </a:r>
            <a:r>
              <a:rPr lang="en-US" altLang="zh-TW" dirty="0">
                <a:solidFill>
                  <a:schemeClr val="bg1"/>
                </a:solidFill>
              </a:rPr>
              <a:t>40</a:t>
            </a:r>
            <a:r>
              <a:rPr lang="zh-TW" altLang="en-US" dirty="0">
                <a:solidFill>
                  <a:schemeClr val="bg1"/>
                </a:solidFill>
              </a:rPr>
              <a:t>人不得加選為原則。</a:t>
            </a:r>
            <a:endParaRPr lang="en-US" altLang="zh-TW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2696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图文框 3"/>
          <p:cNvSpPr/>
          <p:nvPr/>
        </p:nvSpPr>
        <p:spPr>
          <a:xfrm>
            <a:off x="1514475" y="1717229"/>
            <a:ext cx="9163052" cy="3423542"/>
          </a:xfrm>
          <a:prstGeom prst="frame">
            <a:avLst>
              <a:gd name="adj1" fmla="val 41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59514" y="1851561"/>
            <a:ext cx="2935419" cy="31547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19900" dirty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0</a:t>
            </a:r>
            <a:r>
              <a:rPr lang="en-US" altLang="zh-TW" sz="19900" dirty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2</a:t>
            </a:r>
            <a:endParaRPr lang="zh-CN" altLang="en-US" sz="19900" dirty="0">
              <a:solidFill>
                <a:schemeClr val="bg1"/>
              </a:solidFill>
              <a:latin typeface="Bloody Impact" panose="02000506000000020004" pitchFamily="2" charset="0"/>
              <a:ea typeface="苏新诗古印宋简" panose="0201060900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02416" y="2885367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TW" altLang="en-US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多元選修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燕尾形 9"/>
          <p:cNvSpPr/>
          <p:nvPr/>
        </p:nvSpPr>
        <p:spPr>
          <a:xfrm>
            <a:off x="5355932" y="3181350"/>
            <a:ext cx="368299" cy="4953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79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544287" y="620877"/>
            <a:ext cx="41280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汽車科、資訊科  </a:t>
            </a:r>
            <a:r>
              <a:rPr lang="zh-TW" altLang="en-US" sz="2000" b="1" dirty="0"/>
              <a:t>二年級   同群跨科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061918"/>
              </p:ext>
            </p:extLst>
          </p:nvPr>
        </p:nvGraphicFramePr>
        <p:xfrm>
          <a:off x="608340" y="1220410"/>
          <a:ext cx="8128000" cy="924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24076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遠端控制實習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車輛電路實習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544286" y="2754477"/>
            <a:ext cx="4278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汽車科</a:t>
            </a:r>
            <a:r>
              <a:rPr lang="zh-TW" altLang="en-US" sz="2000" b="1" dirty="0"/>
              <a:t>   三年級   同科跨班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439740"/>
              </p:ext>
            </p:extLst>
          </p:nvPr>
        </p:nvGraphicFramePr>
        <p:xfrm>
          <a:off x="608340" y="3321351"/>
          <a:ext cx="8127999" cy="847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787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汽油噴射引擎實習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金屬創作實習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防塗作業實習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562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"/>
            <a:ext cx="6096000" cy="6858000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solidFill>
            <a:schemeClr val="accent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图文框 3"/>
          <p:cNvSpPr/>
          <p:nvPr/>
        </p:nvSpPr>
        <p:spPr>
          <a:xfrm>
            <a:off x="1514475" y="1717229"/>
            <a:ext cx="9163052" cy="3423542"/>
          </a:xfrm>
          <a:prstGeom prst="frame">
            <a:avLst>
              <a:gd name="adj1" fmla="val 412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59514" y="1851561"/>
            <a:ext cx="2935419" cy="31547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TW" sz="19900" dirty="0">
                <a:solidFill>
                  <a:schemeClr val="bg1"/>
                </a:solidFill>
                <a:latin typeface="Bloody Impact" panose="02000506000000020004" pitchFamily="2" charset="0"/>
                <a:ea typeface="苏新诗古印宋简" panose="02010609000101010101" pitchFamily="49" charset="-122"/>
              </a:rPr>
              <a:t>03</a:t>
            </a:r>
            <a:endParaRPr lang="zh-CN" altLang="en-US" sz="19900" dirty="0">
              <a:solidFill>
                <a:schemeClr val="bg1"/>
              </a:solidFill>
              <a:latin typeface="Bloody Impact" panose="02000506000000020004" pitchFamily="2" charset="0"/>
              <a:ea typeface="苏新诗古印宋简" panose="0201060900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02416" y="2885367"/>
            <a:ext cx="3570208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r>
              <a:rPr lang="zh-TW" altLang="en-US" sz="6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選課方式</a:t>
            </a:r>
            <a:endParaRPr lang="zh-CN" altLang="en-US" sz="6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燕尾形 9"/>
          <p:cNvSpPr/>
          <p:nvPr/>
        </p:nvSpPr>
        <p:spPr>
          <a:xfrm>
            <a:off x="5355932" y="3181350"/>
            <a:ext cx="368299" cy="4953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3877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9" grpId="0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包图主题2">
  <a:themeElements>
    <a:clrScheme name="自定义 366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C00000"/>
      </a:accent1>
      <a:accent2>
        <a:srgbClr val="002060"/>
      </a:accent2>
      <a:accent3>
        <a:srgbClr val="C00000"/>
      </a:accent3>
      <a:accent4>
        <a:srgbClr val="002060"/>
      </a:accent4>
      <a:accent5>
        <a:srgbClr val="C00000"/>
      </a:accent5>
      <a:accent6>
        <a:srgbClr val="002060"/>
      </a:accent6>
      <a:hlink>
        <a:srgbClr val="C00000"/>
      </a:hlink>
      <a:folHlink>
        <a:srgbClr val="BFBFBF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包图主题2" id="{50CFA792-C506-47E4-B272-6A6183483AB3}" vid="{CC1AE437-2F7F-4319-9F22-408F5F8C346F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包图主题2</Template>
  <TotalTime>3430</TotalTime>
  <Words>576</Words>
  <Application>Microsoft Macintosh PowerPoint</Application>
  <PresentationFormat>寬螢幕</PresentationFormat>
  <Paragraphs>134</Paragraphs>
  <Slides>10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Adobe 繁黑體 Std B</vt:lpstr>
      <vt:lpstr>Bloody Impact</vt:lpstr>
      <vt:lpstr>等线</vt:lpstr>
      <vt:lpstr>微软雅黑</vt:lpstr>
      <vt:lpstr>Arial</vt:lpstr>
      <vt:lpstr>包图主题2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Microsoft Office User</cp:lastModifiedBy>
  <cp:revision>92</cp:revision>
  <dcterms:created xsi:type="dcterms:W3CDTF">2017-08-18T03:02:00Z</dcterms:created>
  <dcterms:modified xsi:type="dcterms:W3CDTF">2021-01-04T01:56:39Z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