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25B2E-5EC3-47B6-803A-A6E2BA1CBEA0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3364-2F1B-47BD-A277-4A7C3DBB71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99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264678-23C9-4A3E-BD5A-E0E642CF259C}" type="datetimeFigureOut">
              <a:rPr lang="zh-TW" altLang="en-US" smtClean="0"/>
              <a:t>2021/4/20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6694B9-56AE-4268-9268-6C524EE197E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學習歷程檔案收訖明</a:t>
            </a:r>
            <a:r>
              <a:rPr lang="zh-TW" altLang="en-US" sz="4000" dirty="0" smtClean="0"/>
              <a:t>細操作說明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學生版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110.04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151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35A8559-5FC2-4834-B7CB-ECF5457D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xmlns="" id="{78CC0003-B10E-451D-9744-7D84D09D9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24" t="11015" r="35429" b="36812"/>
          <a:stretch/>
        </p:blipFill>
        <p:spPr>
          <a:xfrm>
            <a:off x="1835696" y="44624"/>
            <a:ext cx="4968552" cy="66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3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7A13EB4-7A29-4F1B-A55A-532EE087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xmlns="" id="{7227F0A7-35CF-4C0E-AC94-0981DCE88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8629"/>
            <a:ext cx="7776000" cy="2014542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2D075EFC-D470-46C8-89BE-E7EBC7ECE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14"/>
            <a:ext cx="7776000" cy="2836738"/>
          </a:xfrm>
          <a:prstGeom prst="rect">
            <a:avLst/>
          </a:prstGeom>
        </p:spPr>
      </p:pic>
      <p:sp>
        <p:nvSpPr>
          <p:cNvPr id="11" name="箭號: 向下 10">
            <a:extLst>
              <a:ext uri="{FF2B5EF4-FFF2-40B4-BE49-F238E27FC236}">
                <a16:creationId xmlns:a16="http://schemas.microsoft.com/office/drawing/2014/main" xmlns="" id="{BD0A664B-B506-4C92-8041-FE9B55EDF831}"/>
              </a:ext>
            </a:extLst>
          </p:cNvPr>
          <p:cNvSpPr/>
          <p:nvPr/>
        </p:nvSpPr>
        <p:spPr>
          <a:xfrm>
            <a:off x="3419872" y="3284984"/>
            <a:ext cx="1656184" cy="79208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91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B89DB8D-29AB-4353-911F-7DE8DB16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62D352E-F352-4E97-ACD5-F6B5C0EF7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484BB83-9085-4A9F-ABA8-6AE84F2B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108"/>
            <a:ext cx="8311673" cy="62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0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95C4302-93BB-402E-B1F3-9D63C4B7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3BFA950-AE88-44E1-A4A5-F3E0AADED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B127569-A7DC-496D-BBAC-F369254F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075"/>
            <a:ext cx="9144000" cy="31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3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0CBE1F8-90D1-4BCB-B595-C09F5ADE4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63277"/>
            <a:ext cx="8280920" cy="2221707"/>
          </a:xfrm>
        </p:spPr>
        <p:txBody>
          <a:bodyPr>
            <a:normAutofit/>
          </a:bodyPr>
          <a:lstStyle/>
          <a:p>
            <a:r>
              <a:rPr lang="en-US" altLang="zh-TW" dirty="0"/>
              <a:t>108-1</a:t>
            </a:r>
            <a:r>
              <a:rPr lang="zh-TW" altLang="en-US" dirty="0"/>
              <a:t>收訖明細   </a:t>
            </a:r>
            <a:r>
              <a:rPr lang="en-US" altLang="zh-TW" sz="1900" dirty="0"/>
              <a:t>(</a:t>
            </a:r>
            <a:r>
              <a:rPr lang="zh-TW" altLang="en-US" sz="1900" dirty="0"/>
              <a:t>修課紀錄、校內幹部經歷</a:t>
            </a:r>
            <a:r>
              <a:rPr lang="en-US" altLang="zh-TW" sz="1900" dirty="0"/>
              <a:t>)</a:t>
            </a:r>
          </a:p>
          <a:p>
            <a:r>
              <a:rPr lang="en-US" altLang="zh-TW" dirty="0"/>
              <a:t>108-2</a:t>
            </a:r>
            <a:r>
              <a:rPr lang="zh-TW" altLang="en-US" dirty="0"/>
              <a:t>收訖明細   </a:t>
            </a:r>
            <a:r>
              <a:rPr lang="en-US" altLang="zh-TW" sz="1600" dirty="0"/>
              <a:t>(</a:t>
            </a:r>
            <a:r>
              <a:rPr lang="zh-TW" altLang="en-US" sz="1600" dirty="0"/>
              <a:t>修課紀錄、課程學習成果、多元表現、校內幹部經歷</a:t>
            </a:r>
            <a:r>
              <a:rPr lang="en-US" altLang="zh-TW" sz="1600" dirty="0"/>
              <a:t>)</a:t>
            </a:r>
          </a:p>
          <a:p>
            <a:r>
              <a:rPr lang="en-US" altLang="zh-TW" dirty="0"/>
              <a:t>109-1</a:t>
            </a:r>
            <a:r>
              <a:rPr lang="zh-TW" altLang="en-US" dirty="0"/>
              <a:t>收訖明細   </a:t>
            </a:r>
            <a:r>
              <a:rPr lang="en-US" altLang="zh-TW" sz="1900" dirty="0"/>
              <a:t>(</a:t>
            </a:r>
            <a:r>
              <a:rPr lang="zh-TW" altLang="en-US" sz="1900" dirty="0"/>
              <a:t>修課紀錄、校內幹部經歷</a:t>
            </a:r>
            <a:r>
              <a:rPr lang="en-US" altLang="zh-TW" sz="1900" dirty="0"/>
              <a:t>)</a:t>
            </a:r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DF8125D-9475-45A0-9E55-895C5C34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3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9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E5F83C7-7882-4BAB-B608-96AFC7DE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D11D493-6AA9-4B4B-9FEE-5DE9F5F1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345D43F-9293-4D31-A574-8692786E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296"/>
            <a:ext cx="9144000" cy="45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0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E6A59FC-C6CF-4A5C-9DEE-FA7B476A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DF73273-C0AA-4674-8A6E-868A62B39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350605C-094A-4758-ADE3-E9D3FF81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296"/>
            <a:ext cx="9144000" cy="45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6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782BCC4-4946-4CA5-9479-477AA730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57B0E32-49A2-4A50-85A4-9AF05579D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AE106E3-275D-4A63-936A-531007A3E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259"/>
            <a:ext cx="9144000" cy="39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2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3426</TotalTime>
  <Words>59</Words>
  <Application>Microsoft Office PowerPoint</Application>
  <PresentationFormat>如螢幕大小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鳳舞九天</vt:lpstr>
      <vt:lpstr>學習歷程檔案收訖明細操作說明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NCVS</dc:creator>
  <cp:lastModifiedBy>NCVS</cp:lastModifiedBy>
  <cp:revision>131</cp:revision>
  <dcterms:created xsi:type="dcterms:W3CDTF">2020-02-04T01:01:22Z</dcterms:created>
  <dcterms:modified xsi:type="dcterms:W3CDTF">2021-04-20T00:33:03Z</dcterms:modified>
</cp:coreProperties>
</file>