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3" r:id="rId16"/>
    <p:sldId id="270" r:id="rId17"/>
    <p:sldId id="271" r:id="rId18"/>
    <p:sldId id="272" r:id="rId19"/>
  </p:sldIdLst>
  <p:sldSz cx="9144000" cy="5143500" type="screen16x9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658" y="-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A8C7-7277-4DFC-8E05-59951EF5B91A}" type="datetimeFigureOut">
              <a:rPr lang="zh-TW" altLang="en-US" smtClean="0"/>
              <a:t>2021/5/18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2BCA-A41A-4D43-BDE8-C92901A875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164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A8C7-7277-4DFC-8E05-59951EF5B91A}" type="datetimeFigureOut">
              <a:rPr lang="zh-TW" altLang="en-US" smtClean="0"/>
              <a:t>2021/5/18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2BCA-A41A-4D43-BDE8-C92901A875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26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A8C7-7277-4DFC-8E05-59951EF5B91A}" type="datetimeFigureOut">
              <a:rPr lang="zh-TW" altLang="en-US" smtClean="0"/>
              <a:t>2021/5/18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2BCA-A41A-4D43-BDE8-C92901A875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3173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A8C7-7277-4DFC-8E05-59951EF5B91A}" type="datetimeFigureOut">
              <a:rPr lang="zh-TW" altLang="en-US" smtClean="0"/>
              <a:t>2021/5/18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2BCA-A41A-4D43-BDE8-C92901A875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7905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A8C7-7277-4DFC-8E05-59951EF5B91A}" type="datetimeFigureOut">
              <a:rPr lang="zh-TW" altLang="en-US" smtClean="0"/>
              <a:t>2021/5/18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2BCA-A41A-4D43-BDE8-C92901A875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4162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A8C7-7277-4DFC-8E05-59951EF5B91A}" type="datetimeFigureOut">
              <a:rPr lang="zh-TW" altLang="en-US" smtClean="0"/>
              <a:t>2021/5/18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2BCA-A41A-4D43-BDE8-C92901A875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1506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A8C7-7277-4DFC-8E05-59951EF5B91A}" type="datetimeFigureOut">
              <a:rPr lang="zh-TW" altLang="en-US" smtClean="0"/>
              <a:t>2021/5/18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2BCA-A41A-4D43-BDE8-C92901A875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8023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A8C7-7277-4DFC-8E05-59951EF5B91A}" type="datetimeFigureOut">
              <a:rPr lang="zh-TW" altLang="en-US" smtClean="0"/>
              <a:t>2021/5/18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2BCA-A41A-4D43-BDE8-C92901A875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0513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A8C7-7277-4DFC-8E05-59951EF5B91A}" type="datetimeFigureOut">
              <a:rPr lang="zh-TW" altLang="en-US" smtClean="0"/>
              <a:t>2021/5/18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2BCA-A41A-4D43-BDE8-C92901A875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462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A8C7-7277-4DFC-8E05-59951EF5B91A}" type="datetimeFigureOut">
              <a:rPr lang="zh-TW" altLang="en-US" smtClean="0"/>
              <a:t>2021/5/18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2BCA-A41A-4D43-BDE8-C92901A875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1346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A8C7-7277-4DFC-8E05-59951EF5B91A}" type="datetimeFigureOut">
              <a:rPr lang="zh-TW" altLang="en-US" smtClean="0"/>
              <a:t>2021/5/18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2BCA-A41A-4D43-BDE8-C92901A875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3694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7A8C7-7277-4DFC-8E05-59951EF5B91A}" type="datetimeFigureOut">
              <a:rPr lang="zh-TW" altLang="en-US" smtClean="0"/>
              <a:t>2021/5/18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22BCA-A41A-4D43-BDE8-C92901A875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774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9" b="4670"/>
          <a:stretch/>
        </p:blipFill>
        <p:spPr bwMode="auto">
          <a:xfrm>
            <a:off x="-12622" y="0"/>
            <a:ext cx="9161380" cy="4299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0" y="4371950"/>
            <a:ext cx="9108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進入親師生網頁後點選右上方登入</a:t>
            </a:r>
            <a:endParaRPr lang="zh-TW" altLang="en-US" dirty="0"/>
          </a:p>
        </p:txBody>
      </p:sp>
      <p:sp>
        <p:nvSpPr>
          <p:cNvPr id="8" name="向上箭號 7"/>
          <p:cNvSpPr/>
          <p:nvPr/>
        </p:nvSpPr>
        <p:spPr>
          <a:xfrm>
            <a:off x="7266326" y="339502"/>
            <a:ext cx="648072" cy="1008112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587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6" b="5035"/>
          <a:stretch/>
        </p:blipFill>
        <p:spPr bwMode="auto">
          <a:xfrm>
            <a:off x="111395" y="-7753"/>
            <a:ext cx="9013846" cy="423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流程圖: 程序 1"/>
          <p:cNvSpPr/>
          <p:nvPr/>
        </p:nvSpPr>
        <p:spPr>
          <a:xfrm>
            <a:off x="2195736" y="339502"/>
            <a:ext cx="1512168" cy="2592288"/>
          </a:xfrm>
          <a:prstGeom prst="flowChart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111395" y="4371950"/>
            <a:ext cx="8853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點選課堂作業可出測驗、問答等作業，完成後學生可直接在</a:t>
            </a:r>
            <a:r>
              <a:rPr lang="en-US" altLang="zh-TW" dirty="0" err="1" smtClean="0"/>
              <a:t>google</a:t>
            </a:r>
            <a:r>
              <a:rPr lang="en-US" altLang="zh-TW" dirty="0" smtClean="0"/>
              <a:t> classroom </a:t>
            </a:r>
            <a:r>
              <a:rPr lang="zh-TW" altLang="en-US" dirty="0" smtClean="0"/>
              <a:t>填答</a:t>
            </a:r>
            <a:endParaRPr lang="en-US" altLang="zh-TW" dirty="0" smtClean="0"/>
          </a:p>
          <a:p>
            <a:r>
              <a:rPr lang="zh-TW" altLang="en-US" dirty="0"/>
              <a:t>點選測驗作業可</a:t>
            </a:r>
            <a:r>
              <a:rPr lang="zh-TW" altLang="en-US" dirty="0" smtClean="0"/>
              <a:t>出題目</a:t>
            </a:r>
            <a:r>
              <a:rPr lang="zh-TW" altLang="en-US" dirty="0"/>
              <a:t>，學生填答完後會計算成績</a:t>
            </a:r>
          </a:p>
        </p:txBody>
      </p:sp>
    </p:spTree>
    <p:extLst>
      <p:ext uri="{BB962C8B-B14F-4D97-AF65-F5344CB8AC3E}">
        <p14:creationId xmlns:p14="http://schemas.microsoft.com/office/powerpoint/2010/main" val="3268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3" b="17157"/>
          <a:stretch/>
        </p:blipFill>
        <p:spPr bwMode="auto">
          <a:xfrm>
            <a:off x="-25740" y="0"/>
            <a:ext cx="9169740" cy="3651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107504" y="3795886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進入測驗作業後輸入標題與說明，輸入完畢後點選</a:t>
            </a:r>
            <a:r>
              <a:rPr lang="en-US" altLang="zh-TW" dirty="0" err="1" smtClean="0"/>
              <a:t>google</a:t>
            </a:r>
            <a:r>
              <a:rPr lang="en-US" altLang="zh-TW" dirty="0" smtClean="0"/>
              <a:t> </a:t>
            </a:r>
            <a:r>
              <a:rPr lang="zh-TW" altLang="en-US" dirty="0" smtClean="0"/>
              <a:t>表單進行出題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323528" y="2355726"/>
            <a:ext cx="2304256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997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3" b="4826"/>
          <a:stretch/>
        </p:blipFill>
        <p:spPr bwMode="auto">
          <a:xfrm>
            <a:off x="0" y="0"/>
            <a:ext cx="9144000" cy="4253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-13886" y="771550"/>
            <a:ext cx="242564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輸入測驗名稱與說明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459904" y="1491630"/>
            <a:ext cx="180020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2.</a:t>
            </a:r>
            <a:r>
              <a:rPr lang="zh-TW" altLang="en-US" dirty="0" smtClean="0"/>
              <a:t>輸入題目名稱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94126" y="2499742"/>
            <a:ext cx="2088232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3.</a:t>
            </a:r>
            <a:r>
              <a:rPr lang="zh-TW" altLang="en-US" dirty="0" smtClean="0"/>
              <a:t>依序輸入選擇項目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6948264" y="3507854"/>
            <a:ext cx="158417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4.</a:t>
            </a:r>
            <a:r>
              <a:rPr lang="zh-TW" altLang="en-US" dirty="0" smtClean="0"/>
              <a:t>點選必填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79512" y="437195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依序建置選擇題題目，完成後點選答案</a:t>
            </a:r>
            <a:endParaRPr lang="zh-TW" altLang="en-US" dirty="0"/>
          </a:p>
        </p:txBody>
      </p:sp>
      <p:sp>
        <p:nvSpPr>
          <p:cNvPr id="7" name="流程圖: 決策 6"/>
          <p:cNvSpPr/>
          <p:nvPr/>
        </p:nvSpPr>
        <p:spPr>
          <a:xfrm>
            <a:off x="1979712" y="3368484"/>
            <a:ext cx="1368152" cy="648072"/>
          </a:xfrm>
          <a:prstGeom prst="flowChartDecis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88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6" b="5823"/>
          <a:stretch/>
        </p:blipFill>
        <p:spPr bwMode="auto">
          <a:xfrm>
            <a:off x="0" y="123478"/>
            <a:ext cx="8975304" cy="415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179512" y="4515966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點選正確答案選項後並設定該題目分數後再點選完成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3659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3" b="5853"/>
          <a:stretch/>
        </p:blipFill>
        <p:spPr bwMode="auto">
          <a:xfrm>
            <a:off x="0" y="-6928"/>
            <a:ext cx="9144000" cy="4253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323528" y="4443958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出題完成後點選右邊新增問題，依照上述步驟完成題目即可</a:t>
            </a:r>
            <a:endParaRPr lang="zh-TW" altLang="en-US" dirty="0"/>
          </a:p>
        </p:txBody>
      </p:sp>
      <p:sp>
        <p:nvSpPr>
          <p:cNvPr id="3" name="流程圖: 程序 2"/>
          <p:cNvSpPr/>
          <p:nvPr/>
        </p:nvSpPr>
        <p:spPr>
          <a:xfrm>
            <a:off x="6804248" y="1347614"/>
            <a:ext cx="1008112" cy="432048"/>
          </a:xfrm>
          <a:prstGeom prst="flowChart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592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3" b="5365"/>
          <a:stretch/>
        </p:blipFill>
        <p:spPr bwMode="auto">
          <a:xfrm>
            <a:off x="0" y="25605"/>
            <a:ext cx="9144000" cy="4208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107504" y="4371950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出題完畢後點選右上方設定</a:t>
            </a:r>
            <a:r>
              <a:rPr lang="en-US" altLang="zh-TW" dirty="0" smtClean="0"/>
              <a:t>(</a:t>
            </a:r>
            <a:r>
              <a:rPr lang="zh-TW" altLang="en-US" dirty="0" smtClean="0"/>
              <a:t>齒輪形狀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，在一般設定中設定是否僅一次填答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7597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5" b="4967"/>
          <a:stretch/>
        </p:blipFill>
        <p:spPr bwMode="auto">
          <a:xfrm>
            <a:off x="124642" y="0"/>
            <a:ext cx="9022303" cy="4227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251520" y="415592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題目出完後點選出作業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7216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11" b="10575"/>
          <a:stretch/>
        </p:blipFill>
        <p:spPr bwMode="auto">
          <a:xfrm>
            <a:off x="0" y="0"/>
            <a:ext cx="9144000" cy="399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107504" y="4115276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測驗作業出完後會顯示在課堂作業清單中</a:t>
            </a:r>
            <a:endParaRPr lang="zh-TW" altLang="en-US" dirty="0"/>
          </a:p>
        </p:txBody>
      </p:sp>
      <p:sp>
        <p:nvSpPr>
          <p:cNvPr id="3" name="流程圖: 程序 2"/>
          <p:cNvSpPr/>
          <p:nvPr/>
        </p:nvSpPr>
        <p:spPr>
          <a:xfrm>
            <a:off x="2123728" y="771550"/>
            <a:ext cx="4896544" cy="576064"/>
          </a:xfrm>
          <a:prstGeom prst="flowChart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709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8" b="6080"/>
          <a:stretch/>
        </p:blipFill>
        <p:spPr bwMode="auto">
          <a:xfrm>
            <a:off x="107505" y="14663"/>
            <a:ext cx="9036496" cy="4196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251520" y="4659982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點選訊息串，所出的作業會顯示在最上方，學生即可進去點選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5279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" t="11704" r="99" b="4907"/>
          <a:stretch/>
        </p:blipFill>
        <p:spPr bwMode="auto">
          <a:xfrm>
            <a:off x="-23095" y="0"/>
            <a:ext cx="9167095" cy="4299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0" y="4371950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帳號密碼為校務行政系統登入帳密</a:t>
            </a:r>
            <a:r>
              <a:rPr lang="en-US" altLang="zh-TW" dirty="0" smtClean="0"/>
              <a:t>(</a:t>
            </a:r>
            <a:r>
              <a:rPr lang="zh-TW" altLang="en-US" dirty="0" smtClean="0"/>
              <a:t>同學習歷程系統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5962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1" b="5898"/>
          <a:stretch/>
        </p:blipFill>
        <p:spPr bwMode="auto">
          <a:xfrm>
            <a:off x="0" y="18322"/>
            <a:ext cx="9144000" cy="4235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向上箭號 1"/>
          <p:cNvSpPr/>
          <p:nvPr/>
        </p:nvSpPr>
        <p:spPr>
          <a:xfrm>
            <a:off x="1259632" y="2372591"/>
            <a:ext cx="432048" cy="7200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0" y="4371950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登入帳號後點選停課不停學專區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</a:rPr>
              <a:t>一定要點左邊的圖示</a:t>
            </a:r>
            <a:r>
              <a:rPr lang="en-US" altLang="zh-TW" dirty="0" smtClean="0">
                <a:solidFill>
                  <a:srgbClr val="FF0000"/>
                </a:solidFill>
              </a:rPr>
              <a:t>!!!)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81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7" b="6122"/>
          <a:stretch/>
        </p:blipFill>
        <p:spPr bwMode="auto">
          <a:xfrm>
            <a:off x="0" y="-1"/>
            <a:ext cx="9144000" cy="421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107504" y="4283650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進入後點選右上腳九宮格選單中的 </a:t>
            </a:r>
            <a:r>
              <a:rPr lang="en-US" altLang="zh-TW" dirty="0" smtClean="0"/>
              <a:t>Classroom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7164288" y="923303"/>
            <a:ext cx="864096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08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3" b="4783"/>
          <a:stretch/>
        </p:blipFill>
        <p:spPr bwMode="auto">
          <a:xfrm>
            <a:off x="0" y="0"/>
            <a:ext cx="9125063" cy="4316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向上箭號 1"/>
          <p:cNvSpPr/>
          <p:nvPr/>
        </p:nvSpPr>
        <p:spPr>
          <a:xfrm>
            <a:off x="7668344" y="987574"/>
            <a:ext cx="504056" cy="108012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35496" y="4316381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進入頁面後</a:t>
            </a:r>
            <a:r>
              <a:rPr lang="zh-TW" altLang="en-US" dirty="0" smtClean="0"/>
              <a:t>點選右上方建立課程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3953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4" b="4882"/>
          <a:stretch/>
        </p:blipFill>
        <p:spPr bwMode="auto">
          <a:xfrm>
            <a:off x="-74798" y="-10876"/>
            <a:ext cx="9227391" cy="4310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35496" y="4443958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建立課程名稱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781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7" b="4749"/>
          <a:stretch/>
        </p:blipFill>
        <p:spPr bwMode="auto">
          <a:xfrm>
            <a:off x="0" y="0"/>
            <a:ext cx="9135438" cy="4262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107504" y="4371950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產生課程代碼，學生可透過電腦、手機輸入課程代碼後即可登入</a:t>
            </a:r>
            <a:endParaRPr lang="en-US" altLang="zh-TW" dirty="0" smtClean="0"/>
          </a:p>
          <a:p>
            <a:r>
              <a:rPr lang="zh-TW" altLang="en-US" dirty="0"/>
              <a:t>手機須先</a:t>
            </a:r>
            <a:r>
              <a:rPr lang="zh-TW" altLang="en-US" dirty="0" smtClean="0"/>
              <a:t>下載</a:t>
            </a:r>
            <a:r>
              <a:rPr lang="en-US" altLang="zh-TW" dirty="0" err="1" smtClean="0"/>
              <a:t>google</a:t>
            </a:r>
            <a:r>
              <a:rPr lang="en-US" altLang="zh-TW" dirty="0" smtClean="0"/>
              <a:t> classroom</a:t>
            </a:r>
            <a:r>
              <a:rPr lang="zh-TW" altLang="en-US" dirty="0" smtClean="0"/>
              <a:t> </a:t>
            </a:r>
            <a:r>
              <a:rPr lang="en-US" altLang="zh-TW" dirty="0" smtClean="0"/>
              <a:t>App</a:t>
            </a:r>
            <a:r>
              <a:rPr lang="zh-TW" altLang="en-US" dirty="0" smtClean="0"/>
              <a:t>才可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3075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1" b="5933"/>
          <a:stretch/>
        </p:blipFill>
        <p:spPr bwMode="auto">
          <a:xfrm>
            <a:off x="0" y="-1"/>
            <a:ext cx="9144000" cy="4223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107504" y="4371950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進入頁面後教師可確認學生成員、發訊息給學生、出作業、成績等</a:t>
            </a:r>
            <a:endParaRPr lang="en-US" altLang="zh-TW" dirty="0" smtClean="0"/>
          </a:p>
          <a:p>
            <a:r>
              <a:rPr lang="zh-TW" altLang="en-US" dirty="0"/>
              <a:t>學生</a:t>
            </a:r>
            <a:r>
              <a:rPr lang="zh-TW" altLang="en-US" dirty="0" smtClean="0"/>
              <a:t>點選</a:t>
            </a:r>
            <a:r>
              <a:rPr lang="en-US" altLang="zh-TW" dirty="0" smtClean="0"/>
              <a:t>meet</a:t>
            </a:r>
            <a:r>
              <a:rPr lang="zh-TW" altLang="en-US" dirty="0" smtClean="0"/>
              <a:t>可執行線上會議</a:t>
            </a:r>
            <a:endParaRPr lang="zh-TW" altLang="en-US" dirty="0"/>
          </a:p>
        </p:txBody>
      </p:sp>
      <p:sp>
        <p:nvSpPr>
          <p:cNvPr id="3" name="流程圖: 程序 2"/>
          <p:cNvSpPr/>
          <p:nvPr/>
        </p:nvSpPr>
        <p:spPr>
          <a:xfrm>
            <a:off x="2771800" y="2067694"/>
            <a:ext cx="4896544" cy="1872208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4" name="流程圖: 程序 3"/>
          <p:cNvSpPr/>
          <p:nvPr/>
        </p:nvSpPr>
        <p:spPr>
          <a:xfrm>
            <a:off x="3203848" y="51470"/>
            <a:ext cx="2448272" cy="504056"/>
          </a:xfrm>
          <a:prstGeom prst="flowChart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067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20" b="9416"/>
          <a:stretch/>
        </p:blipFill>
        <p:spPr bwMode="auto">
          <a:xfrm>
            <a:off x="107504" y="24505"/>
            <a:ext cx="8951640" cy="3960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流程圖: 程序 1"/>
          <p:cNvSpPr/>
          <p:nvPr/>
        </p:nvSpPr>
        <p:spPr>
          <a:xfrm>
            <a:off x="1619672" y="1131590"/>
            <a:ext cx="2592288" cy="288032"/>
          </a:xfrm>
          <a:prstGeom prst="flowChart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9" b="5167"/>
          <a:stretch/>
        </p:blipFill>
        <p:spPr bwMode="auto">
          <a:xfrm>
            <a:off x="4314241" y="1851670"/>
            <a:ext cx="4456871" cy="20778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文字方塊 2"/>
          <p:cNvSpPr txBox="1"/>
          <p:nvPr/>
        </p:nvSpPr>
        <p:spPr>
          <a:xfrm>
            <a:off x="107504" y="4083918"/>
            <a:ext cx="4068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點選</a:t>
            </a:r>
            <a:r>
              <a:rPr lang="en-US" altLang="zh-TW" dirty="0" smtClean="0"/>
              <a:t>Meet </a:t>
            </a:r>
            <a:r>
              <a:rPr lang="zh-TW" altLang="en-US" dirty="0" smtClean="0"/>
              <a:t>後可進入視訊連結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0946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289</Words>
  <Application>Microsoft Office PowerPoint</Application>
  <PresentationFormat>如螢幕大小 (16:9)</PresentationFormat>
  <Paragraphs>25</Paragraphs>
  <Slides>18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陳俊吉</dc:creator>
  <cp:lastModifiedBy>陳俊吉</cp:lastModifiedBy>
  <cp:revision>12</cp:revision>
  <dcterms:created xsi:type="dcterms:W3CDTF">2021-05-17T08:05:43Z</dcterms:created>
  <dcterms:modified xsi:type="dcterms:W3CDTF">2021-05-18T07:41:58Z</dcterms:modified>
</cp:coreProperties>
</file>