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2021/7/27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d6Ot3dWnWaTfdkZkqbJMO6t3_P_Tbp-o63-BHtpuZaLFzymw/viewfor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自主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申請說明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自主學習申請書請準時上傳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chemeClr val="accent3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逾時不候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11560" y="1988840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申請繳交時間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95946" y="2924944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06/25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08/06</a:t>
            </a:r>
            <a:endParaRPr lang="zh-TW" altLang="en-US" sz="3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11560" y="3929732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計畫修定時間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63012" y="4931193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08/07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08/13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51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43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042739"/>
            <a:ext cx="6067564" cy="510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申請表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7" name="矩形 6"/>
          <p:cNvSpPr/>
          <p:nvPr/>
        </p:nvSpPr>
        <p:spPr>
          <a:xfrm>
            <a:off x="3779912" y="3161970"/>
            <a:ext cx="792088" cy="2670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308304" y="3140968"/>
            <a:ext cx="864096" cy="2670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/>
          <p:cNvCxnSpPr/>
          <p:nvPr/>
        </p:nvCxnSpPr>
        <p:spPr>
          <a:xfrm>
            <a:off x="6729937" y="4725144"/>
            <a:ext cx="866399" cy="16666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6779778" y="4725144"/>
            <a:ext cx="815407" cy="16666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5436096" y="3140968"/>
            <a:ext cx="864096" cy="2670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1361838" y="2894190"/>
            <a:ext cx="677108" cy="2736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省略簽名欄位</a:t>
            </a:r>
            <a:endParaRPr lang="zh-TW" altLang="en-US" sz="32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539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3543453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016" y="1340768"/>
            <a:ext cx="6508165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779912" y="4849951"/>
            <a:ext cx="1080120" cy="1817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868144" y="4849122"/>
            <a:ext cx="1080120" cy="1701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8066496" y="4851128"/>
            <a:ext cx="540060" cy="1701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971600" y="1340768"/>
            <a:ext cx="861774" cy="23493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不須核章</a:t>
            </a:r>
            <a:endParaRPr lang="zh-TW" altLang="en-US" sz="4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58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C:\Users\user\Desktop\自主學習範本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11" y="-4563888"/>
            <a:ext cx="7776864" cy="1099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向右箭號 3"/>
          <p:cNvSpPr/>
          <p:nvPr/>
        </p:nvSpPr>
        <p:spPr>
          <a:xfrm>
            <a:off x="652167" y="4232328"/>
            <a:ext cx="823490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59660" y="446676"/>
            <a:ext cx="553998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請填寫學習目標與所需協助</a:t>
            </a:r>
            <a:endParaRPr lang="zh-TW" altLang="en-US" sz="2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40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點提醒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按照想進行的自主學習項目，請務必先找好指導老師。</a:t>
            </a:r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學習的</a:t>
            </a:r>
            <a:r>
              <a:rPr lang="zh-TW" altLang="en-US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項目</a:t>
            </a:r>
            <a:r>
              <a:rPr lang="zh-TW" altLang="en-US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內容與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份量盡量適中，以免無法完成</a:t>
            </a:r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自主學習計畫需經指導老師確認，始准予申請</a:t>
            </a:r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" indent="0">
              <a:buNone/>
            </a:pP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293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申請表上傳表單連結：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docs.google.com/forms/d/e/1FAIpQLSd6Ot3dWnWaTfdkZkqbJMO6t3_P_Tbp-o63-BHtpuZaLFzymw/viewform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211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</TotalTime>
  <Words>102</Words>
  <Application>Microsoft Office PowerPoint</Application>
  <PresentationFormat>如螢幕大小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奧斯丁</vt:lpstr>
      <vt:lpstr>自主學習 申請說明 </vt:lpstr>
      <vt:lpstr>申請表</vt:lpstr>
      <vt:lpstr>PowerPoint 簡報</vt:lpstr>
      <vt:lpstr>PowerPoint 簡報</vt:lpstr>
      <vt:lpstr>要點提醒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自主學習單 申請時間</dc:title>
  <dc:creator>user</dc:creator>
  <cp:lastModifiedBy>user</cp:lastModifiedBy>
  <cp:revision>18</cp:revision>
  <cp:lastPrinted>2020-06-23T02:49:17Z</cp:lastPrinted>
  <dcterms:created xsi:type="dcterms:W3CDTF">2020-06-23T02:42:03Z</dcterms:created>
  <dcterms:modified xsi:type="dcterms:W3CDTF">2021-07-27T03:53:36Z</dcterms:modified>
</cp:coreProperties>
</file>