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783" r:id="rId2"/>
  </p:sldMasterIdLst>
  <p:notesMasterIdLst>
    <p:notesMasterId r:id="rId31"/>
  </p:notesMasterIdLst>
  <p:sldIdLst>
    <p:sldId id="256" r:id="rId3"/>
    <p:sldId id="259" r:id="rId4"/>
    <p:sldId id="288" r:id="rId5"/>
    <p:sldId id="309" r:id="rId6"/>
    <p:sldId id="313" r:id="rId7"/>
    <p:sldId id="312" r:id="rId8"/>
    <p:sldId id="310" r:id="rId9"/>
    <p:sldId id="286" r:id="rId10"/>
    <p:sldId id="257" r:id="rId11"/>
    <p:sldId id="264" r:id="rId12"/>
    <p:sldId id="305" r:id="rId13"/>
    <p:sldId id="265" r:id="rId14"/>
    <p:sldId id="311" r:id="rId15"/>
    <p:sldId id="304" r:id="rId16"/>
    <p:sldId id="300" r:id="rId17"/>
    <p:sldId id="301" r:id="rId18"/>
    <p:sldId id="266" r:id="rId19"/>
    <p:sldId id="289" r:id="rId20"/>
    <p:sldId id="292" r:id="rId21"/>
    <p:sldId id="267" r:id="rId22"/>
    <p:sldId id="303" r:id="rId23"/>
    <p:sldId id="258" r:id="rId24"/>
    <p:sldId id="308" r:id="rId25"/>
    <p:sldId id="302" r:id="rId26"/>
    <p:sldId id="291" r:id="rId27"/>
    <p:sldId id="261" r:id="rId28"/>
    <p:sldId id="287" r:id="rId29"/>
    <p:sldId id="284" r:id="rId3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95C4"/>
    <a:srgbClr val="05A2CD"/>
    <a:srgbClr val="B9DEE2"/>
    <a:srgbClr val="D1F4FE"/>
    <a:srgbClr val="CEF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64" autoAdjust="0"/>
    <p:restoredTop sz="91011" autoAdjust="0"/>
  </p:normalViewPr>
  <p:slideViewPr>
    <p:cSldViewPr snapToGrid="0">
      <p:cViewPr varScale="1">
        <p:scale>
          <a:sx n="104" d="100"/>
          <a:sy n="104" d="100"/>
        </p:scale>
        <p:origin x="80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3D7F5B-DA49-4F78-A580-3412F76E767E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38ACA-E181-402B-9C5F-02A96C4D76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419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38ACA-E181-402B-9C5F-02A96C4D7698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827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338ACA-E181-402B-9C5F-02A96C4D769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5298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276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2747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7196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7434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輔助字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711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輔助字幕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913257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3501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683597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98CD5-6C1E-4009-B41F-6DF62E31D3BE}" type="datetimeFigureOut">
              <a:rPr lang="en-US" smtClean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3213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43569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296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2024/9/18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877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" y="0"/>
            <a:ext cx="121871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5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4245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530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891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403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1521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383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811DBD-26F6-4269-8D31-7B8DD299AD58}" type="datetimeFigureOut">
              <a:rPr lang="zh-CN" altLang="en-US" smtClean="0"/>
              <a:t>2024/9/18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748E5-EC8F-4AAA-B6E3-D19EBA2982A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81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5248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9288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0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tags" Target="../tags/tag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C0636B6-B07A-4F32-81D8-7544C712FA81}"/>
              </a:ext>
            </a:extLst>
          </p:cNvPr>
          <p:cNvSpPr txBox="1"/>
          <p:nvPr/>
        </p:nvSpPr>
        <p:spPr>
          <a:xfrm>
            <a:off x="2213382" y="1311828"/>
            <a:ext cx="762991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南強工商</a:t>
            </a:r>
            <a:endParaRPr lang="en-US" altLang="zh-TW" sz="8800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  <a:p>
            <a:pPr algn="ctr"/>
            <a:r>
              <a:rPr lang="zh-TW" altLang="en-US" sz="88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高三升學講座</a:t>
            </a:r>
            <a:endParaRPr lang="zh-CN" altLang="en-US" sz="8800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D33AA9-D858-42EE-88E8-8903DDD78B18}"/>
              </a:ext>
            </a:extLst>
          </p:cNvPr>
          <p:cNvSpPr/>
          <p:nvPr/>
        </p:nvSpPr>
        <p:spPr>
          <a:xfrm>
            <a:off x="4399498" y="4296751"/>
            <a:ext cx="3612389" cy="461665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algn="ctr"/>
            <a:r>
              <a:rPr lang="zh-TW" altLang="en-US" sz="2400" dirty="0">
                <a:solidFill>
                  <a:srgbClr val="FFFF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cs typeface="+mn-ea"/>
                <a:sym typeface="+mn-lt"/>
              </a:rPr>
              <a:t>大學多元入學管道說明</a:t>
            </a:r>
            <a:endParaRPr lang="zh-CN" altLang="en-US" sz="2400" dirty="0">
              <a:solidFill>
                <a:srgbClr val="FFFF00"/>
              </a:solidFill>
              <a:effectLst>
                <a:outerShdw dist="63500" dir="2700000" algn="tl" rotWithShape="0">
                  <a:prstClr val="black"/>
                </a:outerShdw>
              </a:effectLst>
              <a:ea typeface="江西拙楷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63BA6D9-90CE-4904-9B84-F0DE6AB6056D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8287" y="4234622"/>
            <a:ext cx="581828" cy="585925"/>
          </a:xfrm>
          <a:prstGeom prst="rect">
            <a:avLst/>
          </a:prstGeom>
        </p:spPr>
      </p:pic>
      <p:grpSp>
        <p:nvGrpSpPr>
          <p:cNvPr id="11" name="PA_组合 38">
            <a:extLst>
              <a:ext uri="{FF2B5EF4-FFF2-40B4-BE49-F238E27FC236}">
                <a16:creationId xmlns:a16="http://schemas.microsoft.com/office/drawing/2014/main" id="{C6CCA30D-0115-48F9-91F7-B2953E83FB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685223" y="1603612"/>
            <a:ext cx="882960" cy="884113"/>
            <a:chOff x="9407171" y="3074670"/>
            <a:chExt cx="769526" cy="73145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BDB68F2-2964-45A7-8C47-D7906AA52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407171" y="3078626"/>
              <a:ext cx="769526" cy="7274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5842A3-59F6-44F0-970F-BEADC73F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407171" y="3074670"/>
              <a:ext cx="769526" cy="727494"/>
            </a:xfrm>
            <a:prstGeom prst="rect">
              <a:avLst/>
            </a:prstGeom>
          </p:spPr>
        </p:pic>
      </p:grpSp>
      <p:sp>
        <p:nvSpPr>
          <p:cNvPr id="4" name="文字方塊 3">
            <a:extLst>
              <a:ext uri="{FF2B5EF4-FFF2-40B4-BE49-F238E27FC236}">
                <a16:creationId xmlns:a16="http://schemas.microsoft.com/office/drawing/2014/main" id="{78E5F173-75DC-B473-C4CF-28C20EFA7C52}"/>
              </a:ext>
            </a:extLst>
          </p:cNvPr>
          <p:cNvSpPr txBox="1"/>
          <p:nvPr/>
        </p:nvSpPr>
        <p:spPr>
          <a:xfrm>
            <a:off x="4554552" y="5346117"/>
            <a:ext cx="3082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000" b="1" dirty="0"/>
              <a:t>主講人：教務主任 丁振益</a:t>
            </a:r>
          </a:p>
        </p:txBody>
      </p:sp>
    </p:spTree>
    <p:extLst>
      <p:ext uri="{BB962C8B-B14F-4D97-AF65-F5344CB8AC3E}">
        <p14:creationId xmlns:p14="http://schemas.microsoft.com/office/powerpoint/2010/main" val="1220245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文本框 12">
            <a:extLst>
              <a:ext uri="{FF2B5EF4-FFF2-40B4-BE49-F238E27FC236}">
                <a16:creationId xmlns:a16="http://schemas.microsoft.com/office/drawing/2014/main" id="{AE35C2B7-BAF7-483F-BD48-E5DB705624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36299" y="322984"/>
            <a:ext cx="8731423" cy="50701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zh-TW" altLang="en-US" sz="3600" dirty="0">
                <a:cs typeface="+mn-ea"/>
                <a:sym typeface="+mn-lt"/>
              </a:rPr>
              <a:t>管道一：登記分發。適合會考試的同學</a:t>
            </a:r>
            <a:endParaRPr lang="zh-CN" altLang="en-US" sz="3600" dirty="0">
              <a:cs typeface="+mn-ea"/>
              <a:sym typeface="+mn-lt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3C19C3AB-E941-49D3-B4DB-C54A7AE48E53}"/>
              </a:ext>
            </a:extLst>
          </p:cNvPr>
          <p:cNvGrpSpPr/>
          <p:nvPr/>
        </p:nvGrpSpPr>
        <p:grpSpPr>
          <a:xfrm flipH="1">
            <a:off x="188800" y="2668562"/>
            <a:ext cx="3317659" cy="3632822"/>
            <a:chOff x="830244" y="840038"/>
            <a:chExt cx="4422638" cy="5210025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4B6C372B-FA4B-4CFD-A492-C26366E8A4CF}"/>
                </a:ext>
              </a:extLst>
            </p:cNvPr>
            <p:cNvGrpSpPr/>
            <p:nvPr/>
          </p:nvGrpSpPr>
          <p:grpSpPr>
            <a:xfrm>
              <a:off x="830244" y="840038"/>
              <a:ext cx="4422638" cy="5210025"/>
              <a:chOff x="3214260" y="12154"/>
              <a:chExt cx="2359748" cy="2779867"/>
            </a:xfrm>
          </p:grpSpPr>
          <p:sp>
            <p:nvSpPr>
              <p:cNvPr id="45" name="Freeform 161">
                <a:extLst>
                  <a:ext uri="{FF2B5EF4-FFF2-40B4-BE49-F238E27FC236}">
                    <a16:creationId xmlns:a16="http://schemas.microsoft.com/office/drawing/2014/main" id="{F0C7BA2A-8DEB-4B07-A889-2A38E2552CA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14260" y="2478139"/>
                <a:ext cx="2224538" cy="267202"/>
              </a:xfrm>
              <a:custGeom>
                <a:avLst/>
                <a:gdLst>
                  <a:gd name="T0" fmla="*/ 145 w 1016"/>
                  <a:gd name="T1" fmla="*/ 117 h 122"/>
                  <a:gd name="T2" fmla="*/ 278 w 1016"/>
                  <a:gd name="T3" fmla="*/ 117 h 122"/>
                  <a:gd name="T4" fmla="*/ 846 w 1016"/>
                  <a:gd name="T5" fmla="*/ 118 h 122"/>
                  <a:gd name="T6" fmla="*/ 125 w 1016"/>
                  <a:gd name="T7" fmla="*/ 113 h 122"/>
                  <a:gd name="T8" fmla="*/ 105 w 1016"/>
                  <a:gd name="T9" fmla="*/ 113 h 122"/>
                  <a:gd name="T10" fmla="*/ 168 w 1016"/>
                  <a:gd name="T11" fmla="*/ 117 h 122"/>
                  <a:gd name="T12" fmla="*/ 277 w 1016"/>
                  <a:gd name="T13" fmla="*/ 113 h 122"/>
                  <a:gd name="T14" fmla="*/ 286 w 1016"/>
                  <a:gd name="T15" fmla="*/ 113 h 122"/>
                  <a:gd name="T16" fmla="*/ 942 w 1016"/>
                  <a:gd name="T17" fmla="*/ 111 h 122"/>
                  <a:gd name="T18" fmla="*/ 944 w 1016"/>
                  <a:gd name="T19" fmla="*/ 111 h 122"/>
                  <a:gd name="T20" fmla="*/ 37 w 1016"/>
                  <a:gd name="T21" fmla="*/ 114 h 122"/>
                  <a:gd name="T22" fmla="*/ 787 w 1016"/>
                  <a:gd name="T23" fmla="*/ 104 h 122"/>
                  <a:gd name="T24" fmla="*/ 743 w 1016"/>
                  <a:gd name="T25" fmla="*/ 104 h 122"/>
                  <a:gd name="T26" fmla="*/ 318 w 1016"/>
                  <a:gd name="T27" fmla="*/ 112 h 122"/>
                  <a:gd name="T28" fmla="*/ 723 w 1016"/>
                  <a:gd name="T29" fmla="*/ 105 h 122"/>
                  <a:gd name="T30" fmla="*/ 689 w 1016"/>
                  <a:gd name="T31" fmla="*/ 104 h 122"/>
                  <a:gd name="T32" fmla="*/ 278 w 1016"/>
                  <a:gd name="T33" fmla="*/ 102 h 122"/>
                  <a:gd name="T34" fmla="*/ 145 w 1016"/>
                  <a:gd name="T35" fmla="*/ 100 h 122"/>
                  <a:gd name="T36" fmla="*/ 125 w 1016"/>
                  <a:gd name="T37" fmla="*/ 100 h 122"/>
                  <a:gd name="T38" fmla="*/ 37 w 1016"/>
                  <a:gd name="T39" fmla="*/ 114 h 122"/>
                  <a:gd name="T40" fmla="*/ 37 w 1016"/>
                  <a:gd name="T41" fmla="*/ 106 h 122"/>
                  <a:gd name="T42" fmla="*/ 105 w 1016"/>
                  <a:gd name="T43" fmla="*/ 113 h 122"/>
                  <a:gd name="T44" fmla="*/ 125 w 1016"/>
                  <a:gd name="T45" fmla="*/ 100 h 122"/>
                  <a:gd name="T46" fmla="*/ 37 w 1016"/>
                  <a:gd name="T47" fmla="*/ 101 h 122"/>
                  <a:gd name="T48" fmla="*/ 38 w 1016"/>
                  <a:gd name="T49" fmla="*/ 93 h 122"/>
                  <a:gd name="T50" fmla="*/ 115 w 1016"/>
                  <a:gd name="T51" fmla="*/ 88 h 122"/>
                  <a:gd name="T52" fmla="*/ 38 w 1016"/>
                  <a:gd name="T53" fmla="*/ 87 h 122"/>
                  <a:gd name="T54" fmla="*/ 927 w 1016"/>
                  <a:gd name="T55" fmla="*/ 92 h 122"/>
                  <a:gd name="T56" fmla="*/ 895 w 1016"/>
                  <a:gd name="T57" fmla="*/ 91 h 122"/>
                  <a:gd name="T58" fmla="*/ 870 w 1016"/>
                  <a:gd name="T59" fmla="*/ 101 h 122"/>
                  <a:gd name="T60" fmla="*/ 895 w 1016"/>
                  <a:gd name="T61" fmla="*/ 91 h 122"/>
                  <a:gd name="T62" fmla="*/ 927 w 1016"/>
                  <a:gd name="T63" fmla="*/ 84 h 122"/>
                  <a:gd name="T64" fmla="*/ 926 w 1016"/>
                  <a:gd name="T65" fmla="*/ 76 h 122"/>
                  <a:gd name="T66" fmla="*/ 37 w 1016"/>
                  <a:gd name="T67" fmla="*/ 93 h 122"/>
                  <a:gd name="T68" fmla="*/ 941 w 1016"/>
                  <a:gd name="T69" fmla="*/ 62 h 122"/>
                  <a:gd name="T70" fmla="*/ 928 w 1016"/>
                  <a:gd name="T71" fmla="*/ 65 h 122"/>
                  <a:gd name="T72" fmla="*/ 927 w 1016"/>
                  <a:gd name="T73" fmla="*/ 76 h 122"/>
                  <a:gd name="T74" fmla="*/ 943 w 1016"/>
                  <a:gd name="T75" fmla="*/ 96 h 122"/>
                  <a:gd name="T76" fmla="*/ 1016 w 1016"/>
                  <a:gd name="T77" fmla="*/ 39 h 122"/>
                  <a:gd name="T78" fmla="*/ 36 w 1016"/>
                  <a:gd name="T79" fmla="*/ 29 h 122"/>
                  <a:gd name="T80" fmla="*/ 39 w 1016"/>
                  <a:gd name="T81" fmla="*/ 29 h 122"/>
                  <a:gd name="T82" fmla="*/ 124 w 1016"/>
                  <a:gd name="T83" fmla="*/ 25 h 122"/>
                  <a:gd name="T84" fmla="*/ 1016 w 1016"/>
                  <a:gd name="T85" fmla="*/ 24 h 122"/>
                  <a:gd name="T86" fmla="*/ 924 w 1016"/>
                  <a:gd name="T87" fmla="*/ 8 h 122"/>
                  <a:gd name="T88" fmla="*/ 918 w 1016"/>
                  <a:gd name="T89" fmla="*/ 9 h 122"/>
                  <a:gd name="T90" fmla="*/ 725 w 1016"/>
                  <a:gd name="T91" fmla="*/ 18 h 122"/>
                  <a:gd name="T92" fmla="*/ 707 w 1016"/>
                  <a:gd name="T93" fmla="*/ 20 h 122"/>
                  <a:gd name="T94" fmla="*/ 51 w 1016"/>
                  <a:gd name="T95" fmla="*/ 11 h 122"/>
                  <a:gd name="T96" fmla="*/ 9 w 1016"/>
                  <a:gd name="T97" fmla="*/ 36 h 122"/>
                  <a:gd name="T98" fmla="*/ 12 w 1016"/>
                  <a:gd name="T99" fmla="*/ 93 h 122"/>
                  <a:gd name="T100" fmla="*/ 19 w 1016"/>
                  <a:gd name="T101" fmla="*/ 93 h 122"/>
                  <a:gd name="T102" fmla="*/ 20 w 1016"/>
                  <a:gd name="T103" fmla="*/ 73 h 122"/>
                  <a:gd name="T104" fmla="*/ 10 w 1016"/>
                  <a:gd name="T105" fmla="*/ 34 h 122"/>
                  <a:gd name="T106" fmla="*/ 37 w 1016"/>
                  <a:gd name="T107" fmla="*/ 33 h 122"/>
                  <a:gd name="T108" fmla="*/ 37 w 1016"/>
                  <a:gd name="T109" fmla="*/ 29 h 122"/>
                  <a:gd name="T110" fmla="*/ 304 w 1016"/>
                  <a:gd name="T111" fmla="*/ 23 h 122"/>
                  <a:gd name="T112" fmla="*/ 924 w 1016"/>
                  <a:gd name="T113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1016" h="122">
                    <a:moveTo>
                      <a:pt x="145" y="117"/>
                    </a:moveTo>
                    <a:cubicBezTo>
                      <a:pt x="145" y="118"/>
                      <a:pt x="145" y="119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5" y="120"/>
                      <a:pt x="145" y="120"/>
                      <a:pt x="145" y="120"/>
                    </a:cubicBezTo>
                    <a:cubicBezTo>
                      <a:pt x="145" y="119"/>
                      <a:pt x="145" y="118"/>
                      <a:pt x="145" y="117"/>
                    </a:cubicBezTo>
                    <a:cubicBezTo>
                      <a:pt x="145" y="117"/>
                      <a:pt x="145" y="117"/>
                      <a:pt x="145" y="117"/>
                    </a:cubicBezTo>
                    <a:moveTo>
                      <a:pt x="278" y="115"/>
                    </a:moveTo>
                    <a:cubicBezTo>
                      <a:pt x="277" y="115"/>
                      <a:pt x="278" y="116"/>
                      <a:pt x="278" y="117"/>
                    </a:cubicBezTo>
                    <a:cubicBezTo>
                      <a:pt x="278" y="117"/>
                      <a:pt x="278" y="117"/>
                      <a:pt x="278" y="117"/>
                    </a:cubicBezTo>
                    <a:cubicBezTo>
                      <a:pt x="278" y="117"/>
                      <a:pt x="278" y="117"/>
                      <a:pt x="278" y="117"/>
                    </a:cubicBezTo>
                    <a:cubicBezTo>
                      <a:pt x="278" y="117"/>
                      <a:pt x="278" y="117"/>
                      <a:pt x="278" y="117"/>
                    </a:cubicBezTo>
                    <a:cubicBezTo>
                      <a:pt x="278" y="117"/>
                      <a:pt x="278" y="117"/>
                      <a:pt x="278" y="117"/>
                    </a:cubicBezTo>
                    <a:cubicBezTo>
                      <a:pt x="278" y="117"/>
                      <a:pt x="278" y="117"/>
                      <a:pt x="278" y="117"/>
                    </a:cubicBezTo>
                    <a:cubicBezTo>
                      <a:pt x="278" y="117"/>
                      <a:pt x="278" y="117"/>
                      <a:pt x="278" y="117"/>
                    </a:cubicBezTo>
                    <a:cubicBezTo>
                      <a:pt x="278" y="115"/>
                      <a:pt x="278" y="115"/>
                      <a:pt x="278" y="115"/>
                    </a:cubicBezTo>
                    <a:moveTo>
                      <a:pt x="869" y="114"/>
                    </a:moveTo>
                    <a:cubicBezTo>
                      <a:pt x="843" y="115"/>
                      <a:pt x="821" y="116"/>
                      <a:pt x="791" y="117"/>
                    </a:cubicBezTo>
                    <a:cubicBezTo>
                      <a:pt x="786" y="118"/>
                      <a:pt x="771" y="119"/>
                      <a:pt x="758" y="119"/>
                    </a:cubicBezTo>
                    <a:cubicBezTo>
                      <a:pt x="788" y="119"/>
                      <a:pt x="815" y="119"/>
                      <a:pt x="846" y="118"/>
                    </a:cubicBezTo>
                    <a:cubicBezTo>
                      <a:pt x="853" y="118"/>
                      <a:pt x="861" y="118"/>
                      <a:pt x="869" y="118"/>
                    </a:cubicBezTo>
                    <a:cubicBezTo>
                      <a:pt x="869" y="118"/>
                      <a:pt x="869" y="118"/>
                      <a:pt x="869" y="118"/>
                    </a:cubicBezTo>
                    <a:cubicBezTo>
                      <a:pt x="869" y="118"/>
                      <a:pt x="869" y="118"/>
                      <a:pt x="869" y="118"/>
                    </a:cubicBezTo>
                    <a:cubicBezTo>
                      <a:pt x="869" y="118"/>
                      <a:pt x="869" y="116"/>
                      <a:pt x="869" y="114"/>
                    </a:cubicBezTo>
                    <a:moveTo>
                      <a:pt x="145" y="113"/>
                    </a:moveTo>
                    <a:cubicBezTo>
                      <a:pt x="138" y="113"/>
                      <a:pt x="132" y="113"/>
                      <a:pt x="127" y="113"/>
                    </a:cubicBezTo>
                    <a:cubicBezTo>
                      <a:pt x="126" y="113"/>
                      <a:pt x="125" y="113"/>
                      <a:pt x="125" y="113"/>
                    </a:cubicBezTo>
                    <a:cubicBezTo>
                      <a:pt x="125" y="114"/>
                      <a:pt x="125" y="114"/>
                      <a:pt x="125" y="115"/>
                    </a:cubicBezTo>
                    <a:cubicBezTo>
                      <a:pt x="125" y="116"/>
                      <a:pt x="125" y="117"/>
                      <a:pt x="125" y="117"/>
                    </a:cubicBezTo>
                    <a:cubicBezTo>
                      <a:pt x="125" y="117"/>
                      <a:pt x="125" y="117"/>
                      <a:pt x="125" y="117"/>
                    </a:cubicBezTo>
                    <a:cubicBezTo>
                      <a:pt x="127" y="117"/>
                      <a:pt x="127" y="117"/>
                      <a:pt x="127" y="117"/>
                    </a:cubicBezTo>
                    <a:cubicBezTo>
                      <a:pt x="133" y="117"/>
                      <a:pt x="139" y="117"/>
                      <a:pt x="145" y="117"/>
                    </a:cubicBezTo>
                    <a:cubicBezTo>
                      <a:pt x="145" y="116"/>
                      <a:pt x="145" y="115"/>
                      <a:pt x="145" y="113"/>
                    </a:cubicBezTo>
                    <a:moveTo>
                      <a:pt x="105" y="113"/>
                    </a:moveTo>
                    <a:cubicBezTo>
                      <a:pt x="104" y="113"/>
                      <a:pt x="103" y="113"/>
                      <a:pt x="101" y="113"/>
                    </a:cubicBezTo>
                    <a:cubicBezTo>
                      <a:pt x="103" y="113"/>
                      <a:pt x="104" y="113"/>
                      <a:pt x="105" y="113"/>
                    </a:cubicBezTo>
                    <a:cubicBezTo>
                      <a:pt x="105" y="113"/>
                      <a:pt x="105" y="113"/>
                      <a:pt x="105" y="113"/>
                    </a:cubicBezTo>
                    <a:moveTo>
                      <a:pt x="277" y="113"/>
                    </a:moveTo>
                    <a:cubicBezTo>
                      <a:pt x="230" y="113"/>
                      <a:pt x="179" y="113"/>
                      <a:pt x="145" y="113"/>
                    </a:cubicBezTo>
                    <a:cubicBezTo>
                      <a:pt x="145" y="115"/>
                      <a:pt x="145" y="116"/>
                      <a:pt x="145" y="117"/>
                    </a:cubicBezTo>
                    <a:cubicBezTo>
                      <a:pt x="153" y="117"/>
                      <a:pt x="161" y="117"/>
                      <a:pt x="168" y="117"/>
                    </a:cubicBezTo>
                    <a:cubicBezTo>
                      <a:pt x="171" y="117"/>
                      <a:pt x="174" y="117"/>
                      <a:pt x="176" y="117"/>
                    </a:cubicBezTo>
                    <a:cubicBezTo>
                      <a:pt x="202" y="117"/>
                      <a:pt x="228" y="117"/>
                      <a:pt x="253" y="117"/>
                    </a:cubicBezTo>
                    <a:cubicBezTo>
                      <a:pt x="262" y="117"/>
                      <a:pt x="270" y="117"/>
                      <a:pt x="278" y="117"/>
                    </a:cubicBezTo>
                    <a:cubicBezTo>
                      <a:pt x="277" y="116"/>
                      <a:pt x="277" y="115"/>
                      <a:pt x="277" y="113"/>
                    </a:cubicBezTo>
                    <a:cubicBezTo>
                      <a:pt x="277" y="113"/>
                      <a:pt x="277" y="113"/>
                      <a:pt x="277" y="113"/>
                    </a:cubicBezTo>
                    <a:cubicBezTo>
                      <a:pt x="277" y="115"/>
                      <a:pt x="277" y="116"/>
                      <a:pt x="277" y="116"/>
                    </a:cubicBezTo>
                    <a:cubicBezTo>
                      <a:pt x="277" y="116"/>
                      <a:pt x="277" y="114"/>
                      <a:pt x="277" y="113"/>
                    </a:cubicBezTo>
                    <a:moveTo>
                      <a:pt x="318" y="112"/>
                    </a:moveTo>
                    <a:cubicBezTo>
                      <a:pt x="305" y="112"/>
                      <a:pt x="292" y="112"/>
                      <a:pt x="278" y="112"/>
                    </a:cubicBezTo>
                    <a:cubicBezTo>
                      <a:pt x="278" y="113"/>
                      <a:pt x="278" y="113"/>
                      <a:pt x="278" y="113"/>
                    </a:cubicBezTo>
                    <a:cubicBezTo>
                      <a:pt x="278" y="113"/>
                      <a:pt x="278" y="113"/>
                      <a:pt x="278" y="113"/>
                    </a:cubicBezTo>
                    <a:cubicBezTo>
                      <a:pt x="278" y="113"/>
                      <a:pt x="278" y="113"/>
                      <a:pt x="278" y="113"/>
                    </a:cubicBezTo>
                    <a:cubicBezTo>
                      <a:pt x="280" y="113"/>
                      <a:pt x="280" y="113"/>
                      <a:pt x="280" y="113"/>
                    </a:cubicBezTo>
                    <a:cubicBezTo>
                      <a:pt x="286" y="113"/>
                      <a:pt x="286" y="113"/>
                      <a:pt x="286" y="113"/>
                    </a:cubicBezTo>
                    <a:cubicBezTo>
                      <a:pt x="299" y="113"/>
                      <a:pt x="299" y="113"/>
                      <a:pt x="299" y="113"/>
                    </a:cubicBezTo>
                    <a:cubicBezTo>
                      <a:pt x="318" y="112"/>
                      <a:pt x="318" y="112"/>
                      <a:pt x="318" y="112"/>
                    </a:cubicBezTo>
                    <a:moveTo>
                      <a:pt x="942" y="111"/>
                    </a:moveTo>
                    <a:cubicBezTo>
                      <a:pt x="940" y="111"/>
                      <a:pt x="940" y="111"/>
                      <a:pt x="940" y="111"/>
                    </a:cubicBezTo>
                    <a:cubicBezTo>
                      <a:pt x="940" y="111"/>
                      <a:pt x="940" y="111"/>
                      <a:pt x="940" y="111"/>
                    </a:cubicBezTo>
                    <a:cubicBezTo>
                      <a:pt x="941" y="111"/>
                      <a:pt x="941" y="111"/>
                      <a:pt x="941" y="111"/>
                    </a:cubicBezTo>
                    <a:cubicBezTo>
                      <a:pt x="942" y="111"/>
                      <a:pt x="942" y="111"/>
                      <a:pt x="942" y="111"/>
                    </a:cubicBezTo>
                    <a:cubicBezTo>
                      <a:pt x="942" y="111"/>
                      <a:pt x="942" y="111"/>
                      <a:pt x="942" y="111"/>
                    </a:cubicBezTo>
                    <a:cubicBezTo>
                      <a:pt x="942" y="111"/>
                      <a:pt x="942" y="111"/>
                      <a:pt x="942" y="111"/>
                    </a:cubicBezTo>
                    <a:cubicBezTo>
                      <a:pt x="942" y="111"/>
                      <a:pt x="942" y="111"/>
                      <a:pt x="942" y="111"/>
                    </a:cubicBezTo>
                    <a:moveTo>
                      <a:pt x="944" y="111"/>
                    </a:moveTo>
                    <a:cubicBezTo>
                      <a:pt x="944" y="111"/>
                      <a:pt x="944" y="111"/>
                      <a:pt x="944" y="111"/>
                    </a:cubicBezTo>
                    <a:cubicBezTo>
                      <a:pt x="944" y="112"/>
                      <a:pt x="944" y="113"/>
                      <a:pt x="944" y="113"/>
                    </a:cubicBezTo>
                    <a:cubicBezTo>
                      <a:pt x="944" y="113"/>
                      <a:pt x="944" y="112"/>
                      <a:pt x="944" y="111"/>
                    </a:cubicBezTo>
                    <a:moveTo>
                      <a:pt x="37" y="106"/>
                    </a:moveTo>
                    <a:cubicBezTo>
                      <a:pt x="37" y="107"/>
                      <a:pt x="37" y="107"/>
                      <a:pt x="37" y="107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7" y="107"/>
                      <a:pt x="37" y="108"/>
                      <a:pt x="37" y="109"/>
                    </a:cubicBezTo>
                    <a:cubicBezTo>
                      <a:pt x="37" y="111"/>
                      <a:pt x="37" y="112"/>
                      <a:pt x="37" y="114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37" y="114"/>
                      <a:pt x="37" y="114"/>
                      <a:pt x="37" y="114"/>
                    </a:cubicBezTo>
                    <a:cubicBezTo>
                      <a:pt x="37" y="114"/>
                      <a:pt x="37" y="114"/>
                      <a:pt x="37" y="114"/>
                    </a:cubicBezTo>
                    <a:cubicBezTo>
                      <a:pt x="37" y="108"/>
                      <a:pt x="37" y="106"/>
                      <a:pt x="37" y="106"/>
                    </a:cubicBezTo>
                    <a:moveTo>
                      <a:pt x="784" y="104"/>
                    </a:moveTo>
                    <a:cubicBezTo>
                      <a:pt x="770" y="105"/>
                      <a:pt x="757" y="105"/>
                      <a:pt x="743" y="105"/>
                    </a:cubicBezTo>
                    <a:cubicBezTo>
                      <a:pt x="743" y="107"/>
                      <a:pt x="743" y="108"/>
                      <a:pt x="743" y="109"/>
                    </a:cubicBezTo>
                    <a:cubicBezTo>
                      <a:pt x="767" y="108"/>
                      <a:pt x="792" y="107"/>
                      <a:pt x="817" y="105"/>
                    </a:cubicBezTo>
                    <a:cubicBezTo>
                      <a:pt x="807" y="105"/>
                      <a:pt x="797" y="104"/>
                      <a:pt x="787" y="104"/>
                    </a:cubicBezTo>
                    <a:cubicBezTo>
                      <a:pt x="786" y="104"/>
                      <a:pt x="785" y="104"/>
                      <a:pt x="784" y="104"/>
                    </a:cubicBezTo>
                    <a:moveTo>
                      <a:pt x="743" y="104"/>
                    </a:moveTo>
                    <a:cubicBezTo>
                      <a:pt x="743" y="104"/>
                      <a:pt x="743" y="105"/>
                      <a:pt x="743" y="105"/>
                    </a:cubicBezTo>
                    <a:cubicBezTo>
                      <a:pt x="757" y="105"/>
                      <a:pt x="770" y="105"/>
                      <a:pt x="784" y="104"/>
                    </a:cubicBezTo>
                    <a:cubicBezTo>
                      <a:pt x="771" y="104"/>
                      <a:pt x="757" y="104"/>
                      <a:pt x="743" y="104"/>
                    </a:cubicBezTo>
                    <a:moveTo>
                      <a:pt x="743" y="104"/>
                    </a:moveTo>
                    <a:cubicBezTo>
                      <a:pt x="743" y="104"/>
                      <a:pt x="743" y="104"/>
                      <a:pt x="743" y="104"/>
                    </a:cubicBezTo>
                    <a:cubicBezTo>
                      <a:pt x="743" y="105"/>
                      <a:pt x="743" y="105"/>
                      <a:pt x="743" y="105"/>
                    </a:cubicBezTo>
                    <a:cubicBezTo>
                      <a:pt x="743" y="105"/>
                      <a:pt x="743" y="105"/>
                      <a:pt x="743" y="104"/>
                    </a:cubicBezTo>
                    <a:cubicBezTo>
                      <a:pt x="743" y="104"/>
                      <a:pt x="743" y="104"/>
                      <a:pt x="743" y="104"/>
                    </a:cubicBezTo>
                    <a:moveTo>
                      <a:pt x="278" y="102"/>
                    </a:moveTo>
                    <a:cubicBezTo>
                      <a:pt x="278" y="105"/>
                      <a:pt x="278" y="107"/>
                      <a:pt x="278" y="110"/>
                    </a:cubicBezTo>
                    <a:cubicBezTo>
                      <a:pt x="278" y="111"/>
                      <a:pt x="278" y="112"/>
                      <a:pt x="278" y="112"/>
                    </a:cubicBezTo>
                    <a:cubicBezTo>
                      <a:pt x="292" y="112"/>
                      <a:pt x="305" y="112"/>
                      <a:pt x="318" y="112"/>
                    </a:cubicBezTo>
                    <a:cubicBezTo>
                      <a:pt x="325" y="112"/>
                      <a:pt x="325" y="112"/>
                      <a:pt x="325" y="112"/>
                    </a:cubicBezTo>
                    <a:cubicBezTo>
                      <a:pt x="359" y="111"/>
                      <a:pt x="392" y="110"/>
                      <a:pt x="425" y="110"/>
                    </a:cubicBezTo>
                    <a:cubicBezTo>
                      <a:pt x="481" y="109"/>
                      <a:pt x="535" y="108"/>
                      <a:pt x="589" y="108"/>
                    </a:cubicBezTo>
                    <a:cubicBezTo>
                      <a:pt x="596" y="108"/>
                      <a:pt x="604" y="108"/>
                      <a:pt x="612" y="108"/>
                    </a:cubicBezTo>
                    <a:cubicBezTo>
                      <a:pt x="586" y="108"/>
                      <a:pt x="601" y="108"/>
                      <a:pt x="637" y="107"/>
                    </a:cubicBezTo>
                    <a:cubicBezTo>
                      <a:pt x="655" y="107"/>
                      <a:pt x="678" y="106"/>
                      <a:pt x="703" y="105"/>
                    </a:cubicBezTo>
                    <a:cubicBezTo>
                      <a:pt x="723" y="105"/>
                      <a:pt x="723" y="105"/>
                      <a:pt x="723" y="105"/>
                    </a:cubicBezTo>
                    <a:cubicBezTo>
                      <a:pt x="733" y="105"/>
                      <a:pt x="733" y="105"/>
                      <a:pt x="733" y="105"/>
                    </a:cubicBezTo>
                    <a:cubicBezTo>
                      <a:pt x="738" y="104"/>
                      <a:pt x="738" y="104"/>
                      <a:pt x="738" y="104"/>
                    </a:cubicBezTo>
                    <a:cubicBezTo>
                      <a:pt x="741" y="104"/>
                      <a:pt x="741" y="104"/>
                      <a:pt x="741" y="104"/>
                    </a:cubicBezTo>
                    <a:cubicBezTo>
                      <a:pt x="742" y="104"/>
                      <a:pt x="742" y="104"/>
                      <a:pt x="742" y="104"/>
                    </a:cubicBezTo>
                    <a:cubicBezTo>
                      <a:pt x="743" y="104"/>
                      <a:pt x="743" y="104"/>
                      <a:pt x="743" y="104"/>
                    </a:cubicBezTo>
                    <a:cubicBezTo>
                      <a:pt x="743" y="104"/>
                      <a:pt x="743" y="104"/>
                      <a:pt x="743" y="104"/>
                    </a:cubicBezTo>
                    <a:cubicBezTo>
                      <a:pt x="725" y="104"/>
                      <a:pt x="707" y="104"/>
                      <a:pt x="689" y="104"/>
                    </a:cubicBezTo>
                    <a:cubicBezTo>
                      <a:pt x="680" y="104"/>
                      <a:pt x="671" y="104"/>
                      <a:pt x="662" y="104"/>
                    </a:cubicBezTo>
                    <a:cubicBezTo>
                      <a:pt x="652" y="104"/>
                      <a:pt x="641" y="104"/>
                      <a:pt x="630" y="104"/>
                    </a:cubicBezTo>
                    <a:cubicBezTo>
                      <a:pt x="630" y="104"/>
                      <a:pt x="629" y="104"/>
                      <a:pt x="629" y="104"/>
                    </a:cubicBezTo>
                    <a:cubicBezTo>
                      <a:pt x="591" y="105"/>
                      <a:pt x="554" y="105"/>
                      <a:pt x="518" y="105"/>
                    </a:cubicBezTo>
                    <a:cubicBezTo>
                      <a:pt x="473" y="105"/>
                      <a:pt x="430" y="104"/>
                      <a:pt x="392" y="103"/>
                    </a:cubicBezTo>
                    <a:cubicBezTo>
                      <a:pt x="392" y="103"/>
                      <a:pt x="345" y="103"/>
                      <a:pt x="280" y="102"/>
                    </a:cubicBezTo>
                    <a:cubicBezTo>
                      <a:pt x="279" y="102"/>
                      <a:pt x="278" y="102"/>
                      <a:pt x="278" y="102"/>
                    </a:cubicBezTo>
                    <a:moveTo>
                      <a:pt x="145" y="100"/>
                    </a:moveTo>
                    <a:cubicBezTo>
                      <a:pt x="145" y="105"/>
                      <a:pt x="145" y="109"/>
                      <a:pt x="145" y="113"/>
                    </a:cubicBezTo>
                    <a:cubicBezTo>
                      <a:pt x="179" y="113"/>
                      <a:pt x="230" y="113"/>
                      <a:pt x="277" y="113"/>
                    </a:cubicBezTo>
                    <a:cubicBezTo>
                      <a:pt x="277" y="111"/>
                      <a:pt x="277" y="110"/>
                      <a:pt x="277" y="108"/>
                    </a:cubicBezTo>
                    <a:cubicBezTo>
                      <a:pt x="277" y="106"/>
                      <a:pt x="277" y="103"/>
                      <a:pt x="277" y="102"/>
                    </a:cubicBezTo>
                    <a:cubicBezTo>
                      <a:pt x="245" y="102"/>
                      <a:pt x="208" y="101"/>
                      <a:pt x="169" y="101"/>
                    </a:cubicBezTo>
                    <a:cubicBezTo>
                      <a:pt x="145" y="100"/>
                      <a:pt x="145" y="100"/>
                      <a:pt x="145" y="100"/>
                    </a:cubicBezTo>
                    <a:moveTo>
                      <a:pt x="125" y="100"/>
                    </a:moveTo>
                    <a:cubicBezTo>
                      <a:pt x="125" y="105"/>
                      <a:pt x="125" y="109"/>
                      <a:pt x="125" y="113"/>
                    </a:cubicBezTo>
                    <a:cubicBezTo>
                      <a:pt x="125" y="113"/>
                      <a:pt x="126" y="113"/>
                      <a:pt x="127" y="113"/>
                    </a:cubicBezTo>
                    <a:cubicBezTo>
                      <a:pt x="132" y="113"/>
                      <a:pt x="138" y="113"/>
                      <a:pt x="145" y="113"/>
                    </a:cubicBezTo>
                    <a:cubicBezTo>
                      <a:pt x="145" y="108"/>
                      <a:pt x="145" y="104"/>
                      <a:pt x="145" y="100"/>
                    </a:cubicBezTo>
                    <a:cubicBezTo>
                      <a:pt x="140" y="100"/>
                      <a:pt x="140" y="100"/>
                      <a:pt x="140" y="100"/>
                    </a:cubicBezTo>
                    <a:cubicBezTo>
                      <a:pt x="125" y="100"/>
                      <a:pt x="125" y="100"/>
                      <a:pt x="125" y="100"/>
                    </a:cubicBezTo>
                    <a:moveTo>
                      <a:pt x="38" y="93"/>
                    </a:moveTo>
                    <a:cubicBezTo>
                      <a:pt x="38" y="94"/>
                      <a:pt x="38" y="95"/>
                      <a:pt x="38" y="95"/>
                    </a:cubicBezTo>
                    <a:cubicBezTo>
                      <a:pt x="38" y="95"/>
                      <a:pt x="38" y="94"/>
                      <a:pt x="38" y="93"/>
                    </a:cubicBezTo>
                    <a:cubicBezTo>
                      <a:pt x="38" y="93"/>
                      <a:pt x="38" y="93"/>
                      <a:pt x="38" y="93"/>
                    </a:cubicBezTo>
                    <a:moveTo>
                      <a:pt x="37" y="93"/>
                    </a:moveTo>
                    <a:cubicBezTo>
                      <a:pt x="37" y="107"/>
                      <a:pt x="37" y="115"/>
                      <a:pt x="37" y="119"/>
                    </a:cubicBezTo>
                    <a:cubicBezTo>
                      <a:pt x="37" y="118"/>
                      <a:pt x="37" y="116"/>
                      <a:pt x="37" y="114"/>
                    </a:cubicBezTo>
                    <a:cubicBezTo>
                      <a:pt x="37" y="110"/>
                      <a:pt x="37" y="106"/>
                      <a:pt x="37" y="106"/>
                    </a:cubicBezTo>
                    <a:cubicBezTo>
                      <a:pt x="37" y="106"/>
                      <a:pt x="37" y="107"/>
                      <a:pt x="37" y="109"/>
                    </a:cubicBezTo>
                    <a:cubicBezTo>
                      <a:pt x="37" y="108"/>
                      <a:pt x="37" y="107"/>
                      <a:pt x="37" y="107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7" y="107"/>
                      <a:pt x="37" y="107"/>
                      <a:pt x="37" y="107"/>
                    </a:cubicBezTo>
                    <a:cubicBezTo>
                      <a:pt x="37" y="106"/>
                      <a:pt x="37" y="106"/>
                      <a:pt x="37" y="106"/>
                    </a:cubicBezTo>
                    <a:cubicBezTo>
                      <a:pt x="37" y="106"/>
                      <a:pt x="37" y="108"/>
                      <a:pt x="37" y="114"/>
                    </a:cubicBezTo>
                    <a:cubicBezTo>
                      <a:pt x="37" y="114"/>
                      <a:pt x="37" y="114"/>
                      <a:pt x="37" y="114"/>
                    </a:cubicBezTo>
                    <a:cubicBezTo>
                      <a:pt x="38" y="114"/>
                      <a:pt x="38" y="114"/>
                      <a:pt x="38" y="114"/>
                    </a:cubicBezTo>
                    <a:cubicBezTo>
                      <a:pt x="41" y="114"/>
                      <a:pt x="41" y="114"/>
                      <a:pt x="41" y="114"/>
                    </a:cubicBezTo>
                    <a:cubicBezTo>
                      <a:pt x="50" y="114"/>
                      <a:pt x="50" y="114"/>
                      <a:pt x="50" y="114"/>
                    </a:cubicBezTo>
                    <a:cubicBezTo>
                      <a:pt x="68" y="114"/>
                      <a:pt x="85" y="113"/>
                      <a:pt x="101" y="113"/>
                    </a:cubicBezTo>
                    <a:cubicBezTo>
                      <a:pt x="103" y="113"/>
                      <a:pt x="104" y="113"/>
                      <a:pt x="105" y="113"/>
                    </a:cubicBezTo>
                    <a:cubicBezTo>
                      <a:pt x="105" y="113"/>
                      <a:pt x="105" y="113"/>
                      <a:pt x="105" y="113"/>
                    </a:cubicBezTo>
                    <a:cubicBezTo>
                      <a:pt x="106" y="113"/>
                      <a:pt x="108" y="113"/>
                      <a:pt x="110" y="113"/>
                    </a:cubicBezTo>
                    <a:cubicBezTo>
                      <a:pt x="115" y="113"/>
                      <a:pt x="120" y="113"/>
                      <a:pt x="125" y="113"/>
                    </a:cubicBezTo>
                    <a:cubicBezTo>
                      <a:pt x="125" y="110"/>
                      <a:pt x="125" y="105"/>
                      <a:pt x="125" y="100"/>
                    </a:cubicBezTo>
                    <a:cubicBezTo>
                      <a:pt x="125" y="100"/>
                      <a:pt x="125" y="100"/>
                      <a:pt x="125" y="100"/>
                    </a:cubicBezTo>
                    <a:cubicBezTo>
                      <a:pt x="125" y="101"/>
                      <a:pt x="125" y="101"/>
                      <a:pt x="125" y="101"/>
                    </a:cubicBezTo>
                    <a:cubicBezTo>
                      <a:pt x="125" y="101"/>
                      <a:pt x="125" y="101"/>
                      <a:pt x="125" y="100"/>
                    </a:cubicBezTo>
                    <a:cubicBezTo>
                      <a:pt x="116" y="100"/>
                      <a:pt x="107" y="100"/>
                      <a:pt x="97" y="100"/>
                    </a:cubicBezTo>
                    <a:cubicBezTo>
                      <a:pt x="82" y="100"/>
                      <a:pt x="66" y="101"/>
                      <a:pt x="49" y="101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40" y="101"/>
                      <a:pt x="40" y="101"/>
                      <a:pt x="40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8" y="101"/>
                      <a:pt x="38" y="101"/>
                      <a:pt x="38" y="101"/>
                    </a:cubicBezTo>
                    <a:cubicBezTo>
                      <a:pt x="37" y="101"/>
                      <a:pt x="37" y="101"/>
                      <a:pt x="37" y="101"/>
                    </a:cubicBezTo>
                    <a:cubicBezTo>
                      <a:pt x="37" y="102"/>
                      <a:pt x="37" y="102"/>
                      <a:pt x="37" y="102"/>
                    </a:cubicBezTo>
                    <a:cubicBezTo>
                      <a:pt x="37" y="102"/>
                      <a:pt x="37" y="98"/>
                      <a:pt x="37" y="93"/>
                    </a:cubicBezTo>
                    <a:cubicBezTo>
                      <a:pt x="37" y="93"/>
                      <a:pt x="37" y="93"/>
                      <a:pt x="37" y="93"/>
                    </a:cubicBezTo>
                    <a:moveTo>
                      <a:pt x="38" y="87"/>
                    </a:moveTo>
                    <a:cubicBezTo>
                      <a:pt x="38" y="88"/>
                      <a:pt x="38" y="88"/>
                      <a:pt x="38" y="88"/>
                    </a:cubicBezTo>
                    <a:cubicBezTo>
                      <a:pt x="38" y="90"/>
                      <a:pt x="38" y="92"/>
                      <a:pt x="38" y="93"/>
                    </a:cubicBezTo>
                    <a:cubicBezTo>
                      <a:pt x="38" y="93"/>
                      <a:pt x="38" y="93"/>
                      <a:pt x="38" y="93"/>
                    </a:cubicBezTo>
                    <a:cubicBezTo>
                      <a:pt x="38" y="92"/>
                      <a:pt x="38" y="90"/>
                      <a:pt x="38" y="88"/>
                    </a:cubicBezTo>
                    <a:cubicBezTo>
                      <a:pt x="38" y="88"/>
                      <a:pt x="38" y="88"/>
                      <a:pt x="38" y="88"/>
                    </a:cubicBezTo>
                    <a:cubicBezTo>
                      <a:pt x="40" y="88"/>
                      <a:pt x="40" y="88"/>
                      <a:pt x="40" y="88"/>
                    </a:cubicBezTo>
                    <a:cubicBezTo>
                      <a:pt x="65" y="88"/>
                      <a:pt x="90" y="88"/>
                      <a:pt x="117" y="89"/>
                    </a:cubicBezTo>
                    <a:cubicBezTo>
                      <a:pt x="120" y="89"/>
                      <a:pt x="122" y="89"/>
                      <a:pt x="125" y="89"/>
                    </a:cubicBezTo>
                    <a:cubicBezTo>
                      <a:pt x="125" y="88"/>
                      <a:pt x="125" y="88"/>
                      <a:pt x="125" y="88"/>
                    </a:cubicBezTo>
                    <a:cubicBezTo>
                      <a:pt x="121" y="88"/>
                      <a:pt x="118" y="88"/>
                      <a:pt x="115" y="88"/>
                    </a:cubicBezTo>
                    <a:cubicBezTo>
                      <a:pt x="92" y="88"/>
                      <a:pt x="68" y="88"/>
                      <a:pt x="44" y="88"/>
                    </a:cubicBezTo>
                    <a:cubicBezTo>
                      <a:pt x="40" y="87"/>
                      <a:pt x="40" y="87"/>
                      <a:pt x="40" y="87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39" y="87"/>
                      <a:pt x="39" y="87"/>
                      <a:pt x="39" y="87"/>
                    </a:cubicBezTo>
                    <a:cubicBezTo>
                      <a:pt x="39" y="88"/>
                      <a:pt x="39" y="88"/>
                      <a:pt x="39" y="88"/>
                    </a:cubicBezTo>
                    <a:cubicBezTo>
                      <a:pt x="39" y="88"/>
                      <a:pt x="39" y="88"/>
                      <a:pt x="39" y="87"/>
                    </a:cubicBezTo>
                    <a:cubicBezTo>
                      <a:pt x="38" y="87"/>
                      <a:pt x="38" y="87"/>
                      <a:pt x="38" y="87"/>
                    </a:cubicBezTo>
                    <a:cubicBezTo>
                      <a:pt x="38" y="87"/>
                      <a:pt x="38" y="87"/>
                      <a:pt x="38" y="87"/>
                    </a:cubicBezTo>
                    <a:cubicBezTo>
                      <a:pt x="38" y="87"/>
                      <a:pt x="38" y="87"/>
                      <a:pt x="38" y="87"/>
                    </a:cubicBezTo>
                    <a:moveTo>
                      <a:pt x="927" y="84"/>
                    </a:moveTo>
                    <a:cubicBezTo>
                      <a:pt x="927" y="84"/>
                      <a:pt x="927" y="84"/>
                      <a:pt x="927" y="84"/>
                    </a:cubicBezTo>
                    <a:cubicBezTo>
                      <a:pt x="927" y="84"/>
                      <a:pt x="927" y="84"/>
                      <a:pt x="927" y="84"/>
                    </a:cubicBezTo>
                    <a:cubicBezTo>
                      <a:pt x="927" y="84"/>
                      <a:pt x="927" y="86"/>
                      <a:pt x="927" y="92"/>
                    </a:cubicBezTo>
                    <a:cubicBezTo>
                      <a:pt x="927" y="92"/>
                      <a:pt x="927" y="92"/>
                      <a:pt x="927" y="92"/>
                    </a:cubicBezTo>
                    <a:cubicBezTo>
                      <a:pt x="927" y="92"/>
                      <a:pt x="927" y="92"/>
                      <a:pt x="927" y="92"/>
                    </a:cubicBezTo>
                    <a:cubicBezTo>
                      <a:pt x="927" y="92"/>
                      <a:pt x="927" y="92"/>
                      <a:pt x="927" y="92"/>
                    </a:cubicBezTo>
                    <a:cubicBezTo>
                      <a:pt x="927" y="92"/>
                      <a:pt x="927" y="92"/>
                      <a:pt x="927" y="92"/>
                    </a:cubicBezTo>
                    <a:cubicBezTo>
                      <a:pt x="926" y="92"/>
                      <a:pt x="926" y="92"/>
                      <a:pt x="926" y="92"/>
                    </a:cubicBezTo>
                    <a:cubicBezTo>
                      <a:pt x="926" y="92"/>
                      <a:pt x="926" y="92"/>
                      <a:pt x="926" y="92"/>
                    </a:cubicBezTo>
                    <a:cubicBezTo>
                      <a:pt x="926" y="92"/>
                      <a:pt x="926" y="92"/>
                      <a:pt x="926" y="92"/>
                    </a:cubicBezTo>
                    <a:cubicBezTo>
                      <a:pt x="915" y="91"/>
                      <a:pt x="905" y="91"/>
                      <a:pt x="895" y="91"/>
                    </a:cubicBezTo>
                    <a:cubicBezTo>
                      <a:pt x="884" y="90"/>
                      <a:pt x="873" y="90"/>
                      <a:pt x="863" y="90"/>
                    </a:cubicBezTo>
                    <a:cubicBezTo>
                      <a:pt x="863" y="92"/>
                      <a:pt x="863" y="94"/>
                      <a:pt x="863" y="96"/>
                    </a:cubicBezTo>
                    <a:cubicBezTo>
                      <a:pt x="868" y="96"/>
                      <a:pt x="868" y="96"/>
                      <a:pt x="868" y="96"/>
                    </a:cubicBezTo>
                    <a:cubicBezTo>
                      <a:pt x="869" y="96"/>
                      <a:pt x="869" y="96"/>
                      <a:pt x="869" y="96"/>
                    </a:cubicBezTo>
                    <a:cubicBezTo>
                      <a:pt x="869" y="96"/>
                      <a:pt x="869" y="96"/>
                      <a:pt x="869" y="96"/>
                    </a:cubicBezTo>
                    <a:cubicBezTo>
                      <a:pt x="869" y="96"/>
                      <a:pt x="869" y="95"/>
                      <a:pt x="869" y="95"/>
                    </a:cubicBezTo>
                    <a:cubicBezTo>
                      <a:pt x="869" y="95"/>
                      <a:pt x="869" y="98"/>
                      <a:pt x="870" y="101"/>
                    </a:cubicBezTo>
                    <a:cubicBezTo>
                      <a:pt x="879" y="101"/>
                      <a:pt x="888" y="100"/>
                      <a:pt x="898" y="99"/>
                    </a:cubicBezTo>
                    <a:cubicBezTo>
                      <a:pt x="927" y="97"/>
                      <a:pt x="927" y="97"/>
                      <a:pt x="927" y="97"/>
                    </a:cubicBezTo>
                    <a:cubicBezTo>
                      <a:pt x="927" y="84"/>
                      <a:pt x="927" y="84"/>
                      <a:pt x="927" y="84"/>
                    </a:cubicBezTo>
                    <a:moveTo>
                      <a:pt x="863" y="73"/>
                    </a:moveTo>
                    <a:cubicBezTo>
                      <a:pt x="863" y="74"/>
                      <a:pt x="863" y="75"/>
                      <a:pt x="863" y="75"/>
                    </a:cubicBezTo>
                    <a:cubicBezTo>
                      <a:pt x="863" y="80"/>
                      <a:pt x="863" y="85"/>
                      <a:pt x="863" y="90"/>
                    </a:cubicBezTo>
                    <a:cubicBezTo>
                      <a:pt x="873" y="90"/>
                      <a:pt x="884" y="90"/>
                      <a:pt x="895" y="91"/>
                    </a:cubicBezTo>
                    <a:cubicBezTo>
                      <a:pt x="905" y="91"/>
                      <a:pt x="915" y="91"/>
                      <a:pt x="926" y="92"/>
                    </a:cubicBezTo>
                    <a:cubicBezTo>
                      <a:pt x="926" y="92"/>
                      <a:pt x="926" y="92"/>
                      <a:pt x="926" y="92"/>
                    </a:cubicBezTo>
                    <a:cubicBezTo>
                      <a:pt x="926" y="92"/>
                      <a:pt x="926" y="92"/>
                      <a:pt x="926" y="92"/>
                    </a:cubicBezTo>
                    <a:cubicBezTo>
                      <a:pt x="927" y="92"/>
                      <a:pt x="927" y="92"/>
                      <a:pt x="927" y="92"/>
                    </a:cubicBezTo>
                    <a:cubicBezTo>
                      <a:pt x="927" y="92"/>
                      <a:pt x="927" y="92"/>
                      <a:pt x="927" y="92"/>
                    </a:cubicBezTo>
                    <a:cubicBezTo>
                      <a:pt x="927" y="86"/>
                      <a:pt x="927" y="84"/>
                      <a:pt x="927" y="84"/>
                    </a:cubicBezTo>
                    <a:cubicBezTo>
                      <a:pt x="927" y="84"/>
                      <a:pt x="927" y="84"/>
                      <a:pt x="927" y="84"/>
                    </a:cubicBezTo>
                    <a:cubicBezTo>
                      <a:pt x="927" y="84"/>
                      <a:pt x="927" y="84"/>
                      <a:pt x="927" y="84"/>
                    </a:cubicBezTo>
                    <a:cubicBezTo>
                      <a:pt x="927" y="84"/>
                      <a:pt x="927" y="84"/>
                      <a:pt x="927" y="84"/>
                    </a:cubicBezTo>
                    <a:cubicBezTo>
                      <a:pt x="927" y="84"/>
                      <a:pt x="927" y="84"/>
                      <a:pt x="927" y="84"/>
                    </a:cubicBezTo>
                    <a:cubicBezTo>
                      <a:pt x="927" y="97"/>
                      <a:pt x="927" y="97"/>
                      <a:pt x="927" y="97"/>
                    </a:cubicBezTo>
                    <a:cubicBezTo>
                      <a:pt x="927" y="97"/>
                      <a:pt x="927" y="97"/>
                      <a:pt x="927" y="97"/>
                    </a:cubicBezTo>
                    <a:cubicBezTo>
                      <a:pt x="927" y="94"/>
                      <a:pt x="927" y="87"/>
                      <a:pt x="927" y="76"/>
                    </a:cubicBezTo>
                    <a:cubicBezTo>
                      <a:pt x="926" y="76"/>
                      <a:pt x="926" y="76"/>
                      <a:pt x="926" y="76"/>
                    </a:cubicBezTo>
                    <a:cubicBezTo>
                      <a:pt x="924" y="76"/>
                      <a:pt x="924" y="76"/>
                      <a:pt x="924" y="76"/>
                    </a:cubicBezTo>
                    <a:cubicBezTo>
                      <a:pt x="921" y="75"/>
                      <a:pt x="921" y="75"/>
                      <a:pt x="921" y="75"/>
                    </a:cubicBezTo>
                    <a:cubicBezTo>
                      <a:pt x="914" y="75"/>
                      <a:pt x="914" y="75"/>
                      <a:pt x="914" y="75"/>
                    </a:cubicBezTo>
                    <a:cubicBezTo>
                      <a:pt x="899" y="75"/>
                      <a:pt x="899" y="75"/>
                      <a:pt x="899" y="75"/>
                    </a:cubicBezTo>
                    <a:cubicBezTo>
                      <a:pt x="887" y="74"/>
                      <a:pt x="875" y="74"/>
                      <a:pt x="863" y="73"/>
                    </a:cubicBezTo>
                    <a:moveTo>
                      <a:pt x="37" y="73"/>
                    </a:moveTo>
                    <a:cubicBezTo>
                      <a:pt x="37" y="81"/>
                      <a:pt x="37" y="87"/>
                      <a:pt x="37" y="93"/>
                    </a:cubicBezTo>
                    <a:cubicBezTo>
                      <a:pt x="37" y="93"/>
                      <a:pt x="37" y="93"/>
                      <a:pt x="37" y="93"/>
                    </a:cubicBezTo>
                    <a:cubicBezTo>
                      <a:pt x="37" y="88"/>
                      <a:pt x="37" y="81"/>
                      <a:pt x="37" y="73"/>
                    </a:cubicBezTo>
                    <a:cubicBezTo>
                      <a:pt x="37" y="73"/>
                      <a:pt x="37" y="73"/>
                      <a:pt x="37" y="73"/>
                    </a:cubicBezTo>
                    <a:moveTo>
                      <a:pt x="942" y="55"/>
                    </a:moveTo>
                    <a:cubicBezTo>
                      <a:pt x="942" y="55"/>
                      <a:pt x="942" y="55"/>
                      <a:pt x="942" y="55"/>
                    </a:cubicBezTo>
                    <a:cubicBezTo>
                      <a:pt x="942" y="56"/>
                      <a:pt x="942" y="58"/>
                      <a:pt x="942" y="62"/>
                    </a:cubicBezTo>
                    <a:cubicBezTo>
                      <a:pt x="941" y="62"/>
                      <a:pt x="941" y="62"/>
                      <a:pt x="941" y="62"/>
                    </a:cubicBezTo>
                    <a:cubicBezTo>
                      <a:pt x="938" y="62"/>
                      <a:pt x="938" y="62"/>
                      <a:pt x="938" y="62"/>
                    </a:cubicBezTo>
                    <a:cubicBezTo>
                      <a:pt x="928" y="62"/>
                      <a:pt x="928" y="62"/>
                      <a:pt x="928" y="62"/>
                    </a:cubicBezTo>
                    <a:cubicBezTo>
                      <a:pt x="928" y="62"/>
                      <a:pt x="928" y="62"/>
                      <a:pt x="928" y="62"/>
                    </a:cubicBezTo>
                    <a:cubicBezTo>
                      <a:pt x="928" y="63"/>
                      <a:pt x="928" y="64"/>
                      <a:pt x="928" y="65"/>
                    </a:cubicBezTo>
                    <a:cubicBezTo>
                      <a:pt x="928" y="65"/>
                      <a:pt x="928" y="65"/>
                      <a:pt x="928" y="65"/>
                    </a:cubicBezTo>
                    <a:cubicBezTo>
                      <a:pt x="928" y="69"/>
                      <a:pt x="928" y="71"/>
                      <a:pt x="928" y="71"/>
                    </a:cubicBezTo>
                    <a:cubicBezTo>
                      <a:pt x="928" y="71"/>
                      <a:pt x="928" y="69"/>
                      <a:pt x="928" y="65"/>
                    </a:cubicBezTo>
                    <a:cubicBezTo>
                      <a:pt x="928" y="65"/>
                      <a:pt x="928" y="65"/>
                      <a:pt x="928" y="65"/>
                    </a:cubicBezTo>
                    <a:cubicBezTo>
                      <a:pt x="927" y="65"/>
                      <a:pt x="927" y="65"/>
                      <a:pt x="927" y="65"/>
                    </a:cubicBezTo>
                    <a:cubicBezTo>
                      <a:pt x="928" y="77"/>
                      <a:pt x="928" y="81"/>
                      <a:pt x="928" y="81"/>
                    </a:cubicBezTo>
                    <a:cubicBezTo>
                      <a:pt x="928" y="81"/>
                      <a:pt x="928" y="78"/>
                      <a:pt x="928" y="76"/>
                    </a:cubicBezTo>
                    <a:cubicBezTo>
                      <a:pt x="928" y="73"/>
                      <a:pt x="928" y="71"/>
                      <a:pt x="928" y="71"/>
                    </a:cubicBezTo>
                    <a:cubicBezTo>
                      <a:pt x="928" y="71"/>
                      <a:pt x="928" y="72"/>
                      <a:pt x="928" y="76"/>
                    </a:cubicBezTo>
                    <a:cubicBezTo>
                      <a:pt x="927" y="76"/>
                      <a:pt x="927" y="76"/>
                      <a:pt x="927" y="76"/>
                    </a:cubicBezTo>
                    <a:cubicBezTo>
                      <a:pt x="927" y="76"/>
                      <a:pt x="927" y="76"/>
                      <a:pt x="927" y="76"/>
                    </a:cubicBezTo>
                    <a:cubicBezTo>
                      <a:pt x="927" y="76"/>
                      <a:pt x="927" y="76"/>
                      <a:pt x="927" y="76"/>
                    </a:cubicBezTo>
                    <a:cubicBezTo>
                      <a:pt x="927" y="87"/>
                      <a:pt x="927" y="94"/>
                      <a:pt x="927" y="97"/>
                    </a:cubicBezTo>
                    <a:cubicBezTo>
                      <a:pt x="937" y="96"/>
                      <a:pt x="937" y="96"/>
                      <a:pt x="937" y="96"/>
                    </a:cubicBezTo>
                    <a:cubicBezTo>
                      <a:pt x="942" y="96"/>
                      <a:pt x="942" y="96"/>
                      <a:pt x="942" y="96"/>
                    </a:cubicBezTo>
                    <a:cubicBezTo>
                      <a:pt x="943" y="96"/>
                      <a:pt x="943" y="96"/>
                      <a:pt x="943" y="96"/>
                    </a:cubicBezTo>
                    <a:cubicBezTo>
                      <a:pt x="943" y="96"/>
                      <a:pt x="943" y="96"/>
                      <a:pt x="943" y="96"/>
                    </a:cubicBezTo>
                    <a:cubicBezTo>
                      <a:pt x="943" y="96"/>
                      <a:pt x="943" y="96"/>
                      <a:pt x="943" y="96"/>
                    </a:cubicBezTo>
                    <a:cubicBezTo>
                      <a:pt x="943" y="96"/>
                      <a:pt x="943" y="86"/>
                      <a:pt x="943" y="75"/>
                    </a:cubicBezTo>
                    <a:cubicBezTo>
                      <a:pt x="942" y="66"/>
                      <a:pt x="942" y="58"/>
                      <a:pt x="942" y="55"/>
                    </a:cubicBezTo>
                    <a:moveTo>
                      <a:pt x="1016" y="39"/>
                    </a:moveTo>
                    <a:cubicBezTo>
                      <a:pt x="1016" y="39"/>
                      <a:pt x="1016" y="39"/>
                      <a:pt x="1016" y="39"/>
                    </a:cubicBezTo>
                    <a:cubicBezTo>
                      <a:pt x="1016" y="43"/>
                      <a:pt x="1016" y="46"/>
                      <a:pt x="1016" y="49"/>
                    </a:cubicBezTo>
                    <a:cubicBezTo>
                      <a:pt x="1016" y="49"/>
                      <a:pt x="1016" y="44"/>
                      <a:pt x="1016" y="39"/>
                    </a:cubicBezTo>
                    <a:moveTo>
                      <a:pt x="10" y="35"/>
                    </a:move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moveTo>
                      <a:pt x="37" y="29"/>
                    </a:moveTo>
                    <a:cubicBezTo>
                      <a:pt x="37" y="29"/>
                      <a:pt x="37" y="29"/>
                      <a:pt x="37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30"/>
                      <a:pt x="37" y="31"/>
                      <a:pt x="37" y="33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7" y="30"/>
                      <a:pt x="37" y="29"/>
                      <a:pt x="37" y="29"/>
                    </a:cubicBezTo>
                    <a:moveTo>
                      <a:pt x="124" y="25"/>
                    </a:moveTo>
                    <a:cubicBezTo>
                      <a:pt x="117" y="26"/>
                      <a:pt x="109" y="26"/>
                      <a:pt x="102" y="26"/>
                    </a:cubicBezTo>
                    <a:cubicBezTo>
                      <a:pt x="87" y="27"/>
                      <a:pt x="72" y="27"/>
                      <a:pt x="59" y="28"/>
                    </a:cubicBezTo>
                    <a:cubicBezTo>
                      <a:pt x="52" y="28"/>
                      <a:pt x="45" y="28"/>
                      <a:pt x="39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30"/>
                      <a:pt x="37" y="32"/>
                    </a:cubicBezTo>
                    <a:cubicBezTo>
                      <a:pt x="37" y="32"/>
                      <a:pt x="37" y="32"/>
                      <a:pt x="37" y="32"/>
                    </a:cubicBezTo>
                    <a:cubicBezTo>
                      <a:pt x="39" y="32"/>
                      <a:pt x="41" y="32"/>
                      <a:pt x="42" y="32"/>
                    </a:cubicBezTo>
                    <a:cubicBezTo>
                      <a:pt x="63" y="31"/>
                      <a:pt x="89" y="30"/>
                      <a:pt x="110" y="29"/>
                    </a:cubicBezTo>
                    <a:cubicBezTo>
                      <a:pt x="115" y="29"/>
                      <a:pt x="120" y="28"/>
                      <a:pt x="124" y="28"/>
                    </a:cubicBezTo>
                    <a:cubicBezTo>
                      <a:pt x="124" y="27"/>
                      <a:pt x="124" y="26"/>
                      <a:pt x="124" y="25"/>
                    </a:cubicBezTo>
                    <a:moveTo>
                      <a:pt x="1015" y="22"/>
                    </a:moveTo>
                    <a:cubicBezTo>
                      <a:pt x="1015" y="22"/>
                      <a:pt x="1015" y="22"/>
                      <a:pt x="1015" y="24"/>
                    </a:cubicBezTo>
                    <a:cubicBezTo>
                      <a:pt x="1015" y="24"/>
                      <a:pt x="1015" y="24"/>
                      <a:pt x="1015" y="24"/>
                    </a:cubicBezTo>
                    <a:cubicBezTo>
                      <a:pt x="1015" y="23"/>
                      <a:pt x="1015" y="22"/>
                      <a:pt x="1015" y="22"/>
                    </a:cubicBezTo>
                    <a:moveTo>
                      <a:pt x="1016" y="19"/>
                    </a:moveTo>
                    <a:cubicBezTo>
                      <a:pt x="1016" y="19"/>
                      <a:pt x="1016" y="21"/>
                      <a:pt x="1016" y="24"/>
                    </a:cubicBezTo>
                    <a:cubicBezTo>
                      <a:pt x="1016" y="24"/>
                      <a:pt x="1016" y="24"/>
                      <a:pt x="1016" y="24"/>
                    </a:cubicBezTo>
                    <a:cubicBezTo>
                      <a:pt x="1016" y="24"/>
                      <a:pt x="1016" y="24"/>
                      <a:pt x="1016" y="24"/>
                    </a:cubicBezTo>
                    <a:cubicBezTo>
                      <a:pt x="1016" y="21"/>
                      <a:pt x="1016" y="19"/>
                      <a:pt x="1016" y="19"/>
                    </a:cubicBezTo>
                    <a:moveTo>
                      <a:pt x="902" y="10"/>
                    </a:moveTo>
                    <a:cubicBezTo>
                      <a:pt x="887" y="11"/>
                      <a:pt x="887" y="11"/>
                      <a:pt x="887" y="11"/>
                    </a:cubicBezTo>
                    <a:cubicBezTo>
                      <a:pt x="889" y="11"/>
                      <a:pt x="891" y="11"/>
                      <a:pt x="893" y="11"/>
                    </a:cubicBezTo>
                    <a:cubicBezTo>
                      <a:pt x="902" y="10"/>
                      <a:pt x="902" y="10"/>
                      <a:pt x="902" y="10"/>
                    </a:cubicBezTo>
                    <a:moveTo>
                      <a:pt x="924" y="8"/>
                    </a:moveTo>
                    <a:cubicBezTo>
                      <a:pt x="924" y="8"/>
                      <a:pt x="924" y="8"/>
                      <a:pt x="924" y="8"/>
                    </a:cubicBezTo>
                    <a:cubicBezTo>
                      <a:pt x="924" y="12"/>
                      <a:pt x="924" y="16"/>
                      <a:pt x="924" y="16"/>
                    </a:cubicBezTo>
                    <a:cubicBezTo>
                      <a:pt x="924" y="16"/>
                      <a:pt x="924" y="14"/>
                      <a:pt x="924" y="8"/>
                    </a:cubicBezTo>
                    <a:cubicBezTo>
                      <a:pt x="924" y="8"/>
                      <a:pt x="924" y="8"/>
                      <a:pt x="924" y="8"/>
                    </a:cubicBezTo>
                    <a:cubicBezTo>
                      <a:pt x="924" y="8"/>
                      <a:pt x="924" y="8"/>
                      <a:pt x="924" y="8"/>
                    </a:cubicBezTo>
                    <a:cubicBezTo>
                      <a:pt x="922" y="8"/>
                      <a:pt x="922" y="8"/>
                      <a:pt x="922" y="8"/>
                    </a:cubicBezTo>
                    <a:cubicBezTo>
                      <a:pt x="918" y="9"/>
                      <a:pt x="918" y="9"/>
                      <a:pt x="918" y="9"/>
                    </a:cubicBezTo>
                    <a:cubicBezTo>
                      <a:pt x="910" y="9"/>
                      <a:pt x="910" y="9"/>
                      <a:pt x="910" y="9"/>
                    </a:cubicBezTo>
                    <a:cubicBezTo>
                      <a:pt x="902" y="10"/>
                      <a:pt x="902" y="10"/>
                      <a:pt x="902" y="10"/>
                    </a:cubicBezTo>
                    <a:cubicBezTo>
                      <a:pt x="893" y="11"/>
                      <a:pt x="893" y="11"/>
                      <a:pt x="893" y="11"/>
                    </a:cubicBezTo>
                    <a:cubicBezTo>
                      <a:pt x="891" y="11"/>
                      <a:pt x="889" y="11"/>
                      <a:pt x="887" y="11"/>
                    </a:cubicBezTo>
                    <a:cubicBezTo>
                      <a:pt x="879" y="12"/>
                      <a:pt x="879" y="12"/>
                      <a:pt x="879" y="12"/>
                    </a:cubicBezTo>
                    <a:cubicBezTo>
                      <a:pt x="836" y="15"/>
                      <a:pt x="792" y="17"/>
                      <a:pt x="745" y="18"/>
                    </a:cubicBezTo>
                    <a:cubicBezTo>
                      <a:pt x="741" y="18"/>
                      <a:pt x="734" y="18"/>
                      <a:pt x="725" y="18"/>
                    </a:cubicBezTo>
                    <a:cubicBezTo>
                      <a:pt x="703" y="19"/>
                      <a:pt x="684" y="19"/>
                      <a:pt x="673" y="20"/>
                    </a:cubicBezTo>
                    <a:cubicBezTo>
                      <a:pt x="638" y="20"/>
                      <a:pt x="603" y="20"/>
                      <a:pt x="568" y="20"/>
                    </a:cubicBezTo>
                    <a:cubicBezTo>
                      <a:pt x="568" y="20"/>
                      <a:pt x="442" y="21"/>
                      <a:pt x="304" y="23"/>
                    </a:cubicBezTo>
                    <a:cubicBezTo>
                      <a:pt x="243" y="23"/>
                      <a:pt x="180" y="24"/>
                      <a:pt x="124" y="25"/>
                    </a:cubicBezTo>
                    <a:cubicBezTo>
                      <a:pt x="124" y="26"/>
                      <a:pt x="124" y="27"/>
                      <a:pt x="124" y="28"/>
                    </a:cubicBezTo>
                    <a:cubicBezTo>
                      <a:pt x="286" y="22"/>
                      <a:pt x="438" y="21"/>
                      <a:pt x="604" y="21"/>
                    </a:cubicBezTo>
                    <a:cubicBezTo>
                      <a:pt x="633" y="20"/>
                      <a:pt x="687" y="20"/>
                      <a:pt x="707" y="20"/>
                    </a:cubicBezTo>
                    <a:cubicBezTo>
                      <a:pt x="728" y="19"/>
                      <a:pt x="756" y="19"/>
                      <a:pt x="784" y="19"/>
                    </a:cubicBezTo>
                    <a:cubicBezTo>
                      <a:pt x="832" y="20"/>
                      <a:pt x="879" y="20"/>
                      <a:pt x="925" y="21"/>
                    </a:cubicBezTo>
                    <a:cubicBezTo>
                      <a:pt x="924" y="16"/>
                      <a:pt x="924" y="11"/>
                      <a:pt x="924" y="8"/>
                    </a:cubicBezTo>
                    <a:moveTo>
                      <a:pt x="288" y="5"/>
                    </a:moveTo>
                    <a:cubicBezTo>
                      <a:pt x="261" y="5"/>
                      <a:pt x="230" y="5"/>
                      <a:pt x="197" y="5"/>
                    </a:cubicBezTo>
                    <a:cubicBezTo>
                      <a:pt x="164" y="6"/>
                      <a:pt x="132" y="7"/>
                      <a:pt x="99" y="9"/>
                    </a:cubicBezTo>
                    <a:cubicBezTo>
                      <a:pt x="83" y="10"/>
                      <a:pt x="67" y="10"/>
                      <a:pt x="51" y="11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16" y="14"/>
                      <a:pt x="16" y="14"/>
                      <a:pt x="16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21"/>
                      <a:pt x="9" y="28"/>
                      <a:pt x="9" y="35"/>
                    </a:cubicBezTo>
                    <a:cubicBezTo>
                      <a:pt x="3" y="35"/>
                      <a:pt x="0" y="36"/>
                      <a:pt x="4" y="36"/>
                    </a:cubicBezTo>
                    <a:cubicBezTo>
                      <a:pt x="6" y="36"/>
                      <a:pt x="8" y="36"/>
                      <a:pt x="9" y="36"/>
                    </a:cubicBezTo>
                    <a:cubicBezTo>
                      <a:pt x="10" y="87"/>
                      <a:pt x="10" y="100"/>
                      <a:pt x="10" y="100"/>
                    </a:cubicBezTo>
                    <a:cubicBezTo>
                      <a:pt x="10" y="100"/>
                      <a:pt x="10" y="96"/>
                      <a:pt x="10" y="93"/>
                    </a:cubicBezTo>
                    <a:cubicBezTo>
                      <a:pt x="10" y="89"/>
                      <a:pt x="10" y="86"/>
                      <a:pt x="10" y="86"/>
                    </a:cubicBezTo>
                    <a:cubicBezTo>
                      <a:pt x="10" y="86"/>
                      <a:pt x="10" y="88"/>
                      <a:pt x="10" y="93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1" y="93"/>
                      <a:pt x="11" y="93"/>
                      <a:pt x="11" y="93"/>
                    </a:cubicBezTo>
                    <a:cubicBezTo>
                      <a:pt x="12" y="93"/>
                      <a:pt x="12" y="93"/>
                      <a:pt x="12" y="93"/>
                    </a:cubicBezTo>
                    <a:cubicBezTo>
                      <a:pt x="15" y="93"/>
                      <a:pt x="15" y="93"/>
                      <a:pt x="15" y="93"/>
                    </a:cubicBezTo>
                    <a:cubicBezTo>
                      <a:pt x="23" y="93"/>
                      <a:pt x="30" y="93"/>
                      <a:pt x="37" y="93"/>
                    </a:cubicBezTo>
                    <a:cubicBezTo>
                      <a:pt x="37" y="115"/>
                      <a:pt x="37" y="122"/>
                      <a:pt x="37" y="122"/>
                    </a:cubicBezTo>
                    <a:cubicBezTo>
                      <a:pt x="37" y="122"/>
                      <a:pt x="37" y="121"/>
                      <a:pt x="37" y="119"/>
                    </a:cubicBezTo>
                    <a:cubicBezTo>
                      <a:pt x="37" y="115"/>
                      <a:pt x="37" y="107"/>
                      <a:pt x="37" y="93"/>
                    </a:cubicBezTo>
                    <a:cubicBezTo>
                      <a:pt x="28" y="93"/>
                      <a:pt x="22" y="93"/>
                      <a:pt x="19" y="93"/>
                    </a:cubicBezTo>
                    <a:cubicBezTo>
                      <a:pt x="19" y="93"/>
                      <a:pt x="19" y="93"/>
                      <a:pt x="19" y="93"/>
                    </a:cubicBezTo>
                    <a:cubicBezTo>
                      <a:pt x="18" y="93"/>
                      <a:pt x="17" y="93"/>
                      <a:pt x="17" y="93"/>
                    </a:cubicBezTo>
                    <a:cubicBezTo>
                      <a:pt x="17" y="93"/>
                      <a:pt x="18" y="93"/>
                      <a:pt x="19" y="93"/>
                    </a:cubicBezTo>
                    <a:cubicBezTo>
                      <a:pt x="19" y="93"/>
                      <a:pt x="19" y="93"/>
                      <a:pt x="19" y="93"/>
                    </a:cubicBezTo>
                    <a:cubicBezTo>
                      <a:pt x="22" y="93"/>
                      <a:pt x="28" y="93"/>
                      <a:pt x="37" y="93"/>
                    </a:cubicBezTo>
                    <a:cubicBezTo>
                      <a:pt x="37" y="87"/>
                      <a:pt x="37" y="81"/>
                      <a:pt x="37" y="73"/>
                    </a:cubicBezTo>
                    <a:cubicBezTo>
                      <a:pt x="35" y="73"/>
                      <a:pt x="34" y="73"/>
                      <a:pt x="33" y="73"/>
                    </a:cubicBezTo>
                    <a:cubicBezTo>
                      <a:pt x="20" y="73"/>
                      <a:pt x="20" y="73"/>
                      <a:pt x="20" y="73"/>
                    </a:cubicBezTo>
                    <a:cubicBezTo>
                      <a:pt x="14" y="73"/>
                      <a:pt x="14" y="73"/>
                      <a:pt x="14" y="73"/>
                    </a:cubicBezTo>
                    <a:cubicBezTo>
                      <a:pt x="11" y="73"/>
                      <a:pt x="11" y="73"/>
                      <a:pt x="11" y="73"/>
                    </a:cubicBezTo>
                    <a:cubicBezTo>
                      <a:pt x="10" y="52"/>
                      <a:pt x="10" y="41"/>
                      <a:pt x="10" y="35"/>
                    </a:cubicBezTo>
                    <a:cubicBezTo>
                      <a:pt x="10" y="35"/>
                      <a:pt x="10" y="35"/>
                      <a:pt x="9" y="35"/>
                    </a:cubicBezTo>
                    <a:cubicBezTo>
                      <a:pt x="6" y="35"/>
                      <a:pt x="7" y="35"/>
                      <a:pt x="10" y="35"/>
                    </a:cubicBezTo>
                    <a:cubicBezTo>
                      <a:pt x="10" y="31"/>
                      <a:pt x="10" y="30"/>
                      <a:pt x="10" y="30"/>
                    </a:cubicBezTo>
                    <a:cubicBezTo>
                      <a:pt x="10" y="30"/>
                      <a:pt x="10" y="32"/>
                      <a:pt x="10" y="34"/>
                    </a:cubicBezTo>
                    <a:cubicBezTo>
                      <a:pt x="10" y="34"/>
                      <a:pt x="10" y="34"/>
                      <a:pt x="10" y="35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1" y="34"/>
                      <a:pt x="11" y="34"/>
                      <a:pt x="11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3" y="34"/>
                      <a:pt x="13" y="34"/>
                      <a:pt x="13" y="34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1"/>
                      <a:pt x="36" y="30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7" y="28"/>
                      <a:pt x="37" y="28"/>
                    </a:cubicBezTo>
                    <a:cubicBezTo>
                      <a:pt x="37" y="28"/>
                      <a:pt x="37" y="29"/>
                      <a:pt x="37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45" y="28"/>
                      <a:pt x="52" y="28"/>
                      <a:pt x="59" y="28"/>
                    </a:cubicBezTo>
                    <a:cubicBezTo>
                      <a:pt x="72" y="27"/>
                      <a:pt x="87" y="27"/>
                      <a:pt x="102" y="26"/>
                    </a:cubicBezTo>
                    <a:cubicBezTo>
                      <a:pt x="109" y="26"/>
                      <a:pt x="117" y="26"/>
                      <a:pt x="124" y="25"/>
                    </a:cubicBezTo>
                    <a:cubicBezTo>
                      <a:pt x="124" y="21"/>
                      <a:pt x="124" y="18"/>
                      <a:pt x="124" y="18"/>
                    </a:cubicBezTo>
                    <a:cubicBezTo>
                      <a:pt x="124" y="18"/>
                      <a:pt x="124" y="20"/>
                      <a:pt x="124" y="25"/>
                    </a:cubicBezTo>
                    <a:cubicBezTo>
                      <a:pt x="180" y="24"/>
                      <a:pt x="243" y="23"/>
                      <a:pt x="304" y="23"/>
                    </a:cubicBezTo>
                    <a:cubicBezTo>
                      <a:pt x="442" y="21"/>
                      <a:pt x="568" y="20"/>
                      <a:pt x="568" y="20"/>
                    </a:cubicBezTo>
                    <a:cubicBezTo>
                      <a:pt x="603" y="20"/>
                      <a:pt x="638" y="20"/>
                      <a:pt x="673" y="20"/>
                    </a:cubicBezTo>
                    <a:cubicBezTo>
                      <a:pt x="684" y="19"/>
                      <a:pt x="703" y="19"/>
                      <a:pt x="725" y="18"/>
                    </a:cubicBezTo>
                    <a:cubicBezTo>
                      <a:pt x="697" y="19"/>
                      <a:pt x="650" y="20"/>
                      <a:pt x="614" y="20"/>
                    </a:cubicBezTo>
                    <a:cubicBezTo>
                      <a:pt x="603" y="19"/>
                      <a:pt x="591" y="19"/>
                      <a:pt x="580" y="18"/>
                    </a:cubicBezTo>
                    <a:cubicBezTo>
                      <a:pt x="503" y="13"/>
                      <a:pt x="441" y="5"/>
                      <a:pt x="288" y="5"/>
                    </a:cubicBezTo>
                    <a:moveTo>
                      <a:pt x="924" y="0"/>
                    </a:moveTo>
                    <a:cubicBezTo>
                      <a:pt x="924" y="0"/>
                      <a:pt x="924" y="4"/>
                      <a:pt x="924" y="8"/>
                    </a:cubicBezTo>
                    <a:cubicBezTo>
                      <a:pt x="924" y="8"/>
                      <a:pt x="924" y="8"/>
                      <a:pt x="924" y="8"/>
                    </a:cubicBezTo>
                    <a:cubicBezTo>
                      <a:pt x="924" y="8"/>
                      <a:pt x="924" y="8"/>
                      <a:pt x="924" y="8"/>
                    </a:cubicBezTo>
                    <a:cubicBezTo>
                      <a:pt x="924" y="3"/>
                      <a:pt x="924" y="0"/>
                      <a:pt x="924" y="0"/>
                    </a:cubicBezTo>
                  </a:path>
                </a:pathLst>
              </a:custGeom>
              <a:solidFill>
                <a:srgbClr val="ECED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6" name="Freeform 162">
                <a:extLst>
                  <a:ext uri="{FF2B5EF4-FFF2-40B4-BE49-F238E27FC236}">
                    <a16:creationId xmlns:a16="http://schemas.microsoft.com/office/drawing/2014/main" id="{138531CD-47EC-42C7-BE1D-C83A02B20D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39201" y="2524819"/>
                <a:ext cx="197987" cy="6439"/>
              </a:xfrm>
              <a:custGeom>
                <a:avLst/>
                <a:gdLst>
                  <a:gd name="T0" fmla="*/ 90 w 90"/>
                  <a:gd name="T1" fmla="*/ 3 h 3"/>
                  <a:gd name="T2" fmla="*/ 90 w 90"/>
                  <a:gd name="T3" fmla="*/ 3 h 3"/>
                  <a:gd name="T4" fmla="*/ 90 w 90"/>
                  <a:gd name="T5" fmla="*/ 3 h 3"/>
                  <a:gd name="T6" fmla="*/ 90 w 90"/>
                  <a:gd name="T7" fmla="*/ 3 h 3"/>
                  <a:gd name="T8" fmla="*/ 90 w 90"/>
                  <a:gd name="T9" fmla="*/ 3 h 3"/>
                  <a:gd name="T10" fmla="*/ 0 w 90"/>
                  <a:gd name="T11" fmla="*/ 0 h 3"/>
                  <a:gd name="T12" fmla="*/ 0 w 90"/>
                  <a:gd name="T13" fmla="*/ 0 h 3"/>
                  <a:gd name="T14" fmla="*/ 8 w 90"/>
                  <a:gd name="T15" fmla="*/ 1 h 3"/>
                  <a:gd name="T16" fmla="*/ 82 w 90"/>
                  <a:gd name="T17" fmla="*/ 3 h 3"/>
                  <a:gd name="T18" fmla="*/ 87 w 90"/>
                  <a:gd name="T19" fmla="*/ 3 h 3"/>
                  <a:gd name="T20" fmla="*/ 89 w 90"/>
                  <a:gd name="T21" fmla="*/ 3 h 3"/>
                  <a:gd name="T22" fmla="*/ 90 w 90"/>
                  <a:gd name="T23" fmla="*/ 3 h 3"/>
                  <a:gd name="T24" fmla="*/ 90 w 90"/>
                  <a:gd name="T25" fmla="*/ 3 h 3"/>
                  <a:gd name="T26" fmla="*/ 88 w 90"/>
                  <a:gd name="T27" fmla="*/ 3 h 3"/>
                  <a:gd name="T28" fmla="*/ 13 w 90"/>
                  <a:gd name="T29" fmla="*/ 1 h 3"/>
                  <a:gd name="T30" fmla="*/ 0 w 90"/>
                  <a:gd name="T31" fmla="*/ 0 h 3"/>
                  <a:gd name="T32" fmla="*/ 0 w 90"/>
                  <a:gd name="T33" fmla="*/ 0 h 3"/>
                  <a:gd name="T34" fmla="*/ 0 w 90"/>
                  <a:gd name="T35" fmla="*/ 0 h 3"/>
                  <a:gd name="T36" fmla="*/ 0 w 90"/>
                  <a:gd name="T37" fmla="*/ 0 h 3"/>
                  <a:gd name="T38" fmla="*/ 0 w 90"/>
                  <a:gd name="T39" fmla="*/ 0 h 3"/>
                  <a:gd name="T40" fmla="*/ 0 w 90"/>
                  <a:gd name="T4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0" h="3">
                    <a:moveTo>
                      <a:pt x="90" y="3"/>
                    </a:moveTo>
                    <a:cubicBezTo>
                      <a:pt x="90" y="3"/>
                      <a:pt x="90" y="3"/>
                      <a:pt x="90" y="3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90" y="3"/>
                      <a:pt x="90" y="3"/>
                      <a:pt x="90" y="3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3" y="0"/>
                      <a:pt x="5" y="1"/>
                      <a:pt x="8" y="1"/>
                    </a:cubicBezTo>
                    <a:cubicBezTo>
                      <a:pt x="33" y="1"/>
                      <a:pt x="58" y="2"/>
                      <a:pt x="82" y="3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9" y="3"/>
                      <a:pt x="89" y="3"/>
                      <a:pt x="89" y="3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90" y="3"/>
                      <a:pt x="90" y="3"/>
                      <a:pt x="90" y="3"/>
                    </a:cubicBezTo>
                    <a:cubicBezTo>
                      <a:pt x="88" y="3"/>
                      <a:pt x="88" y="3"/>
                      <a:pt x="88" y="3"/>
                    </a:cubicBezTo>
                    <a:cubicBezTo>
                      <a:pt x="63" y="2"/>
                      <a:pt x="38" y="1"/>
                      <a:pt x="13" y="1"/>
                    </a:cubicBezTo>
                    <a:cubicBezTo>
                      <a:pt x="9" y="1"/>
                      <a:pt x="4" y="0"/>
                      <a:pt x="0" y="0"/>
                    </a:cubicBezTo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4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7" name="Freeform 163">
                <a:extLst>
                  <a:ext uri="{FF2B5EF4-FFF2-40B4-BE49-F238E27FC236}">
                    <a16:creationId xmlns:a16="http://schemas.microsoft.com/office/drawing/2014/main" id="{F92B18D3-C1E8-44D6-9D2A-0B50B64D78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06010" y="2519990"/>
                <a:ext cx="2131178" cy="28974"/>
              </a:xfrm>
              <a:custGeom>
                <a:avLst/>
                <a:gdLst>
                  <a:gd name="T0" fmla="*/ 82 w 973"/>
                  <a:gd name="T1" fmla="*/ 9 h 13"/>
                  <a:gd name="T2" fmla="*/ 68 w 973"/>
                  <a:gd name="T3" fmla="*/ 10 h 13"/>
                  <a:gd name="T4" fmla="*/ 0 w 973"/>
                  <a:gd name="T5" fmla="*/ 13 h 13"/>
                  <a:gd name="T6" fmla="*/ 82 w 973"/>
                  <a:gd name="T7" fmla="*/ 10 h 13"/>
                  <a:gd name="T8" fmla="*/ 82 w 973"/>
                  <a:gd name="T9" fmla="*/ 9 h 13"/>
                  <a:gd name="T10" fmla="*/ 82 w 973"/>
                  <a:gd name="T11" fmla="*/ 10 h 13"/>
                  <a:gd name="T12" fmla="*/ 82 w 973"/>
                  <a:gd name="T13" fmla="*/ 10 h 13"/>
                  <a:gd name="T14" fmla="*/ 82 w 973"/>
                  <a:gd name="T15" fmla="*/ 9 h 13"/>
                  <a:gd name="T16" fmla="*/ 883 w 973"/>
                  <a:gd name="T17" fmla="*/ 2 h 13"/>
                  <a:gd name="T18" fmla="*/ 883 w 973"/>
                  <a:gd name="T19" fmla="*/ 5 h 13"/>
                  <a:gd name="T20" fmla="*/ 884 w 973"/>
                  <a:gd name="T21" fmla="*/ 5 h 13"/>
                  <a:gd name="T22" fmla="*/ 884 w 973"/>
                  <a:gd name="T23" fmla="*/ 7 h 13"/>
                  <a:gd name="T24" fmla="*/ 923 w 973"/>
                  <a:gd name="T25" fmla="*/ 9 h 13"/>
                  <a:gd name="T26" fmla="*/ 941 w 973"/>
                  <a:gd name="T27" fmla="*/ 9 h 13"/>
                  <a:gd name="T28" fmla="*/ 958 w 973"/>
                  <a:gd name="T29" fmla="*/ 9 h 13"/>
                  <a:gd name="T30" fmla="*/ 971 w 973"/>
                  <a:gd name="T31" fmla="*/ 9 h 13"/>
                  <a:gd name="T32" fmla="*/ 972 w 973"/>
                  <a:gd name="T33" fmla="*/ 9 h 13"/>
                  <a:gd name="T34" fmla="*/ 972 w 973"/>
                  <a:gd name="T35" fmla="*/ 9 h 13"/>
                  <a:gd name="T36" fmla="*/ 973 w 973"/>
                  <a:gd name="T37" fmla="*/ 9 h 13"/>
                  <a:gd name="T38" fmla="*/ 973 w 973"/>
                  <a:gd name="T39" fmla="*/ 9 h 13"/>
                  <a:gd name="T40" fmla="*/ 973 w 973"/>
                  <a:gd name="T41" fmla="*/ 5 h 13"/>
                  <a:gd name="T42" fmla="*/ 973 w 973"/>
                  <a:gd name="T43" fmla="*/ 5 h 13"/>
                  <a:gd name="T44" fmla="*/ 973 w 973"/>
                  <a:gd name="T45" fmla="*/ 5 h 13"/>
                  <a:gd name="T46" fmla="*/ 973 w 973"/>
                  <a:gd name="T47" fmla="*/ 5 h 13"/>
                  <a:gd name="T48" fmla="*/ 973 w 973"/>
                  <a:gd name="T49" fmla="*/ 5 h 13"/>
                  <a:gd name="T50" fmla="*/ 972 w 973"/>
                  <a:gd name="T51" fmla="*/ 5 h 13"/>
                  <a:gd name="T52" fmla="*/ 970 w 973"/>
                  <a:gd name="T53" fmla="*/ 5 h 13"/>
                  <a:gd name="T54" fmla="*/ 965 w 973"/>
                  <a:gd name="T55" fmla="*/ 5 h 13"/>
                  <a:gd name="T56" fmla="*/ 891 w 973"/>
                  <a:gd name="T57" fmla="*/ 3 h 13"/>
                  <a:gd name="T58" fmla="*/ 883 w 973"/>
                  <a:gd name="T59" fmla="*/ 2 h 13"/>
                  <a:gd name="T60" fmla="*/ 742 w 973"/>
                  <a:gd name="T61" fmla="*/ 0 h 13"/>
                  <a:gd name="T62" fmla="*/ 665 w 973"/>
                  <a:gd name="T63" fmla="*/ 1 h 13"/>
                  <a:gd name="T64" fmla="*/ 562 w 973"/>
                  <a:gd name="T65" fmla="*/ 2 h 13"/>
                  <a:gd name="T66" fmla="*/ 82 w 973"/>
                  <a:gd name="T67" fmla="*/ 9 h 13"/>
                  <a:gd name="T68" fmla="*/ 82 w 973"/>
                  <a:gd name="T69" fmla="*/ 10 h 13"/>
                  <a:gd name="T70" fmla="*/ 208 w 973"/>
                  <a:gd name="T71" fmla="*/ 7 h 13"/>
                  <a:gd name="T72" fmla="*/ 237 w 973"/>
                  <a:gd name="T73" fmla="*/ 7 h 13"/>
                  <a:gd name="T74" fmla="*/ 273 w 973"/>
                  <a:gd name="T75" fmla="*/ 7 h 13"/>
                  <a:gd name="T76" fmla="*/ 448 w 973"/>
                  <a:gd name="T77" fmla="*/ 8 h 13"/>
                  <a:gd name="T78" fmla="*/ 640 w 973"/>
                  <a:gd name="T79" fmla="*/ 4 h 13"/>
                  <a:gd name="T80" fmla="*/ 643 w 973"/>
                  <a:gd name="T81" fmla="*/ 4 h 13"/>
                  <a:gd name="T82" fmla="*/ 649 w 973"/>
                  <a:gd name="T83" fmla="*/ 4 h 13"/>
                  <a:gd name="T84" fmla="*/ 657 w 973"/>
                  <a:gd name="T85" fmla="*/ 4 h 13"/>
                  <a:gd name="T86" fmla="*/ 864 w 973"/>
                  <a:gd name="T87" fmla="*/ 7 h 13"/>
                  <a:gd name="T88" fmla="*/ 883 w 973"/>
                  <a:gd name="T89" fmla="*/ 5 h 13"/>
                  <a:gd name="T90" fmla="*/ 883 w 973"/>
                  <a:gd name="T91" fmla="*/ 2 h 13"/>
                  <a:gd name="T92" fmla="*/ 883 w 973"/>
                  <a:gd name="T93" fmla="*/ 2 h 13"/>
                  <a:gd name="T94" fmla="*/ 883 w 973"/>
                  <a:gd name="T95" fmla="*/ 2 h 13"/>
                  <a:gd name="T96" fmla="*/ 742 w 973"/>
                  <a:gd name="T97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973" h="13">
                    <a:moveTo>
                      <a:pt x="82" y="9"/>
                    </a:moveTo>
                    <a:cubicBezTo>
                      <a:pt x="78" y="9"/>
                      <a:pt x="73" y="10"/>
                      <a:pt x="68" y="10"/>
                    </a:cubicBezTo>
                    <a:cubicBezTo>
                      <a:pt x="47" y="11"/>
                      <a:pt x="21" y="12"/>
                      <a:pt x="0" y="13"/>
                    </a:cubicBezTo>
                    <a:cubicBezTo>
                      <a:pt x="30" y="12"/>
                      <a:pt x="57" y="10"/>
                      <a:pt x="82" y="10"/>
                    </a:cubicBezTo>
                    <a:cubicBezTo>
                      <a:pt x="82" y="9"/>
                      <a:pt x="82" y="9"/>
                      <a:pt x="82" y="9"/>
                    </a:cubicBezTo>
                    <a:cubicBezTo>
                      <a:pt x="82" y="9"/>
                      <a:pt x="82" y="9"/>
                      <a:pt x="82" y="10"/>
                    </a:cubicBezTo>
                    <a:cubicBezTo>
                      <a:pt x="82" y="10"/>
                      <a:pt x="82" y="10"/>
                      <a:pt x="82" y="10"/>
                    </a:cubicBezTo>
                    <a:cubicBezTo>
                      <a:pt x="82" y="9"/>
                      <a:pt x="82" y="9"/>
                      <a:pt x="82" y="9"/>
                    </a:cubicBezTo>
                    <a:moveTo>
                      <a:pt x="883" y="2"/>
                    </a:moveTo>
                    <a:cubicBezTo>
                      <a:pt x="883" y="3"/>
                      <a:pt x="883" y="4"/>
                      <a:pt x="883" y="5"/>
                    </a:cubicBezTo>
                    <a:cubicBezTo>
                      <a:pt x="883" y="5"/>
                      <a:pt x="884" y="5"/>
                      <a:pt x="884" y="5"/>
                    </a:cubicBezTo>
                    <a:cubicBezTo>
                      <a:pt x="884" y="6"/>
                      <a:pt x="884" y="7"/>
                      <a:pt x="884" y="7"/>
                    </a:cubicBezTo>
                    <a:cubicBezTo>
                      <a:pt x="897" y="8"/>
                      <a:pt x="910" y="8"/>
                      <a:pt x="923" y="9"/>
                    </a:cubicBezTo>
                    <a:cubicBezTo>
                      <a:pt x="929" y="9"/>
                      <a:pt x="935" y="9"/>
                      <a:pt x="941" y="9"/>
                    </a:cubicBezTo>
                    <a:cubicBezTo>
                      <a:pt x="947" y="9"/>
                      <a:pt x="952" y="9"/>
                      <a:pt x="958" y="9"/>
                    </a:cubicBezTo>
                    <a:cubicBezTo>
                      <a:pt x="971" y="9"/>
                      <a:pt x="971" y="9"/>
                      <a:pt x="971" y="9"/>
                    </a:cubicBezTo>
                    <a:cubicBezTo>
                      <a:pt x="972" y="9"/>
                      <a:pt x="972" y="9"/>
                      <a:pt x="972" y="9"/>
                    </a:cubicBezTo>
                    <a:cubicBezTo>
                      <a:pt x="972" y="9"/>
                      <a:pt x="972" y="9"/>
                      <a:pt x="972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9"/>
                      <a:pt x="973" y="9"/>
                      <a:pt x="973" y="9"/>
                    </a:cubicBezTo>
                    <a:cubicBezTo>
                      <a:pt x="973" y="7"/>
                      <a:pt x="973" y="6"/>
                      <a:pt x="973" y="5"/>
                    </a:cubicBezTo>
                    <a:cubicBezTo>
                      <a:pt x="973" y="5"/>
                      <a:pt x="973" y="5"/>
                      <a:pt x="973" y="5"/>
                    </a:cubicBezTo>
                    <a:cubicBezTo>
                      <a:pt x="973" y="5"/>
                      <a:pt x="973" y="5"/>
                      <a:pt x="973" y="5"/>
                    </a:cubicBezTo>
                    <a:cubicBezTo>
                      <a:pt x="973" y="5"/>
                      <a:pt x="973" y="5"/>
                      <a:pt x="973" y="5"/>
                    </a:cubicBezTo>
                    <a:cubicBezTo>
                      <a:pt x="973" y="5"/>
                      <a:pt x="973" y="5"/>
                      <a:pt x="973" y="5"/>
                    </a:cubicBezTo>
                    <a:cubicBezTo>
                      <a:pt x="972" y="5"/>
                      <a:pt x="972" y="5"/>
                      <a:pt x="972" y="5"/>
                    </a:cubicBezTo>
                    <a:cubicBezTo>
                      <a:pt x="970" y="5"/>
                      <a:pt x="970" y="5"/>
                      <a:pt x="970" y="5"/>
                    </a:cubicBezTo>
                    <a:cubicBezTo>
                      <a:pt x="965" y="5"/>
                      <a:pt x="965" y="5"/>
                      <a:pt x="965" y="5"/>
                    </a:cubicBezTo>
                    <a:cubicBezTo>
                      <a:pt x="941" y="4"/>
                      <a:pt x="916" y="3"/>
                      <a:pt x="891" y="3"/>
                    </a:cubicBezTo>
                    <a:cubicBezTo>
                      <a:pt x="888" y="3"/>
                      <a:pt x="886" y="2"/>
                      <a:pt x="883" y="2"/>
                    </a:cubicBezTo>
                    <a:moveTo>
                      <a:pt x="742" y="0"/>
                    </a:moveTo>
                    <a:cubicBezTo>
                      <a:pt x="714" y="0"/>
                      <a:pt x="686" y="0"/>
                      <a:pt x="665" y="1"/>
                    </a:cubicBezTo>
                    <a:cubicBezTo>
                      <a:pt x="645" y="1"/>
                      <a:pt x="591" y="1"/>
                      <a:pt x="562" y="2"/>
                    </a:cubicBezTo>
                    <a:cubicBezTo>
                      <a:pt x="396" y="2"/>
                      <a:pt x="244" y="3"/>
                      <a:pt x="82" y="9"/>
                    </a:cubicBezTo>
                    <a:cubicBezTo>
                      <a:pt x="82" y="9"/>
                      <a:pt x="82" y="9"/>
                      <a:pt x="82" y="10"/>
                    </a:cubicBezTo>
                    <a:cubicBezTo>
                      <a:pt x="137" y="8"/>
                      <a:pt x="181" y="7"/>
                      <a:pt x="208" y="7"/>
                    </a:cubicBezTo>
                    <a:cubicBezTo>
                      <a:pt x="222" y="7"/>
                      <a:pt x="231" y="7"/>
                      <a:pt x="237" y="7"/>
                    </a:cubicBezTo>
                    <a:cubicBezTo>
                      <a:pt x="237" y="7"/>
                      <a:pt x="250" y="7"/>
                      <a:pt x="273" y="7"/>
                    </a:cubicBezTo>
                    <a:cubicBezTo>
                      <a:pt x="310" y="7"/>
                      <a:pt x="375" y="7"/>
                      <a:pt x="448" y="8"/>
                    </a:cubicBezTo>
                    <a:cubicBezTo>
                      <a:pt x="511" y="6"/>
                      <a:pt x="588" y="5"/>
                      <a:pt x="640" y="4"/>
                    </a:cubicBezTo>
                    <a:cubicBezTo>
                      <a:pt x="640" y="4"/>
                      <a:pt x="641" y="4"/>
                      <a:pt x="643" y="4"/>
                    </a:cubicBezTo>
                    <a:cubicBezTo>
                      <a:pt x="645" y="4"/>
                      <a:pt x="647" y="4"/>
                      <a:pt x="649" y="4"/>
                    </a:cubicBezTo>
                    <a:cubicBezTo>
                      <a:pt x="651" y="4"/>
                      <a:pt x="654" y="4"/>
                      <a:pt x="657" y="4"/>
                    </a:cubicBezTo>
                    <a:cubicBezTo>
                      <a:pt x="689" y="4"/>
                      <a:pt x="764" y="5"/>
                      <a:pt x="864" y="7"/>
                    </a:cubicBezTo>
                    <a:cubicBezTo>
                      <a:pt x="870" y="6"/>
                      <a:pt x="876" y="6"/>
                      <a:pt x="883" y="5"/>
                    </a:cubicBezTo>
                    <a:cubicBezTo>
                      <a:pt x="883" y="4"/>
                      <a:pt x="883" y="3"/>
                      <a:pt x="883" y="2"/>
                    </a:cubicBezTo>
                    <a:cubicBezTo>
                      <a:pt x="883" y="2"/>
                      <a:pt x="883" y="2"/>
                      <a:pt x="883" y="2"/>
                    </a:cubicBezTo>
                    <a:cubicBezTo>
                      <a:pt x="883" y="2"/>
                      <a:pt x="883" y="2"/>
                      <a:pt x="883" y="2"/>
                    </a:cubicBezTo>
                    <a:cubicBezTo>
                      <a:pt x="837" y="1"/>
                      <a:pt x="790" y="1"/>
                      <a:pt x="742" y="0"/>
                    </a:cubicBezTo>
                  </a:path>
                </a:pathLst>
              </a:custGeom>
              <a:solidFill>
                <a:srgbClr val="D2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8" name="Freeform 164">
                <a:extLst>
                  <a:ext uri="{FF2B5EF4-FFF2-40B4-BE49-F238E27FC236}">
                    <a16:creationId xmlns:a16="http://schemas.microsoft.com/office/drawing/2014/main" id="{33050711-AD15-4E1A-B471-DB63C58FD4D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76223" y="2531258"/>
                <a:ext cx="162575" cy="67605"/>
              </a:xfrm>
              <a:custGeom>
                <a:avLst/>
                <a:gdLst>
                  <a:gd name="T0" fmla="*/ 74 w 74"/>
                  <a:gd name="T1" fmla="*/ 25 h 31"/>
                  <a:gd name="T2" fmla="*/ 73 w 74"/>
                  <a:gd name="T3" fmla="*/ 25 h 31"/>
                  <a:gd name="T4" fmla="*/ 73 w 74"/>
                  <a:gd name="T5" fmla="*/ 25 h 31"/>
                  <a:gd name="T6" fmla="*/ 64 w 74"/>
                  <a:gd name="T7" fmla="*/ 25 h 31"/>
                  <a:gd name="T8" fmla="*/ 45 w 74"/>
                  <a:gd name="T9" fmla="*/ 26 h 31"/>
                  <a:gd name="T10" fmla="*/ 9 w 74"/>
                  <a:gd name="T11" fmla="*/ 27 h 31"/>
                  <a:gd name="T12" fmla="*/ 0 w 74"/>
                  <a:gd name="T13" fmla="*/ 28 h 31"/>
                  <a:gd name="T14" fmla="*/ 0 w 74"/>
                  <a:gd name="T15" fmla="*/ 28 h 31"/>
                  <a:gd name="T16" fmla="*/ 4 w 74"/>
                  <a:gd name="T17" fmla="*/ 28 h 31"/>
                  <a:gd name="T18" fmla="*/ 40 w 74"/>
                  <a:gd name="T19" fmla="*/ 26 h 31"/>
                  <a:gd name="T20" fmla="*/ 59 w 74"/>
                  <a:gd name="T21" fmla="*/ 26 h 31"/>
                  <a:gd name="T22" fmla="*/ 68 w 74"/>
                  <a:gd name="T23" fmla="*/ 25 h 31"/>
                  <a:gd name="T24" fmla="*/ 72 w 74"/>
                  <a:gd name="T25" fmla="*/ 25 h 31"/>
                  <a:gd name="T26" fmla="*/ 74 w 74"/>
                  <a:gd name="T27" fmla="*/ 25 h 31"/>
                  <a:gd name="T28" fmla="*/ 74 w 74"/>
                  <a:gd name="T29" fmla="*/ 25 h 31"/>
                  <a:gd name="T30" fmla="*/ 74 w 74"/>
                  <a:gd name="T31" fmla="*/ 31 h 31"/>
                  <a:gd name="T32" fmla="*/ 74 w 74"/>
                  <a:gd name="T33" fmla="*/ 25 h 31"/>
                  <a:gd name="T34" fmla="*/ 74 w 74"/>
                  <a:gd name="T35" fmla="*/ 25 h 31"/>
                  <a:gd name="T36" fmla="*/ 74 w 74"/>
                  <a:gd name="T37" fmla="*/ 25 h 31"/>
                  <a:gd name="T38" fmla="*/ 73 w 74"/>
                  <a:gd name="T39" fmla="*/ 0 h 31"/>
                  <a:gd name="T40" fmla="*/ 73 w 74"/>
                  <a:gd name="T41" fmla="*/ 0 h 31"/>
                  <a:gd name="T42" fmla="*/ 74 w 74"/>
                  <a:gd name="T43" fmla="*/ 0 h 31"/>
                  <a:gd name="T44" fmla="*/ 74 w 74"/>
                  <a:gd name="T45" fmla="*/ 0 h 31"/>
                  <a:gd name="T46" fmla="*/ 74 w 74"/>
                  <a:gd name="T47" fmla="*/ 0 h 31"/>
                  <a:gd name="T48" fmla="*/ 73 w 74"/>
                  <a:gd name="T49" fmla="*/ 0 h 31"/>
                  <a:gd name="T50" fmla="*/ 73 w 74"/>
                  <a:gd name="T51" fmla="*/ 0 h 31"/>
                  <a:gd name="T52" fmla="*/ 73 w 74"/>
                  <a:gd name="T53" fmla="*/ 0 h 31"/>
                  <a:gd name="T54" fmla="*/ 74 w 74"/>
                  <a:gd name="T55" fmla="*/ 0 h 31"/>
                  <a:gd name="T56" fmla="*/ 74 w 74"/>
                  <a:gd name="T57" fmla="*/ 0 h 31"/>
                  <a:gd name="T58" fmla="*/ 74 w 74"/>
                  <a:gd name="T59" fmla="*/ 10 h 31"/>
                  <a:gd name="T60" fmla="*/ 74 w 74"/>
                  <a:gd name="T61" fmla="*/ 15 h 31"/>
                  <a:gd name="T62" fmla="*/ 74 w 74"/>
                  <a:gd name="T6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4" h="31">
                    <a:moveTo>
                      <a:pt x="74" y="25"/>
                    </a:moveTo>
                    <a:cubicBezTo>
                      <a:pt x="73" y="25"/>
                      <a:pt x="73" y="25"/>
                      <a:pt x="73" y="25"/>
                    </a:cubicBezTo>
                    <a:cubicBezTo>
                      <a:pt x="73" y="25"/>
                      <a:pt x="73" y="25"/>
                      <a:pt x="73" y="25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6" y="27"/>
                      <a:pt x="3" y="27"/>
                      <a:pt x="0" y="28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2" y="28"/>
                      <a:pt x="3" y="28"/>
                      <a:pt x="4" y="28"/>
                    </a:cubicBezTo>
                    <a:cubicBezTo>
                      <a:pt x="16" y="27"/>
                      <a:pt x="28" y="27"/>
                      <a:pt x="40" y="26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72" y="25"/>
                      <a:pt x="72" y="25"/>
                      <a:pt x="72" y="25"/>
                    </a:cubicBezTo>
                    <a:cubicBezTo>
                      <a:pt x="74" y="25"/>
                      <a:pt x="74" y="25"/>
                      <a:pt x="74" y="25"/>
                    </a:cubicBezTo>
                    <a:cubicBezTo>
                      <a:pt x="74" y="25"/>
                      <a:pt x="74" y="25"/>
                      <a:pt x="74" y="25"/>
                    </a:cubicBezTo>
                    <a:cubicBezTo>
                      <a:pt x="74" y="29"/>
                      <a:pt x="74" y="31"/>
                      <a:pt x="74" y="31"/>
                    </a:cubicBezTo>
                    <a:cubicBezTo>
                      <a:pt x="74" y="31"/>
                      <a:pt x="74" y="28"/>
                      <a:pt x="74" y="25"/>
                    </a:cubicBezTo>
                    <a:cubicBezTo>
                      <a:pt x="74" y="25"/>
                      <a:pt x="74" y="25"/>
                      <a:pt x="74" y="25"/>
                    </a:cubicBezTo>
                    <a:cubicBezTo>
                      <a:pt x="74" y="25"/>
                      <a:pt x="74" y="25"/>
                      <a:pt x="74" y="25"/>
                    </a:cubicBezTo>
                    <a:moveTo>
                      <a:pt x="73" y="0"/>
                    </a:moveTo>
                    <a:cubicBezTo>
                      <a:pt x="73" y="0"/>
                      <a:pt x="73" y="0"/>
                      <a:pt x="73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4" y="0"/>
                      <a:pt x="74" y="0"/>
                      <a:pt x="74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cubicBezTo>
                      <a:pt x="73" y="0"/>
                      <a:pt x="73" y="0"/>
                      <a:pt x="73" y="0"/>
                    </a:cubicBezTo>
                    <a:moveTo>
                      <a:pt x="74" y="0"/>
                    </a:moveTo>
                    <a:cubicBezTo>
                      <a:pt x="74" y="0"/>
                      <a:pt x="74" y="0"/>
                      <a:pt x="74" y="0"/>
                    </a:cubicBezTo>
                    <a:cubicBezTo>
                      <a:pt x="74" y="3"/>
                      <a:pt x="74" y="7"/>
                      <a:pt x="74" y="10"/>
                    </a:cubicBezTo>
                    <a:cubicBezTo>
                      <a:pt x="74" y="12"/>
                      <a:pt x="74" y="13"/>
                      <a:pt x="74" y="15"/>
                    </a:cubicBezTo>
                    <a:cubicBezTo>
                      <a:pt x="74" y="7"/>
                      <a:pt x="74" y="0"/>
                      <a:pt x="74" y="0"/>
                    </a:cubicBezTo>
                  </a:path>
                </a:pathLst>
              </a:custGeom>
              <a:solidFill>
                <a:srgbClr val="D4D5D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9" name="Freeform 165">
                <a:extLst>
                  <a:ext uri="{FF2B5EF4-FFF2-40B4-BE49-F238E27FC236}">
                    <a16:creationId xmlns:a16="http://schemas.microsoft.com/office/drawing/2014/main" id="{D68E3412-578A-4140-9C68-BFA0739DF37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27137" y="2531258"/>
                <a:ext cx="2211661" cy="140040"/>
              </a:xfrm>
              <a:custGeom>
                <a:avLst/>
                <a:gdLst>
                  <a:gd name="T0" fmla="*/ 33 w 1010"/>
                  <a:gd name="T1" fmla="*/ 63 h 64"/>
                  <a:gd name="T2" fmla="*/ 33 w 1010"/>
                  <a:gd name="T3" fmla="*/ 64 h 64"/>
                  <a:gd name="T4" fmla="*/ 33 w 1010"/>
                  <a:gd name="T5" fmla="*/ 63 h 64"/>
                  <a:gd name="T6" fmla="*/ 33 w 1010"/>
                  <a:gd name="T7" fmla="*/ 63 h 64"/>
                  <a:gd name="T8" fmla="*/ 161 w 1010"/>
                  <a:gd name="T9" fmla="*/ 28 h 64"/>
                  <a:gd name="T10" fmla="*/ 128 w 1010"/>
                  <a:gd name="T11" fmla="*/ 29 h 64"/>
                  <a:gd name="T12" fmla="*/ 135 w 1010"/>
                  <a:gd name="T13" fmla="*/ 29 h 64"/>
                  <a:gd name="T14" fmla="*/ 161 w 1010"/>
                  <a:gd name="T15" fmla="*/ 28 h 64"/>
                  <a:gd name="T16" fmla="*/ 4 w 1010"/>
                  <a:gd name="T17" fmla="*/ 11 h 64"/>
                  <a:gd name="T18" fmla="*/ 3 w 1010"/>
                  <a:gd name="T19" fmla="*/ 11 h 64"/>
                  <a:gd name="T20" fmla="*/ 4 w 1010"/>
                  <a:gd name="T21" fmla="*/ 11 h 64"/>
                  <a:gd name="T22" fmla="*/ 4 w 1010"/>
                  <a:gd name="T23" fmla="*/ 11 h 64"/>
                  <a:gd name="T24" fmla="*/ 4 w 1010"/>
                  <a:gd name="T25" fmla="*/ 11 h 64"/>
                  <a:gd name="T26" fmla="*/ 4 w 1010"/>
                  <a:gd name="T27" fmla="*/ 11 h 64"/>
                  <a:gd name="T28" fmla="*/ 4 w 1010"/>
                  <a:gd name="T29" fmla="*/ 11 h 64"/>
                  <a:gd name="T30" fmla="*/ 4 w 1010"/>
                  <a:gd name="T31" fmla="*/ 11 h 64"/>
                  <a:gd name="T32" fmla="*/ 4 w 1010"/>
                  <a:gd name="T33" fmla="*/ 11 h 64"/>
                  <a:gd name="T34" fmla="*/ 1010 w 1010"/>
                  <a:gd name="T35" fmla="*/ 0 h 64"/>
                  <a:gd name="T36" fmla="*/ 1010 w 1010"/>
                  <a:gd name="T37" fmla="*/ 0 h 64"/>
                  <a:gd name="T38" fmla="*/ 1010 w 1010"/>
                  <a:gd name="T39" fmla="*/ 0 h 64"/>
                  <a:gd name="T40" fmla="*/ 1010 w 1010"/>
                  <a:gd name="T41" fmla="*/ 0 h 64"/>
                  <a:gd name="T42" fmla="*/ 1010 w 1010"/>
                  <a:gd name="T43" fmla="*/ 0 h 64"/>
                  <a:gd name="T44" fmla="*/ 1009 w 1010"/>
                  <a:gd name="T45" fmla="*/ 0 h 64"/>
                  <a:gd name="T46" fmla="*/ 1009 w 1010"/>
                  <a:gd name="T47" fmla="*/ 5 h 64"/>
                  <a:gd name="T48" fmla="*/ 1009 w 1010"/>
                  <a:gd name="T49" fmla="*/ 5 h 64"/>
                  <a:gd name="T50" fmla="*/ 1009 w 1010"/>
                  <a:gd name="T51" fmla="*/ 7 h 64"/>
                  <a:gd name="T52" fmla="*/ 1009 w 1010"/>
                  <a:gd name="T53" fmla="*/ 5 h 64"/>
                  <a:gd name="T54" fmla="*/ 1009 w 1010"/>
                  <a:gd name="T55" fmla="*/ 4 h 64"/>
                  <a:gd name="T56" fmla="*/ 1010 w 1010"/>
                  <a:gd name="T57" fmla="*/ 20 h 64"/>
                  <a:gd name="T58" fmla="*/ 1009 w 1010"/>
                  <a:gd name="T59" fmla="*/ 20 h 64"/>
                  <a:gd name="T60" fmla="*/ 1009 w 1010"/>
                  <a:gd name="T61" fmla="*/ 22 h 64"/>
                  <a:gd name="T62" fmla="*/ 1009 w 1010"/>
                  <a:gd name="T63" fmla="*/ 21 h 64"/>
                  <a:gd name="T64" fmla="*/ 1007 w 1010"/>
                  <a:gd name="T65" fmla="*/ 21 h 64"/>
                  <a:gd name="T66" fmla="*/ 1004 w 1010"/>
                  <a:gd name="T67" fmla="*/ 21 h 64"/>
                  <a:gd name="T68" fmla="*/ 997 w 1010"/>
                  <a:gd name="T69" fmla="*/ 21 h 64"/>
                  <a:gd name="T70" fmla="*/ 994 w 1010"/>
                  <a:gd name="T71" fmla="*/ 21 h 64"/>
                  <a:gd name="T72" fmla="*/ 936 w 1010"/>
                  <a:gd name="T73" fmla="*/ 23 h 64"/>
                  <a:gd name="T74" fmla="*/ 936 w 1010"/>
                  <a:gd name="T75" fmla="*/ 28 h 64"/>
                  <a:gd name="T76" fmla="*/ 945 w 1010"/>
                  <a:gd name="T77" fmla="*/ 27 h 64"/>
                  <a:gd name="T78" fmla="*/ 981 w 1010"/>
                  <a:gd name="T79" fmla="*/ 26 h 64"/>
                  <a:gd name="T80" fmla="*/ 1000 w 1010"/>
                  <a:gd name="T81" fmla="*/ 25 h 64"/>
                  <a:gd name="T82" fmla="*/ 1009 w 1010"/>
                  <a:gd name="T83" fmla="*/ 25 h 64"/>
                  <a:gd name="T84" fmla="*/ 1009 w 1010"/>
                  <a:gd name="T85" fmla="*/ 25 h 64"/>
                  <a:gd name="T86" fmla="*/ 1010 w 1010"/>
                  <a:gd name="T87" fmla="*/ 25 h 64"/>
                  <a:gd name="T88" fmla="*/ 1010 w 1010"/>
                  <a:gd name="T89" fmla="*/ 25 h 64"/>
                  <a:gd name="T90" fmla="*/ 1010 w 1010"/>
                  <a:gd name="T91" fmla="*/ 25 h 64"/>
                  <a:gd name="T92" fmla="*/ 1010 w 1010"/>
                  <a:gd name="T93" fmla="*/ 15 h 64"/>
                  <a:gd name="T94" fmla="*/ 1010 w 1010"/>
                  <a:gd name="T95" fmla="*/ 15 h 64"/>
                  <a:gd name="T96" fmla="*/ 1010 w 1010"/>
                  <a:gd name="T97" fmla="*/ 10 h 64"/>
                  <a:gd name="T98" fmla="*/ 1010 w 1010"/>
                  <a:gd name="T99" fmla="*/ 0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010" h="64">
                    <a:moveTo>
                      <a:pt x="33" y="63"/>
                    </a:moveTo>
                    <a:cubicBezTo>
                      <a:pt x="33" y="64"/>
                      <a:pt x="33" y="64"/>
                      <a:pt x="33" y="64"/>
                    </a:cubicBezTo>
                    <a:cubicBezTo>
                      <a:pt x="33" y="64"/>
                      <a:pt x="33" y="64"/>
                      <a:pt x="33" y="63"/>
                    </a:cubicBezTo>
                    <a:cubicBezTo>
                      <a:pt x="33" y="63"/>
                      <a:pt x="33" y="63"/>
                      <a:pt x="33" y="63"/>
                    </a:cubicBezTo>
                    <a:moveTo>
                      <a:pt x="161" y="28"/>
                    </a:moveTo>
                    <a:cubicBezTo>
                      <a:pt x="150" y="28"/>
                      <a:pt x="139" y="28"/>
                      <a:pt x="128" y="29"/>
                    </a:cubicBezTo>
                    <a:cubicBezTo>
                      <a:pt x="130" y="29"/>
                      <a:pt x="133" y="29"/>
                      <a:pt x="135" y="29"/>
                    </a:cubicBezTo>
                    <a:cubicBezTo>
                      <a:pt x="144" y="28"/>
                      <a:pt x="152" y="28"/>
                      <a:pt x="161" y="28"/>
                    </a:cubicBezTo>
                    <a:moveTo>
                      <a:pt x="4" y="11"/>
                    </a:moveTo>
                    <a:cubicBezTo>
                      <a:pt x="1" y="11"/>
                      <a:pt x="0" y="11"/>
                      <a:pt x="3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moveTo>
                      <a:pt x="4" y="11"/>
                    </a:move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moveTo>
                      <a:pt x="1010" y="0"/>
                    </a:moveTo>
                    <a:cubicBezTo>
                      <a:pt x="1010" y="0"/>
                      <a:pt x="1010" y="0"/>
                      <a:pt x="1010" y="0"/>
                    </a:cubicBezTo>
                    <a:cubicBezTo>
                      <a:pt x="1010" y="0"/>
                      <a:pt x="1010" y="0"/>
                      <a:pt x="1010" y="0"/>
                    </a:cubicBezTo>
                    <a:cubicBezTo>
                      <a:pt x="1010" y="0"/>
                      <a:pt x="1010" y="0"/>
                      <a:pt x="1010" y="0"/>
                    </a:cubicBezTo>
                    <a:cubicBezTo>
                      <a:pt x="1010" y="0"/>
                      <a:pt x="1010" y="0"/>
                      <a:pt x="1010" y="0"/>
                    </a:cubicBezTo>
                    <a:cubicBezTo>
                      <a:pt x="1009" y="0"/>
                      <a:pt x="1009" y="0"/>
                      <a:pt x="1009" y="0"/>
                    </a:cubicBezTo>
                    <a:cubicBezTo>
                      <a:pt x="1009" y="1"/>
                      <a:pt x="1009" y="3"/>
                      <a:pt x="1009" y="5"/>
                    </a:cubicBezTo>
                    <a:cubicBezTo>
                      <a:pt x="1009" y="5"/>
                      <a:pt x="1009" y="5"/>
                      <a:pt x="1009" y="5"/>
                    </a:cubicBezTo>
                    <a:cubicBezTo>
                      <a:pt x="1009" y="6"/>
                      <a:pt x="1009" y="7"/>
                      <a:pt x="1009" y="7"/>
                    </a:cubicBezTo>
                    <a:cubicBezTo>
                      <a:pt x="1009" y="7"/>
                      <a:pt x="1009" y="6"/>
                      <a:pt x="1009" y="5"/>
                    </a:cubicBezTo>
                    <a:cubicBezTo>
                      <a:pt x="1009" y="5"/>
                      <a:pt x="1009" y="4"/>
                      <a:pt x="1009" y="4"/>
                    </a:cubicBezTo>
                    <a:cubicBezTo>
                      <a:pt x="1009" y="4"/>
                      <a:pt x="1009" y="7"/>
                      <a:pt x="1010" y="20"/>
                    </a:cubicBezTo>
                    <a:cubicBezTo>
                      <a:pt x="1009" y="20"/>
                      <a:pt x="1009" y="20"/>
                      <a:pt x="1009" y="20"/>
                    </a:cubicBezTo>
                    <a:cubicBezTo>
                      <a:pt x="1009" y="21"/>
                      <a:pt x="1009" y="22"/>
                      <a:pt x="1009" y="22"/>
                    </a:cubicBezTo>
                    <a:cubicBezTo>
                      <a:pt x="1009" y="22"/>
                      <a:pt x="1009" y="22"/>
                      <a:pt x="1009" y="21"/>
                    </a:cubicBezTo>
                    <a:cubicBezTo>
                      <a:pt x="1007" y="21"/>
                      <a:pt x="1007" y="21"/>
                      <a:pt x="1007" y="21"/>
                    </a:cubicBezTo>
                    <a:cubicBezTo>
                      <a:pt x="1004" y="21"/>
                      <a:pt x="1004" y="21"/>
                      <a:pt x="1004" y="21"/>
                    </a:cubicBezTo>
                    <a:cubicBezTo>
                      <a:pt x="997" y="21"/>
                      <a:pt x="997" y="21"/>
                      <a:pt x="997" y="21"/>
                    </a:cubicBezTo>
                    <a:cubicBezTo>
                      <a:pt x="996" y="21"/>
                      <a:pt x="995" y="21"/>
                      <a:pt x="994" y="21"/>
                    </a:cubicBezTo>
                    <a:cubicBezTo>
                      <a:pt x="975" y="21"/>
                      <a:pt x="956" y="22"/>
                      <a:pt x="936" y="23"/>
                    </a:cubicBezTo>
                    <a:cubicBezTo>
                      <a:pt x="936" y="24"/>
                      <a:pt x="936" y="26"/>
                      <a:pt x="936" y="28"/>
                    </a:cubicBezTo>
                    <a:cubicBezTo>
                      <a:pt x="939" y="27"/>
                      <a:pt x="942" y="27"/>
                      <a:pt x="945" y="27"/>
                    </a:cubicBezTo>
                    <a:cubicBezTo>
                      <a:pt x="981" y="26"/>
                      <a:pt x="981" y="26"/>
                      <a:pt x="981" y="26"/>
                    </a:cubicBezTo>
                    <a:cubicBezTo>
                      <a:pt x="1000" y="25"/>
                      <a:pt x="1000" y="25"/>
                      <a:pt x="1000" y="25"/>
                    </a:cubicBezTo>
                    <a:cubicBezTo>
                      <a:pt x="1009" y="25"/>
                      <a:pt x="1009" y="25"/>
                      <a:pt x="1009" y="25"/>
                    </a:cubicBezTo>
                    <a:cubicBezTo>
                      <a:pt x="1009" y="25"/>
                      <a:pt x="1009" y="25"/>
                      <a:pt x="1009" y="25"/>
                    </a:cubicBezTo>
                    <a:cubicBezTo>
                      <a:pt x="1010" y="25"/>
                      <a:pt x="1010" y="25"/>
                      <a:pt x="1010" y="25"/>
                    </a:cubicBezTo>
                    <a:cubicBezTo>
                      <a:pt x="1010" y="25"/>
                      <a:pt x="1010" y="25"/>
                      <a:pt x="1010" y="25"/>
                    </a:cubicBezTo>
                    <a:cubicBezTo>
                      <a:pt x="1010" y="25"/>
                      <a:pt x="1010" y="25"/>
                      <a:pt x="1010" y="25"/>
                    </a:cubicBezTo>
                    <a:cubicBezTo>
                      <a:pt x="1010" y="22"/>
                      <a:pt x="1010" y="19"/>
                      <a:pt x="1010" y="15"/>
                    </a:cubicBezTo>
                    <a:cubicBezTo>
                      <a:pt x="1010" y="15"/>
                      <a:pt x="1010" y="15"/>
                      <a:pt x="1010" y="15"/>
                    </a:cubicBezTo>
                    <a:cubicBezTo>
                      <a:pt x="1010" y="13"/>
                      <a:pt x="1010" y="12"/>
                      <a:pt x="1010" y="10"/>
                    </a:cubicBezTo>
                    <a:cubicBezTo>
                      <a:pt x="1010" y="7"/>
                      <a:pt x="1010" y="3"/>
                      <a:pt x="1010" y="0"/>
                    </a:cubicBezTo>
                  </a:path>
                </a:pathLst>
              </a:custGeom>
              <a:solidFill>
                <a:srgbClr val="D2D3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0" name="Freeform 166">
                <a:extLst>
                  <a:ext uri="{FF2B5EF4-FFF2-40B4-BE49-F238E27FC236}">
                    <a16:creationId xmlns:a16="http://schemas.microsoft.com/office/drawing/2014/main" id="{050717D4-7905-4113-9F96-3D0737A2982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35185" y="2529648"/>
                <a:ext cx="2203612" cy="141649"/>
              </a:xfrm>
              <a:custGeom>
                <a:avLst/>
                <a:gdLst>
                  <a:gd name="T0" fmla="*/ 853 w 1006"/>
                  <a:gd name="T1" fmla="*/ 62 h 65"/>
                  <a:gd name="T2" fmla="*/ 852 w 1006"/>
                  <a:gd name="T3" fmla="*/ 50 h 65"/>
                  <a:gd name="T4" fmla="*/ 802 w 1006"/>
                  <a:gd name="T5" fmla="*/ 49 h 65"/>
                  <a:gd name="T6" fmla="*/ 917 w 1006"/>
                  <a:gd name="T7" fmla="*/ 42 h 65"/>
                  <a:gd name="T8" fmla="*/ 918 w 1006"/>
                  <a:gd name="T9" fmla="*/ 42 h 65"/>
                  <a:gd name="T10" fmla="*/ 852 w 1006"/>
                  <a:gd name="T11" fmla="*/ 40 h 65"/>
                  <a:gd name="T12" fmla="*/ 899 w 1006"/>
                  <a:gd name="T13" fmla="*/ 39 h 65"/>
                  <a:gd name="T14" fmla="*/ 911 w 1006"/>
                  <a:gd name="T15" fmla="*/ 41 h 65"/>
                  <a:gd name="T16" fmla="*/ 917 w 1006"/>
                  <a:gd name="T17" fmla="*/ 39 h 65"/>
                  <a:gd name="T18" fmla="*/ 917 w 1006"/>
                  <a:gd name="T19" fmla="*/ 42 h 65"/>
                  <a:gd name="T20" fmla="*/ 918 w 1006"/>
                  <a:gd name="T21" fmla="*/ 42 h 65"/>
                  <a:gd name="T22" fmla="*/ 94 w 1006"/>
                  <a:gd name="T23" fmla="*/ 30 h 65"/>
                  <a:gd name="T24" fmla="*/ 29 w 1006"/>
                  <a:gd name="T25" fmla="*/ 32 h 65"/>
                  <a:gd name="T26" fmla="*/ 28 w 1006"/>
                  <a:gd name="T27" fmla="*/ 52 h 65"/>
                  <a:gd name="T28" fmla="*/ 28 w 1006"/>
                  <a:gd name="T29" fmla="*/ 64 h 65"/>
                  <a:gd name="T30" fmla="*/ 30 w 1006"/>
                  <a:gd name="T31" fmla="*/ 64 h 65"/>
                  <a:gd name="T32" fmla="*/ 114 w 1006"/>
                  <a:gd name="T33" fmla="*/ 61 h 65"/>
                  <a:gd name="T34" fmla="*/ 114 w 1006"/>
                  <a:gd name="T35" fmla="*/ 54 h 65"/>
                  <a:gd name="T36" fmla="*/ 256 w 1006"/>
                  <a:gd name="T37" fmla="*/ 29 h 65"/>
                  <a:gd name="T38" fmla="*/ 124 w 1006"/>
                  <a:gd name="T39" fmla="*/ 30 h 65"/>
                  <a:gd name="T40" fmla="*/ 115 w 1006"/>
                  <a:gd name="T41" fmla="*/ 39 h 65"/>
                  <a:gd name="T42" fmla="*/ 118 w 1006"/>
                  <a:gd name="T43" fmla="*/ 39 h 65"/>
                  <a:gd name="T44" fmla="*/ 379 w 1006"/>
                  <a:gd name="T45" fmla="*/ 46 h 65"/>
                  <a:gd name="T46" fmla="*/ 402 w 1006"/>
                  <a:gd name="T47" fmla="*/ 40 h 65"/>
                  <a:gd name="T48" fmla="*/ 256 w 1006"/>
                  <a:gd name="T49" fmla="*/ 29 h 65"/>
                  <a:gd name="T50" fmla="*/ 817 w 1006"/>
                  <a:gd name="T51" fmla="*/ 20 h 65"/>
                  <a:gd name="T52" fmla="*/ 851 w 1006"/>
                  <a:gd name="T53" fmla="*/ 21 h 65"/>
                  <a:gd name="T54" fmla="*/ 903 w 1006"/>
                  <a:gd name="T55" fmla="*/ 22 h 65"/>
                  <a:gd name="T56" fmla="*/ 915 w 1006"/>
                  <a:gd name="T57" fmla="*/ 12 h 65"/>
                  <a:gd name="T58" fmla="*/ 27 w 1006"/>
                  <a:gd name="T59" fmla="*/ 9 h 65"/>
                  <a:gd name="T60" fmla="*/ 27 w 1006"/>
                  <a:gd name="T61" fmla="*/ 42 h 65"/>
                  <a:gd name="T62" fmla="*/ 0 w 1006"/>
                  <a:gd name="T63" fmla="*/ 12 h 65"/>
                  <a:gd name="T64" fmla="*/ 23 w 1006"/>
                  <a:gd name="T65" fmla="*/ 50 h 65"/>
                  <a:gd name="T66" fmla="*/ 2 w 1006"/>
                  <a:gd name="T67" fmla="*/ 11 h 65"/>
                  <a:gd name="T68" fmla="*/ 0 w 1006"/>
                  <a:gd name="T69" fmla="*/ 12 h 65"/>
                  <a:gd name="T70" fmla="*/ 0 w 1006"/>
                  <a:gd name="T71" fmla="*/ 11 h 65"/>
                  <a:gd name="T72" fmla="*/ 27 w 1006"/>
                  <a:gd name="T73" fmla="*/ 9 h 65"/>
                  <a:gd name="T74" fmla="*/ 28 w 1006"/>
                  <a:gd name="T75" fmla="*/ 19 h 65"/>
                  <a:gd name="T76" fmla="*/ 114 w 1006"/>
                  <a:gd name="T77" fmla="*/ 6 h 65"/>
                  <a:gd name="T78" fmla="*/ 114 w 1006"/>
                  <a:gd name="T79" fmla="*/ 15 h 65"/>
                  <a:gd name="T80" fmla="*/ 1005 w 1006"/>
                  <a:gd name="T81" fmla="*/ 1 h 65"/>
                  <a:gd name="T82" fmla="*/ 1004 w 1006"/>
                  <a:gd name="T83" fmla="*/ 5 h 65"/>
                  <a:gd name="T84" fmla="*/ 955 w 1006"/>
                  <a:gd name="T85" fmla="*/ 5 h 65"/>
                  <a:gd name="T86" fmla="*/ 917 w 1006"/>
                  <a:gd name="T87" fmla="*/ 12 h 65"/>
                  <a:gd name="T88" fmla="*/ 931 w 1006"/>
                  <a:gd name="T89" fmla="*/ 23 h 65"/>
                  <a:gd name="T90" fmla="*/ 932 w 1006"/>
                  <a:gd name="T91" fmla="*/ 24 h 65"/>
                  <a:gd name="T92" fmla="*/ 1003 w 1006"/>
                  <a:gd name="T93" fmla="*/ 22 h 65"/>
                  <a:gd name="T94" fmla="*/ 1006 w 1006"/>
                  <a:gd name="T95" fmla="*/ 21 h 65"/>
                  <a:gd name="T96" fmla="*/ 1005 w 1006"/>
                  <a:gd name="T97" fmla="*/ 6 h 65"/>
                  <a:gd name="T98" fmla="*/ 1005 w 1006"/>
                  <a:gd name="T99" fmla="*/ 1 h 65"/>
                  <a:gd name="T100" fmla="*/ 269 w 1006"/>
                  <a:gd name="T101" fmla="*/ 3 h 65"/>
                  <a:gd name="T102" fmla="*/ 115 w 1006"/>
                  <a:gd name="T103" fmla="*/ 14 h 65"/>
                  <a:gd name="T104" fmla="*/ 662 w 1006"/>
                  <a:gd name="T105" fmla="*/ 11 h 65"/>
                  <a:gd name="T106" fmla="*/ 896 w 1006"/>
                  <a:gd name="T107" fmla="*/ 3 h 65"/>
                  <a:gd name="T108" fmla="*/ 672 w 1006"/>
                  <a:gd name="T10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006" h="65">
                    <a:moveTo>
                      <a:pt x="852" y="50"/>
                    </a:moveTo>
                    <a:cubicBezTo>
                      <a:pt x="852" y="55"/>
                      <a:pt x="852" y="59"/>
                      <a:pt x="852" y="62"/>
                    </a:cubicBezTo>
                    <a:cubicBezTo>
                      <a:pt x="852" y="62"/>
                      <a:pt x="852" y="62"/>
                      <a:pt x="852" y="62"/>
                    </a:cubicBezTo>
                    <a:cubicBezTo>
                      <a:pt x="853" y="62"/>
                      <a:pt x="853" y="62"/>
                      <a:pt x="853" y="62"/>
                    </a:cubicBezTo>
                    <a:cubicBezTo>
                      <a:pt x="853" y="62"/>
                      <a:pt x="853" y="62"/>
                      <a:pt x="853" y="62"/>
                    </a:cubicBezTo>
                    <a:cubicBezTo>
                      <a:pt x="853" y="63"/>
                      <a:pt x="853" y="63"/>
                      <a:pt x="853" y="63"/>
                    </a:cubicBezTo>
                    <a:cubicBezTo>
                      <a:pt x="853" y="63"/>
                      <a:pt x="853" y="57"/>
                      <a:pt x="853" y="50"/>
                    </a:cubicBezTo>
                    <a:cubicBezTo>
                      <a:pt x="852" y="50"/>
                      <a:pt x="852" y="50"/>
                      <a:pt x="852" y="50"/>
                    </a:cubicBezTo>
                    <a:moveTo>
                      <a:pt x="802" y="49"/>
                    </a:moveTo>
                    <a:cubicBezTo>
                      <a:pt x="799" y="49"/>
                      <a:pt x="795" y="50"/>
                      <a:pt x="790" y="51"/>
                    </a:cubicBezTo>
                    <a:cubicBezTo>
                      <a:pt x="833" y="50"/>
                      <a:pt x="833" y="50"/>
                      <a:pt x="833" y="50"/>
                    </a:cubicBezTo>
                    <a:cubicBezTo>
                      <a:pt x="823" y="49"/>
                      <a:pt x="813" y="49"/>
                      <a:pt x="802" y="49"/>
                    </a:cubicBezTo>
                    <a:moveTo>
                      <a:pt x="852" y="46"/>
                    </a:moveTo>
                    <a:cubicBezTo>
                      <a:pt x="852" y="47"/>
                      <a:pt x="852" y="48"/>
                      <a:pt x="852" y="49"/>
                    </a:cubicBezTo>
                    <a:cubicBezTo>
                      <a:pt x="852" y="49"/>
                      <a:pt x="852" y="48"/>
                      <a:pt x="852" y="46"/>
                    </a:cubicBezTo>
                    <a:moveTo>
                      <a:pt x="917" y="42"/>
                    </a:moveTo>
                    <a:cubicBezTo>
                      <a:pt x="917" y="42"/>
                      <a:pt x="917" y="42"/>
                      <a:pt x="917" y="42"/>
                    </a:cubicBezTo>
                    <a:cubicBezTo>
                      <a:pt x="918" y="42"/>
                      <a:pt x="918" y="42"/>
                      <a:pt x="918" y="42"/>
                    </a:cubicBezTo>
                    <a:cubicBezTo>
                      <a:pt x="918" y="42"/>
                      <a:pt x="918" y="42"/>
                      <a:pt x="918" y="42"/>
                    </a:cubicBezTo>
                    <a:cubicBezTo>
                      <a:pt x="918" y="42"/>
                      <a:pt x="918" y="42"/>
                      <a:pt x="918" y="42"/>
                    </a:cubicBezTo>
                    <a:cubicBezTo>
                      <a:pt x="917" y="42"/>
                      <a:pt x="917" y="42"/>
                      <a:pt x="917" y="42"/>
                    </a:cubicBezTo>
                    <a:moveTo>
                      <a:pt x="853" y="40"/>
                    </a:moveTo>
                    <a:cubicBezTo>
                      <a:pt x="852" y="40"/>
                      <a:pt x="852" y="40"/>
                      <a:pt x="852" y="40"/>
                    </a:cubicBezTo>
                    <a:cubicBezTo>
                      <a:pt x="852" y="40"/>
                      <a:pt x="852" y="40"/>
                      <a:pt x="852" y="40"/>
                    </a:cubicBezTo>
                    <a:cubicBezTo>
                      <a:pt x="852" y="40"/>
                      <a:pt x="852" y="40"/>
                      <a:pt x="853" y="40"/>
                    </a:cubicBezTo>
                    <a:cubicBezTo>
                      <a:pt x="853" y="40"/>
                      <a:pt x="853" y="40"/>
                      <a:pt x="853" y="40"/>
                    </a:cubicBezTo>
                    <a:moveTo>
                      <a:pt x="916" y="39"/>
                    </a:moveTo>
                    <a:cubicBezTo>
                      <a:pt x="899" y="39"/>
                      <a:pt x="899" y="39"/>
                      <a:pt x="899" y="39"/>
                    </a:cubicBezTo>
                    <a:cubicBezTo>
                      <a:pt x="883" y="39"/>
                      <a:pt x="868" y="40"/>
                      <a:pt x="853" y="40"/>
                    </a:cubicBezTo>
                    <a:cubicBezTo>
                      <a:pt x="853" y="40"/>
                      <a:pt x="853" y="40"/>
                      <a:pt x="853" y="40"/>
                    </a:cubicBezTo>
                    <a:cubicBezTo>
                      <a:pt x="867" y="41"/>
                      <a:pt x="881" y="41"/>
                      <a:pt x="896" y="41"/>
                    </a:cubicBezTo>
                    <a:cubicBezTo>
                      <a:pt x="911" y="41"/>
                      <a:pt x="911" y="41"/>
                      <a:pt x="911" y="41"/>
                    </a:cubicBezTo>
                    <a:cubicBezTo>
                      <a:pt x="915" y="42"/>
                      <a:pt x="915" y="42"/>
                      <a:pt x="915" y="42"/>
                    </a:cubicBezTo>
                    <a:cubicBezTo>
                      <a:pt x="916" y="42"/>
                      <a:pt x="916" y="42"/>
                      <a:pt x="916" y="42"/>
                    </a:cubicBezTo>
                    <a:cubicBezTo>
                      <a:pt x="916" y="41"/>
                      <a:pt x="916" y="40"/>
                      <a:pt x="916" y="39"/>
                    </a:cubicBezTo>
                    <a:moveTo>
                      <a:pt x="917" y="39"/>
                    </a:moveTo>
                    <a:cubicBezTo>
                      <a:pt x="916" y="39"/>
                      <a:pt x="916" y="39"/>
                      <a:pt x="916" y="39"/>
                    </a:cubicBezTo>
                    <a:cubicBezTo>
                      <a:pt x="916" y="40"/>
                      <a:pt x="916" y="41"/>
                      <a:pt x="916" y="42"/>
                    </a:cubicBezTo>
                    <a:cubicBezTo>
                      <a:pt x="917" y="42"/>
                      <a:pt x="917" y="42"/>
                      <a:pt x="917" y="42"/>
                    </a:cubicBezTo>
                    <a:cubicBezTo>
                      <a:pt x="917" y="42"/>
                      <a:pt x="917" y="42"/>
                      <a:pt x="917" y="42"/>
                    </a:cubicBezTo>
                    <a:cubicBezTo>
                      <a:pt x="917" y="41"/>
                      <a:pt x="917" y="40"/>
                      <a:pt x="917" y="39"/>
                    </a:cubicBezTo>
                    <a:moveTo>
                      <a:pt x="918" y="39"/>
                    </a:moveTo>
                    <a:cubicBezTo>
                      <a:pt x="918" y="39"/>
                      <a:pt x="918" y="39"/>
                      <a:pt x="918" y="39"/>
                    </a:cubicBezTo>
                    <a:cubicBezTo>
                      <a:pt x="918" y="40"/>
                      <a:pt x="918" y="41"/>
                      <a:pt x="918" y="42"/>
                    </a:cubicBezTo>
                    <a:cubicBezTo>
                      <a:pt x="918" y="42"/>
                      <a:pt x="918" y="42"/>
                      <a:pt x="918" y="42"/>
                    </a:cubicBezTo>
                    <a:cubicBezTo>
                      <a:pt x="918" y="41"/>
                      <a:pt x="918" y="40"/>
                      <a:pt x="918" y="39"/>
                    </a:cubicBezTo>
                    <a:moveTo>
                      <a:pt x="114" y="30"/>
                    </a:moveTo>
                    <a:cubicBezTo>
                      <a:pt x="108" y="30"/>
                      <a:pt x="101" y="30"/>
                      <a:pt x="94" y="30"/>
                    </a:cubicBezTo>
                    <a:cubicBezTo>
                      <a:pt x="83" y="30"/>
                      <a:pt x="72" y="31"/>
                      <a:pt x="60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8" y="32"/>
                      <a:pt x="28" y="32"/>
                      <a:pt x="28" y="32"/>
                    </a:cubicBezTo>
                    <a:cubicBezTo>
                      <a:pt x="27" y="32"/>
                      <a:pt x="27" y="32"/>
                      <a:pt x="27" y="32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1"/>
                      <a:pt x="27" y="42"/>
                      <a:pt x="28" y="52"/>
                    </a:cubicBezTo>
                    <a:cubicBezTo>
                      <a:pt x="28" y="56"/>
                      <a:pt x="28" y="61"/>
                      <a:pt x="28" y="65"/>
                    </a:cubicBezTo>
                    <a:cubicBezTo>
                      <a:pt x="28" y="65"/>
                      <a:pt x="28" y="65"/>
                      <a:pt x="28" y="64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8" y="64"/>
                      <a:pt x="28" y="64"/>
                      <a:pt x="28" y="6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29" y="64"/>
                      <a:pt x="29" y="64"/>
                      <a:pt x="29" y="64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58" y="65"/>
                      <a:pt x="82" y="65"/>
                      <a:pt x="105" y="65"/>
                    </a:cubicBezTo>
                    <a:cubicBezTo>
                      <a:pt x="108" y="65"/>
                      <a:pt x="111" y="65"/>
                      <a:pt x="115" y="65"/>
                    </a:cubicBezTo>
                    <a:cubicBezTo>
                      <a:pt x="114" y="64"/>
                      <a:pt x="114" y="62"/>
                      <a:pt x="114" y="61"/>
                    </a:cubicBezTo>
                    <a:cubicBezTo>
                      <a:pt x="114" y="61"/>
                      <a:pt x="114" y="61"/>
                      <a:pt x="114" y="61"/>
                    </a:cubicBezTo>
                    <a:cubicBezTo>
                      <a:pt x="114" y="61"/>
                      <a:pt x="114" y="61"/>
                      <a:pt x="114" y="61"/>
                    </a:cubicBezTo>
                    <a:cubicBezTo>
                      <a:pt x="114" y="61"/>
                      <a:pt x="114" y="59"/>
                      <a:pt x="114" y="57"/>
                    </a:cubicBezTo>
                    <a:cubicBezTo>
                      <a:pt x="114" y="56"/>
                      <a:pt x="114" y="55"/>
                      <a:pt x="114" y="54"/>
                    </a:cubicBezTo>
                    <a:cubicBezTo>
                      <a:pt x="114" y="54"/>
                      <a:pt x="114" y="54"/>
                      <a:pt x="114" y="54"/>
                    </a:cubicBezTo>
                    <a:cubicBezTo>
                      <a:pt x="114" y="46"/>
                      <a:pt x="114" y="39"/>
                      <a:pt x="114" y="34"/>
                    </a:cubicBezTo>
                    <a:cubicBezTo>
                      <a:pt x="114" y="33"/>
                      <a:pt x="114" y="31"/>
                      <a:pt x="114" y="30"/>
                    </a:cubicBezTo>
                    <a:moveTo>
                      <a:pt x="256" y="29"/>
                    </a:moveTo>
                    <a:cubicBezTo>
                      <a:pt x="242" y="29"/>
                      <a:pt x="226" y="29"/>
                      <a:pt x="206" y="29"/>
                    </a:cubicBezTo>
                    <a:cubicBezTo>
                      <a:pt x="191" y="29"/>
                      <a:pt x="175" y="29"/>
                      <a:pt x="157" y="29"/>
                    </a:cubicBezTo>
                    <a:cubicBezTo>
                      <a:pt x="148" y="29"/>
                      <a:pt x="140" y="29"/>
                      <a:pt x="131" y="30"/>
                    </a:cubicBezTo>
                    <a:cubicBezTo>
                      <a:pt x="129" y="30"/>
                      <a:pt x="126" y="30"/>
                      <a:pt x="124" y="30"/>
                    </a:cubicBezTo>
                    <a:cubicBezTo>
                      <a:pt x="121" y="30"/>
                      <a:pt x="118" y="30"/>
                      <a:pt x="114" y="30"/>
                    </a:cubicBezTo>
                    <a:cubicBezTo>
                      <a:pt x="114" y="30"/>
                      <a:pt x="114" y="30"/>
                      <a:pt x="114" y="30"/>
                    </a:cubicBezTo>
                    <a:cubicBezTo>
                      <a:pt x="114" y="30"/>
                      <a:pt x="114" y="30"/>
                      <a:pt x="114" y="30"/>
                    </a:cubicBezTo>
                    <a:cubicBezTo>
                      <a:pt x="114" y="30"/>
                      <a:pt x="114" y="33"/>
                      <a:pt x="115" y="39"/>
                    </a:cubicBezTo>
                    <a:cubicBezTo>
                      <a:pt x="115" y="39"/>
                      <a:pt x="115" y="39"/>
                      <a:pt x="115" y="39"/>
                    </a:cubicBezTo>
                    <a:cubicBezTo>
                      <a:pt x="115" y="39"/>
                      <a:pt x="115" y="39"/>
                      <a:pt x="115" y="39"/>
                    </a:cubicBezTo>
                    <a:cubicBezTo>
                      <a:pt x="116" y="39"/>
                      <a:pt x="116" y="39"/>
                      <a:pt x="116" y="39"/>
                    </a:cubicBezTo>
                    <a:cubicBezTo>
                      <a:pt x="118" y="39"/>
                      <a:pt x="118" y="39"/>
                      <a:pt x="118" y="39"/>
                    </a:cubicBezTo>
                    <a:cubicBezTo>
                      <a:pt x="122" y="39"/>
                      <a:pt x="122" y="39"/>
                      <a:pt x="122" y="39"/>
                    </a:cubicBezTo>
                    <a:cubicBezTo>
                      <a:pt x="129" y="39"/>
                      <a:pt x="129" y="39"/>
                      <a:pt x="129" y="39"/>
                    </a:cubicBezTo>
                    <a:cubicBezTo>
                      <a:pt x="149" y="39"/>
                      <a:pt x="170" y="40"/>
                      <a:pt x="189" y="40"/>
                    </a:cubicBezTo>
                    <a:cubicBezTo>
                      <a:pt x="268" y="42"/>
                      <a:pt x="341" y="44"/>
                      <a:pt x="379" y="46"/>
                    </a:cubicBezTo>
                    <a:cubicBezTo>
                      <a:pt x="379" y="46"/>
                      <a:pt x="379" y="46"/>
                      <a:pt x="379" y="46"/>
                    </a:cubicBezTo>
                    <a:cubicBezTo>
                      <a:pt x="381" y="46"/>
                      <a:pt x="382" y="46"/>
                      <a:pt x="384" y="46"/>
                    </a:cubicBezTo>
                    <a:cubicBezTo>
                      <a:pt x="407" y="45"/>
                      <a:pt x="432" y="44"/>
                      <a:pt x="456" y="43"/>
                    </a:cubicBezTo>
                    <a:cubicBezTo>
                      <a:pt x="420" y="43"/>
                      <a:pt x="392" y="41"/>
                      <a:pt x="402" y="40"/>
                    </a:cubicBezTo>
                    <a:cubicBezTo>
                      <a:pt x="416" y="36"/>
                      <a:pt x="321" y="34"/>
                      <a:pt x="287" y="31"/>
                    </a:cubicBezTo>
                    <a:cubicBezTo>
                      <a:pt x="283" y="30"/>
                      <a:pt x="292" y="29"/>
                      <a:pt x="296" y="29"/>
                    </a:cubicBezTo>
                    <a:cubicBezTo>
                      <a:pt x="294" y="29"/>
                      <a:pt x="292" y="29"/>
                      <a:pt x="290" y="29"/>
                    </a:cubicBezTo>
                    <a:cubicBezTo>
                      <a:pt x="282" y="29"/>
                      <a:pt x="271" y="29"/>
                      <a:pt x="256" y="29"/>
                    </a:cubicBezTo>
                    <a:moveTo>
                      <a:pt x="915" y="12"/>
                    </a:moveTo>
                    <a:cubicBezTo>
                      <a:pt x="909" y="13"/>
                      <a:pt x="909" y="13"/>
                      <a:pt x="909" y="13"/>
                    </a:cubicBezTo>
                    <a:cubicBezTo>
                      <a:pt x="899" y="14"/>
                      <a:pt x="888" y="15"/>
                      <a:pt x="878" y="16"/>
                    </a:cubicBezTo>
                    <a:cubicBezTo>
                      <a:pt x="858" y="18"/>
                      <a:pt x="838" y="19"/>
                      <a:pt x="817" y="20"/>
                    </a:cubicBezTo>
                    <a:cubicBezTo>
                      <a:pt x="815" y="21"/>
                      <a:pt x="812" y="21"/>
                      <a:pt x="809" y="21"/>
                    </a:cubicBezTo>
                    <a:cubicBezTo>
                      <a:pt x="824" y="21"/>
                      <a:pt x="838" y="21"/>
                      <a:pt x="851" y="21"/>
                    </a:cubicBezTo>
                    <a:cubicBezTo>
                      <a:pt x="851" y="19"/>
                      <a:pt x="851" y="19"/>
                      <a:pt x="851" y="19"/>
                    </a:cubicBezTo>
                    <a:cubicBezTo>
                      <a:pt x="851" y="19"/>
                      <a:pt x="851" y="20"/>
                      <a:pt x="851" y="21"/>
                    </a:cubicBezTo>
                    <a:cubicBezTo>
                      <a:pt x="852" y="21"/>
                      <a:pt x="852" y="21"/>
                      <a:pt x="852" y="21"/>
                    </a:cubicBezTo>
                    <a:cubicBezTo>
                      <a:pt x="852" y="21"/>
                      <a:pt x="852" y="21"/>
                      <a:pt x="852" y="21"/>
                    </a:cubicBezTo>
                    <a:cubicBezTo>
                      <a:pt x="852" y="21"/>
                      <a:pt x="852" y="21"/>
                      <a:pt x="853" y="21"/>
                    </a:cubicBezTo>
                    <a:cubicBezTo>
                      <a:pt x="870" y="22"/>
                      <a:pt x="887" y="22"/>
                      <a:pt x="903" y="22"/>
                    </a:cubicBezTo>
                    <a:cubicBezTo>
                      <a:pt x="916" y="22"/>
                      <a:pt x="916" y="22"/>
                      <a:pt x="916" y="22"/>
                    </a:cubicBezTo>
                    <a:cubicBezTo>
                      <a:pt x="915" y="19"/>
                      <a:pt x="915" y="16"/>
                      <a:pt x="915" y="12"/>
                    </a:cubicBezTo>
                    <a:moveTo>
                      <a:pt x="916" y="12"/>
                    </a:moveTo>
                    <a:cubicBezTo>
                      <a:pt x="915" y="12"/>
                      <a:pt x="915" y="12"/>
                      <a:pt x="915" y="12"/>
                    </a:cubicBezTo>
                    <a:cubicBezTo>
                      <a:pt x="915" y="16"/>
                      <a:pt x="915" y="19"/>
                      <a:pt x="916" y="22"/>
                    </a:cubicBezTo>
                    <a:cubicBezTo>
                      <a:pt x="917" y="22"/>
                      <a:pt x="917" y="22"/>
                      <a:pt x="917" y="22"/>
                    </a:cubicBezTo>
                    <a:cubicBezTo>
                      <a:pt x="917" y="19"/>
                      <a:pt x="917" y="16"/>
                      <a:pt x="916" y="12"/>
                    </a:cubicBezTo>
                    <a:moveTo>
                      <a:pt x="27" y="9"/>
                    </a:move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26"/>
                      <a:pt x="27" y="39"/>
                      <a:pt x="27" y="5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7" y="48"/>
                      <a:pt x="27" y="45"/>
                      <a:pt x="27" y="42"/>
                    </a:cubicBezTo>
                    <a:cubicBezTo>
                      <a:pt x="27" y="29"/>
                      <a:pt x="27" y="16"/>
                      <a:pt x="27" y="9"/>
                    </a:cubicBezTo>
                    <a:moveTo>
                      <a:pt x="0" y="7"/>
                    </a:moveTo>
                    <a:cubicBezTo>
                      <a:pt x="0" y="7"/>
                      <a:pt x="0" y="8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29"/>
                      <a:pt x="1" y="50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10" y="50"/>
                      <a:pt x="10" y="50"/>
                      <a:pt x="10" y="50"/>
                    </a:cubicBezTo>
                    <a:cubicBezTo>
                      <a:pt x="23" y="50"/>
                      <a:pt x="23" y="50"/>
                      <a:pt x="23" y="50"/>
                    </a:cubicBezTo>
                    <a:cubicBezTo>
                      <a:pt x="24" y="50"/>
                      <a:pt x="25" y="50"/>
                      <a:pt x="27" y="50"/>
                    </a:cubicBezTo>
                    <a:cubicBezTo>
                      <a:pt x="27" y="39"/>
                      <a:pt x="27" y="26"/>
                      <a:pt x="27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7"/>
                      <a:pt x="0" y="7"/>
                    </a:cubicBezTo>
                    <a:moveTo>
                      <a:pt x="114" y="6"/>
                    </a:moveTo>
                    <a:cubicBezTo>
                      <a:pt x="89" y="6"/>
                      <a:pt x="62" y="8"/>
                      <a:pt x="32" y="9"/>
                    </a:cubicBezTo>
                    <a:cubicBezTo>
                      <a:pt x="31" y="9"/>
                      <a:pt x="29" y="9"/>
                      <a:pt x="27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12"/>
                      <a:pt x="27" y="15"/>
                      <a:pt x="27" y="19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50" y="17"/>
                      <a:pt x="60" y="17"/>
                      <a:pt x="69" y="16"/>
                    </a:cubicBezTo>
                    <a:cubicBezTo>
                      <a:pt x="70" y="16"/>
                      <a:pt x="86" y="15"/>
                      <a:pt x="114" y="15"/>
                    </a:cubicBezTo>
                    <a:cubicBezTo>
                      <a:pt x="114" y="10"/>
                      <a:pt x="114" y="6"/>
                      <a:pt x="114" y="6"/>
                    </a:cubicBezTo>
                    <a:moveTo>
                      <a:pt x="114" y="6"/>
                    </a:moveTo>
                    <a:cubicBezTo>
                      <a:pt x="114" y="6"/>
                      <a:pt x="114" y="6"/>
                      <a:pt x="114" y="6"/>
                    </a:cubicBezTo>
                    <a:cubicBezTo>
                      <a:pt x="114" y="6"/>
                      <a:pt x="114" y="9"/>
                      <a:pt x="114" y="15"/>
                    </a:cubicBezTo>
                    <a:cubicBezTo>
                      <a:pt x="114" y="15"/>
                      <a:pt x="114" y="15"/>
                      <a:pt x="114" y="15"/>
                    </a:cubicBezTo>
                    <a:cubicBezTo>
                      <a:pt x="114" y="11"/>
                      <a:pt x="114" y="8"/>
                      <a:pt x="114" y="6"/>
                    </a:cubicBezTo>
                    <a:moveTo>
                      <a:pt x="1005" y="1"/>
                    </a:moveTo>
                    <a:cubicBezTo>
                      <a:pt x="1005" y="1"/>
                      <a:pt x="1005" y="1"/>
                      <a:pt x="1005" y="1"/>
                    </a:cubicBezTo>
                    <a:cubicBezTo>
                      <a:pt x="1005" y="1"/>
                      <a:pt x="1005" y="1"/>
                      <a:pt x="1005" y="1"/>
                    </a:cubicBezTo>
                    <a:cubicBezTo>
                      <a:pt x="1005" y="2"/>
                      <a:pt x="1005" y="3"/>
                      <a:pt x="1005" y="5"/>
                    </a:cubicBezTo>
                    <a:cubicBezTo>
                      <a:pt x="1005" y="5"/>
                      <a:pt x="1005" y="5"/>
                      <a:pt x="1005" y="5"/>
                    </a:cubicBezTo>
                    <a:cubicBezTo>
                      <a:pt x="1004" y="5"/>
                      <a:pt x="1004" y="5"/>
                      <a:pt x="1004" y="5"/>
                    </a:cubicBezTo>
                    <a:cubicBezTo>
                      <a:pt x="1004" y="5"/>
                      <a:pt x="1004" y="5"/>
                      <a:pt x="1004" y="5"/>
                    </a:cubicBezTo>
                    <a:cubicBezTo>
                      <a:pt x="1003" y="5"/>
                      <a:pt x="1003" y="5"/>
                      <a:pt x="1003" y="5"/>
                    </a:cubicBezTo>
                    <a:cubicBezTo>
                      <a:pt x="990" y="5"/>
                      <a:pt x="990" y="5"/>
                      <a:pt x="990" y="5"/>
                    </a:cubicBezTo>
                    <a:cubicBezTo>
                      <a:pt x="984" y="5"/>
                      <a:pt x="979" y="5"/>
                      <a:pt x="973" y="5"/>
                    </a:cubicBezTo>
                    <a:cubicBezTo>
                      <a:pt x="967" y="5"/>
                      <a:pt x="961" y="5"/>
                      <a:pt x="955" y="5"/>
                    </a:cubicBezTo>
                    <a:cubicBezTo>
                      <a:pt x="942" y="4"/>
                      <a:pt x="929" y="4"/>
                      <a:pt x="916" y="3"/>
                    </a:cubicBezTo>
                    <a:cubicBezTo>
                      <a:pt x="916" y="6"/>
                      <a:pt x="916" y="9"/>
                      <a:pt x="916" y="12"/>
                    </a:cubicBezTo>
                    <a:cubicBezTo>
                      <a:pt x="917" y="12"/>
                      <a:pt x="917" y="12"/>
                      <a:pt x="917" y="12"/>
                    </a:cubicBezTo>
                    <a:cubicBezTo>
                      <a:pt x="917" y="12"/>
                      <a:pt x="917" y="12"/>
                      <a:pt x="917" y="12"/>
                    </a:cubicBezTo>
                    <a:cubicBezTo>
                      <a:pt x="917" y="12"/>
                      <a:pt x="917" y="12"/>
                      <a:pt x="917" y="12"/>
                    </a:cubicBezTo>
                    <a:cubicBezTo>
                      <a:pt x="917" y="12"/>
                      <a:pt x="917" y="16"/>
                      <a:pt x="918" y="22"/>
                    </a:cubicBezTo>
                    <a:cubicBezTo>
                      <a:pt x="925" y="23"/>
                      <a:pt x="925" y="23"/>
                      <a:pt x="925" y="23"/>
                    </a:cubicBezTo>
                    <a:cubicBezTo>
                      <a:pt x="931" y="23"/>
                      <a:pt x="931" y="23"/>
                      <a:pt x="931" y="23"/>
                    </a:cubicBezTo>
                    <a:cubicBezTo>
                      <a:pt x="932" y="23"/>
                      <a:pt x="932" y="23"/>
                      <a:pt x="932" y="23"/>
                    </a:cubicBezTo>
                    <a:cubicBezTo>
                      <a:pt x="932" y="23"/>
                      <a:pt x="932" y="23"/>
                      <a:pt x="932" y="23"/>
                    </a:cubicBezTo>
                    <a:cubicBezTo>
                      <a:pt x="932" y="12"/>
                      <a:pt x="932" y="8"/>
                      <a:pt x="932" y="8"/>
                    </a:cubicBezTo>
                    <a:cubicBezTo>
                      <a:pt x="932" y="8"/>
                      <a:pt x="932" y="15"/>
                      <a:pt x="932" y="24"/>
                    </a:cubicBezTo>
                    <a:cubicBezTo>
                      <a:pt x="952" y="23"/>
                      <a:pt x="971" y="22"/>
                      <a:pt x="990" y="22"/>
                    </a:cubicBezTo>
                    <a:cubicBezTo>
                      <a:pt x="991" y="22"/>
                      <a:pt x="992" y="22"/>
                      <a:pt x="993" y="22"/>
                    </a:cubicBezTo>
                    <a:cubicBezTo>
                      <a:pt x="1000" y="22"/>
                      <a:pt x="1000" y="22"/>
                      <a:pt x="1000" y="22"/>
                    </a:cubicBezTo>
                    <a:cubicBezTo>
                      <a:pt x="1003" y="22"/>
                      <a:pt x="1003" y="22"/>
                      <a:pt x="1003" y="22"/>
                    </a:cubicBezTo>
                    <a:cubicBezTo>
                      <a:pt x="1005" y="22"/>
                      <a:pt x="1005" y="22"/>
                      <a:pt x="1005" y="22"/>
                    </a:cubicBezTo>
                    <a:cubicBezTo>
                      <a:pt x="1005" y="23"/>
                      <a:pt x="1005" y="23"/>
                      <a:pt x="1005" y="23"/>
                    </a:cubicBezTo>
                    <a:cubicBezTo>
                      <a:pt x="1005" y="23"/>
                      <a:pt x="1005" y="22"/>
                      <a:pt x="1005" y="21"/>
                    </a:cubicBezTo>
                    <a:cubicBezTo>
                      <a:pt x="1006" y="21"/>
                      <a:pt x="1006" y="21"/>
                      <a:pt x="1006" y="21"/>
                    </a:cubicBezTo>
                    <a:cubicBezTo>
                      <a:pt x="1005" y="8"/>
                      <a:pt x="1005" y="5"/>
                      <a:pt x="1005" y="5"/>
                    </a:cubicBezTo>
                    <a:cubicBezTo>
                      <a:pt x="1005" y="5"/>
                      <a:pt x="1005" y="6"/>
                      <a:pt x="1005" y="6"/>
                    </a:cubicBezTo>
                    <a:cubicBezTo>
                      <a:pt x="1005" y="7"/>
                      <a:pt x="1005" y="8"/>
                      <a:pt x="1005" y="8"/>
                    </a:cubicBezTo>
                    <a:cubicBezTo>
                      <a:pt x="1005" y="8"/>
                      <a:pt x="1005" y="7"/>
                      <a:pt x="1005" y="6"/>
                    </a:cubicBezTo>
                    <a:cubicBezTo>
                      <a:pt x="1005" y="6"/>
                      <a:pt x="1005" y="6"/>
                      <a:pt x="1005" y="6"/>
                    </a:cubicBezTo>
                    <a:cubicBezTo>
                      <a:pt x="1005" y="4"/>
                      <a:pt x="1005" y="2"/>
                      <a:pt x="1005" y="1"/>
                    </a:cubicBezTo>
                    <a:cubicBezTo>
                      <a:pt x="1005" y="1"/>
                      <a:pt x="1005" y="1"/>
                      <a:pt x="1005" y="1"/>
                    </a:cubicBezTo>
                    <a:cubicBezTo>
                      <a:pt x="1005" y="1"/>
                      <a:pt x="1005" y="1"/>
                      <a:pt x="1005" y="1"/>
                    </a:cubicBezTo>
                    <a:moveTo>
                      <a:pt x="672" y="0"/>
                    </a:moveTo>
                    <a:cubicBezTo>
                      <a:pt x="620" y="1"/>
                      <a:pt x="543" y="2"/>
                      <a:pt x="480" y="4"/>
                    </a:cubicBezTo>
                    <a:cubicBezTo>
                      <a:pt x="407" y="3"/>
                      <a:pt x="342" y="3"/>
                      <a:pt x="305" y="3"/>
                    </a:cubicBezTo>
                    <a:cubicBezTo>
                      <a:pt x="282" y="3"/>
                      <a:pt x="269" y="3"/>
                      <a:pt x="269" y="3"/>
                    </a:cubicBezTo>
                    <a:cubicBezTo>
                      <a:pt x="263" y="3"/>
                      <a:pt x="254" y="3"/>
                      <a:pt x="240" y="3"/>
                    </a:cubicBezTo>
                    <a:cubicBezTo>
                      <a:pt x="213" y="3"/>
                      <a:pt x="169" y="4"/>
                      <a:pt x="114" y="6"/>
                    </a:cubicBezTo>
                    <a:cubicBezTo>
                      <a:pt x="114" y="8"/>
                      <a:pt x="114" y="11"/>
                      <a:pt x="114" y="14"/>
                    </a:cubicBezTo>
                    <a:cubicBezTo>
                      <a:pt x="115" y="14"/>
                      <a:pt x="115" y="14"/>
                      <a:pt x="115" y="14"/>
                    </a:cubicBezTo>
                    <a:cubicBezTo>
                      <a:pt x="115" y="14"/>
                      <a:pt x="115" y="14"/>
                      <a:pt x="115" y="14"/>
                    </a:cubicBezTo>
                    <a:cubicBezTo>
                      <a:pt x="121" y="14"/>
                      <a:pt x="126" y="14"/>
                      <a:pt x="131" y="14"/>
                    </a:cubicBezTo>
                    <a:cubicBezTo>
                      <a:pt x="226" y="12"/>
                      <a:pt x="413" y="10"/>
                      <a:pt x="556" y="10"/>
                    </a:cubicBezTo>
                    <a:cubicBezTo>
                      <a:pt x="596" y="10"/>
                      <a:pt x="632" y="10"/>
                      <a:pt x="662" y="11"/>
                    </a:cubicBezTo>
                    <a:cubicBezTo>
                      <a:pt x="662" y="11"/>
                      <a:pt x="694" y="11"/>
                      <a:pt x="746" y="10"/>
                    </a:cubicBezTo>
                    <a:cubicBezTo>
                      <a:pt x="771" y="9"/>
                      <a:pt x="802" y="8"/>
                      <a:pt x="836" y="7"/>
                    </a:cubicBezTo>
                    <a:cubicBezTo>
                      <a:pt x="853" y="6"/>
                      <a:pt x="870" y="5"/>
                      <a:pt x="888" y="3"/>
                    </a:cubicBezTo>
                    <a:cubicBezTo>
                      <a:pt x="891" y="3"/>
                      <a:pt x="893" y="3"/>
                      <a:pt x="896" y="3"/>
                    </a:cubicBezTo>
                    <a:cubicBezTo>
                      <a:pt x="796" y="1"/>
                      <a:pt x="721" y="0"/>
                      <a:pt x="689" y="0"/>
                    </a:cubicBezTo>
                    <a:cubicBezTo>
                      <a:pt x="686" y="0"/>
                      <a:pt x="683" y="0"/>
                      <a:pt x="681" y="0"/>
                    </a:cubicBezTo>
                    <a:cubicBezTo>
                      <a:pt x="679" y="0"/>
                      <a:pt x="677" y="0"/>
                      <a:pt x="675" y="0"/>
                    </a:cubicBezTo>
                    <a:cubicBezTo>
                      <a:pt x="673" y="0"/>
                      <a:pt x="672" y="0"/>
                      <a:pt x="672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1" name="Freeform 167">
                <a:extLst>
                  <a:ext uri="{FF2B5EF4-FFF2-40B4-BE49-F238E27FC236}">
                    <a16:creationId xmlns:a16="http://schemas.microsoft.com/office/drawing/2014/main" id="{788392BC-8A3E-4D12-9A0E-9D771DC6849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94742" y="2531258"/>
                <a:ext cx="1950897" cy="177062"/>
              </a:xfrm>
              <a:custGeom>
                <a:avLst/>
                <a:gdLst>
                  <a:gd name="T0" fmla="*/ 481 w 891"/>
                  <a:gd name="T1" fmla="*/ 81 h 81"/>
                  <a:gd name="T2" fmla="*/ 241 w 891"/>
                  <a:gd name="T3" fmla="*/ 77 h 81"/>
                  <a:gd name="T4" fmla="*/ 108 w 891"/>
                  <a:gd name="T5" fmla="*/ 69 h 81"/>
                  <a:gd name="T6" fmla="*/ 108 w 891"/>
                  <a:gd name="T7" fmla="*/ 69 h 81"/>
                  <a:gd name="T8" fmla="*/ 1 w 891"/>
                  <a:gd name="T9" fmla="*/ 77 h 81"/>
                  <a:gd name="T10" fmla="*/ 88 w 891"/>
                  <a:gd name="T11" fmla="*/ 76 h 81"/>
                  <a:gd name="T12" fmla="*/ 65 w 891"/>
                  <a:gd name="T13" fmla="*/ 69 h 81"/>
                  <a:gd name="T14" fmla="*/ 706 w 891"/>
                  <a:gd name="T15" fmla="*/ 63 h 81"/>
                  <a:gd name="T16" fmla="*/ 826 w 891"/>
                  <a:gd name="T17" fmla="*/ 66 h 81"/>
                  <a:gd name="T18" fmla="*/ 223 w 891"/>
                  <a:gd name="T19" fmla="*/ 68 h 81"/>
                  <a:gd name="T20" fmla="*/ 240 w 891"/>
                  <a:gd name="T21" fmla="*/ 77 h 81"/>
                  <a:gd name="T22" fmla="*/ 240 w 891"/>
                  <a:gd name="T23" fmla="*/ 70 h 81"/>
                  <a:gd name="T24" fmla="*/ 241 w 891"/>
                  <a:gd name="T25" fmla="*/ 69 h 81"/>
                  <a:gd name="T26" fmla="*/ 378 w 891"/>
                  <a:gd name="T27" fmla="*/ 69 h 81"/>
                  <a:gd name="T28" fmla="*/ 530 w 891"/>
                  <a:gd name="T29" fmla="*/ 63 h 81"/>
                  <a:gd name="T30" fmla="*/ 559 w 891"/>
                  <a:gd name="T31" fmla="*/ 58 h 81"/>
                  <a:gd name="T32" fmla="*/ 889 w 891"/>
                  <a:gd name="T33" fmla="*/ 41 h 81"/>
                  <a:gd name="T34" fmla="*/ 891 w 891"/>
                  <a:gd name="T35" fmla="*/ 47 h 81"/>
                  <a:gd name="T36" fmla="*/ 890 w 891"/>
                  <a:gd name="T37" fmla="*/ 41 h 81"/>
                  <a:gd name="T38" fmla="*/ 826 w 891"/>
                  <a:gd name="T39" fmla="*/ 62 h 81"/>
                  <a:gd name="T40" fmla="*/ 763 w 891"/>
                  <a:gd name="T41" fmla="*/ 50 h 81"/>
                  <a:gd name="T42" fmla="*/ 825 w 891"/>
                  <a:gd name="T43" fmla="*/ 45 h 81"/>
                  <a:gd name="T44" fmla="*/ 825 w 891"/>
                  <a:gd name="T45" fmla="*/ 39 h 81"/>
                  <a:gd name="T46" fmla="*/ 479 w 891"/>
                  <a:gd name="T47" fmla="*/ 43 h 81"/>
                  <a:gd name="T48" fmla="*/ 649 w 891"/>
                  <a:gd name="T49" fmla="*/ 52 h 81"/>
                  <a:gd name="T50" fmla="*/ 706 w 891"/>
                  <a:gd name="T51" fmla="*/ 54 h 81"/>
                  <a:gd name="T52" fmla="*/ 706 w 891"/>
                  <a:gd name="T53" fmla="*/ 63 h 81"/>
                  <a:gd name="T54" fmla="*/ 826 w 891"/>
                  <a:gd name="T55" fmla="*/ 49 h 81"/>
                  <a:gd name="T56" fmla="*/ 889 w 891"/>
                  <a:gd name="T57" fmla="*/ 52 h 81"/>
                  <a:gd name="T58" fmla="*/ 869 w 891"/>
                  <a:gd name="T59" fmla="*/ 40 h 81"/>
                  <a:gd name="T60" fmla="*/ 890 w 891"/>
                  <a:gd name="T61" fmla="*/ 41 h 81"/>
                  <a:gd name="T62" fmla="*/ 891 w 891"/>
                  <a:gd name="T63" fmla="*/ 38 h 81"/>
                  <a:gd name="T64" fmla="*/ 87 w 891"/>
                  <a:gd name="T65" fmla="*/ 60 h 81"/>
                  <a:gd name="T66" fmla="*/ 80 w 891"/>
                  <a:gd name="T67" fmla="*/ 65 h 81"/>
                  <a:gd name="T68" fmla="*/ 65 w 891"/>
                  <a:gd name="T69" fmla="*/ 69 h 81"/>
                  <a:gd name="T70" fmla="*/ 87 w 891"/>
                  <a:gd name="T71" fmla="*/ 29 h 81"/>
                  <a:gd name="T72" fmla="*/ 107 w 891"/>
                  <a:gd name="T73" fmla="*/ 53 h 81"/>
                  <a:gd name="T74" fmla="*/ 107 w 891"/>
                  <a:gd name="T75" fmla="*/ 47 h 81"/>
                  <a:gd name="T76" fmla="*/ 107 w 891"/>
                  <a:gd name="T77" fmla="*/ 42 h 81"/>
                  <a:gd name="T78" fmla="*/ 162 w 891"/>
                  <a:gd name="T79" fmla="*/ 39 h 81"/>
                  <a:gd name="T80" fmla="*/ 88 w 891"/>
                  <a:gd name="T81" fmla="*/ 38 h 81"/>
                  <a:gd name="T82" fmla="*/ 825 w 891"/>
                  <a:gd name="T83" fmla="*/ 20 h 81"/>
                  <a:gd name="T84" fmla="*/ 97 w 891"/>
                  <a:gd name="T85" fmla="*/ 29 h 81"/>
                  <a:gd name="T86" fmla="*/ 269 w 891"/>
                  <a:gd name="T87" fmla="*/ 28 h 81"/>
                  <a:gd name="T88" fmla="*/ 91 w 891"/>
                  <a:gd name="T89" fmla="*/ 21 h 81"/>
                  <a:gd name="T90" fmla="*/ 87 w 891"/>
                  <a:gd name="T91" fmla="*/ 20 h 81"/>
                  <a:gd name="T92" fmla="*/ 87 w 891"/>
                  <a:gd name="T93" fmla="*/ 14 h 81"/>
                  <a:gd name="T94" fmla="*/ 890 w 891"/>
                  <a:gd name="T95" fmla="*/ 11 h 81"/>
                  <a:gd name="T96" fmla="*/ 890 w 891"/>
                  <a:gd name="T97" fmla="*/ 11 h 81"/>
                  <a:gd name="T98" fmla="*/ 0 w 891"/>
                  <a:gd name="T99" fmla="*/ 49 h 81"/>
                  <a:gd name="T100" fmla="*/ 0 w 891"/>
                  <a:gd name="T101" fmla="*/ 30 h 81"/>
                  <a:gd name="T102" fmla="*/ 16 w 891"/>
                  <a:gd name="T103" fmla="*/ 30 h 81"/>
                  <a:gd name="T104" fmla="*/ 42 w 891"/>
                  <a:gd name="T105" fmla="*/ 15 h 81"/>
                  <a:gd name="T106" fmla="*/ 0 w 891"/>
                  <a:gd name="T107" fmla="*/ 8 h 81"/>
                  <a:gd name="T108" fmla="*/ 0 w 891"/>
                  <a:gd name="T109" fmla="*/ 4 h 81"/>
                  <a:gd name="T110" fmla="*/ 719 w 891"/>
                  <a:gd name="T111" fmla="*/ 9 h 81"/>
                  <a:gd name="T112" fmla="*/ 559 w 891"/>
                  <a:gd name="T113" fmla="*/ 18 h 81"/>
                  <a:gd name="T114" fmla="*/ 882 w 891"/>
                  <a:gd name="T115" fmla="*/ 12 h 81"/>
                  <a:gd name="T116" fmla="*/ 888 w 891"/>
                  <a:gd name="T117" fmla="*/ 1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91" h="81">
                    <a:moveTo>
                      <a:pt x="241" y="77"/>
                    </a:moveTo>
                    <a:cubicBezTo>
                      <a:pt x="241" y="78"/>
                      <a:pt x="241" y="78"/>
                      <a:pt x="241" y="78"/>
                    </a:cubicBezTo>
                    <a:cubicBezTo>
                      <a:pt x="241" y="78"/>
                      <a:pt x="242" y="78"/>
                      <a:pt x="243" y="78"/>
                    </a:cubicBezTo>
                    <a:cubicBezTo>
                      <a:pt x="308" y="79"/>
                      <a:pt x="355" y="79"/>
                      <a:pt x="355" y="79"/>
                    </a:cubicBezTo>
                    <a:cubicBezTo>
                      <a:pt x="393" y="80"/>
                      <a:pt x="436" y="81"/>
                      <a:pt x="481" y="81"/>
                    </a:cubicBezTo>
                    <a:cubicBezTo>
                      <a:pt x="517" y="81"/>
                      <a:pt x="554" y="81"/>
                      <a:pt x="592" y="80"/>
                    </a:cubicBezTo>
                    <a:cubicBezTo>
                      <a:pt x="497" y="80"/>
                      <a:pt x="398" y="78"/>
                      <a:pt x="299" y="78"/>
                    </a:cubicBezTo>
                    <a:cubicBezTo>
                      <a:pt x="280" y="78"/>
                      <a:pt x="262" y="77"/>
                      <a:pt x="245" y="77"/>
                    </a:cubicBezTo>
                    <a:cubicBezTo>
                      <a:pt x="241" y="77"/>
                      <a:pt x="241" y="77"/>
                      <a:pt x="241" y="77"/>
                    </a:cubicBezTo>
                    <a:cubicBezTo>
                      <a:pt x="241" y="77"/>
                      <a:pt x="241" y="77"/>
                      <a:pt x="241" y="77"/>
                    </a:cubicBezTo>
                    <a:moveTo>
                      <a:pt x="241" y="74"/>
                    </a:moveTo>
                    <a:cubicBezTo>
                      <a:pt x="241" y="74"/>
                      <a:pt x="241" y="74"/>
                      <a:pt x="241" y="74"/>
                    </a:cubicBezTo>
                    <a:cubicBezTo>
                      <a:pt x="241" y="74"/>
                      <a:pt x="241" y="74"/>
                      <a:pt x="241" y="74"/>
                    </a:cubicBezTo>
                    <a:cubicBezTo>
                      <a:pt x="241" y="74"/>
                      <a:pt x="241" y="74"/>
                      <a:pt x="241" y="74"/>
                    </a:cubicBezTo>
                    <a:moveTo>
                      <a:pt x="108" y="69"/>
                    </a:moveTo>
                    <a:cubicBezTo>
                      <a:pt x="101" y="69"/>
                      <a:pt x="94" y="69"/>
                      <a:pt x="88" y="69"/>
                    </a:cubicBezTo>
                    <a:cubicBezTo>
                      <a:pt x="88" y="71"/>
                      <a:pt x="88" y="74"/>
                      <a:pt x="88" y="76"/>
                    </a:cubicBezTo>
                    <a:cubicBezTo>
                      <a:pt x="103" y="76"/>
                      <a:pt x="103" y="76"/>
                      <a:pt x="103" y="76"/>
                    </a:cubicBezTo>
                    <a:cubicBezTo>
                      <a:pt x="108" y="76"/>
                      <a:pt x="108" y="76"/>
                      <a:pt x="108" y="76"/>
                    </a:cubicBezTo>
                    <a:cubicBezTo>
                      <a:pt x="108" y="74"/>
                      <a:pt x="108" y="71"/>
                      <a:pt x="108" y="69"/>
                    </a:cubicBezTo>
                    <a:moveTo>
                      <a:pt x="0" y="69"/>
                    </a:moveTo>
                    <a:cubicBezTo>
                      <a:pt x="0" y="74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29" y="77"/>
                      <a:pt x="45" y="76"/>
                      <a:pt x="60" y="76"/>
                    </a:cubicBezTo>
                    <a:cubicBezTo>
                      <a:pt x="70" y="76"/>
                      <a:pt x="79" y="76"/>
                      <a:pt x="88" y="76"/>
                    </a:cubicBezTo>
                    <a:cubicBezTo>
                      <a:pt x="88" y="77"/>
                      <a:pt x="88" y="77"/>
                      <a:pt x="88" y="77"/>
                    </a:cubicBezTo>
                    <a:cubicBezTo>
                      <a:pt x="88" y="77"/>
                      <a:pt x="88" y="77"/>
                      <a:pt x="88" y="76"/>
                    </a:cubicBezTo>
                    <a:cubicBezTo>
                      <a:pt x="88" y="76"/>
                      <a:pt x="88" y="76"/>
                      <a:pt x="88" y="76"/>
                    </a:cubicBezTo>
                    <a:cubicBezTo>
                      <a:pt x="88" y="74"/>
                      <a:pt x="88" y="72"/>
                      <a:pt x="88" y="69"/>
                    </a:cubicBezTo>
                    <a:cubicBezTo>
                      <a:pt x="80" y="69"/>
                      <a:pt x="72" y="69"/>
                      <a:pt x="65" y="69"/>
                    </a:cubicBezTo>
                    <a:cubicBezTo>
                      <a:pt x="37" y="69"/>
                      <a:pt x="16" y="69"/>
                      <a:pt x="1" y="69"/>
                    </a:cubicBezTo>
                    <a:cubicBezTo>
                      <a:pt x="1" y="70"/>
                      <a:pt x="1" y="71"/>
                      <a:pt x="1" y="71"/>
                    </a:cubicBezTo>
                    <a:cubicBezTo>
                      <a:pt x="1" y="71"/>
                      <a:pt x="1" y="70"/>
                      <a:pt x="1" y="69"/>
                    </a:cubicBezTo>
                    <a:cubicBezTo>
                      <a:pt x="1" y="69"/>
                      <a:pt x="0" y="69"/>
                      <a:pt x="0" y="69"/>
                    </a:cubicBezTo>
                    <a:moveTo>
                      <a:pt x="706" y="63"/>
                    </a:moveTo>
                    <a:cubicBezTo>
                      <a:pt x="706" y="65"/>
                      <a:pt x="706" y="67"/>
                      <a:pt x="706" y="68"/>
                    </a:cubicBezTo>
                    <a:cubicBezTo>
                      <a:pt x="729" y="69"/>
                      <a:pt x="751" y="69"/>
                      <a:pt x="773" y="70"/>
                    </a:cubicBezTo>
                    <a:cubicBezTo>
                      <a:pt x="820" y="71"/>
                      <a:pt x="820" y="71"/>
                      <a:pt x="820" y="71"/>
                    </a:cubicBezTo>
                    <a:cubicBezTo>
                      <a:pt x="826" y="72"/>
                      <a:pt x="826" y="72"/>
                      <a:pt x="826" y="72"/>
                    </a:cubicBezTo>
                    <a:cubicBezTo>
                      <a:pt x="826" y="70"/>
                      <a:pt x="826" y="68"/>
                      <a:pt x="826" y="66"/>
                    </a:cubicBezTo>
                    <a:cubicBezTo>
                      <a:pt x="818" y="65"/>
                      <a:pt x="811" y="65"/>
                      <a:pt x="804" y="65"/>
                    </a:cubicBezTo>
                    <a:cubicBezTo>
                      <a:pt x="773" y="64"/>
                      <a:pt x="753" y="64"/>
                      <a:pt x="753" y="64"/>
                    </a:cubicBezTo>
                    <a:cubicBezTo>
                      <a:pt x="737" y="63"/>
                      <a:pt x="722" y="63"/>
                      <a:pt x="706" y="63"/>
                    </a:cubicBezTo>
                    <a:moveTo>
                      <a:pt x="530" y="63"/>
                    </a:moveTo>
                    <a:cubicBezTo>
                      <a:pt x="417" y="64"/>
                      <a:pt x="311" y="67"/>
                      <a:pt x="223" y="68"/>
                    </a:cubicBezTo>
                    <a:cubicBezTo>
                      <a:pt x="180" y="68"/>
                      <a:pt x="141" y="69"/>
                      <a:pt x="108" y="69"/>
                    </a:cubicBezTo>
                    <a:cubicBezTo>
                      <a:pt x="108" y="72"/>
                      <a:pt x="108" y="74"/>
                      <a:pt x="108" y="76"/>
                    </a:cubicBezTo>
                    <a:cubicBezTo>
                      <a:pt x="132" y="77"/>
                      <a:pt x="132" y="77"/>
                      <a:pt x="132" y="77"/>
                    </a:cubicBezTo>
                    <a:cubicBezTo>
                      <a:pt x="171" y="77"/>
                      <a:pt x="208" y="78"/>
                      <a:pt x="240" y="78"/>
                    </a:cubicBezTo>
                    <a:cubicBezTo>
                      <a:pt x="240" y="77"/>
                      <a:pt x="240" y="77"/>
                      <a:pt x="240" y="77"/>
                    </a:cubicBezTo>
                    <a:cubicBezTo>
                      <a:pt x="240" y="77"/>
                      <a:pt x="240" y="77"/>
                      <a:pt x="240" y="77"/>
                    </a:cubicBezTo>
                    <a:cubicBezTo>
                      <a:pt x="240" y="77"/>
                      <a:pt x="240" y="77"/>
                      <a:pt x="240" y="77"/>
                    </a:cubicBezTo>
                    <a:cubicBezTo>
                      <a:pt x="240" y="76"/>
                      <a:pt x="240" y="75"/>
                      <a:pt x="240" y="74"/>
                    </a:cubicBezTo>
                    <a:cubicBezTo>
                      <a:pt x="240" y="74"/>
                      <a:pt x="240" y="74"/>
                      <a:pt x="240" y="74"/>
                    </a:cubicBezTo>
                    <a:cubicBezTo>
                      <a:pt x="240" y="71"/>
                      <a:pt x="240" y="70"/>
                      <a:pt x="240" y="70"/>
                    </a:cubicBezTo>
                    <a:cubicBezTo>
                      <a:pt x="240" y="70"/>
                      <a:pt x="240" y="71"/>
                      <a:pt x="240" y="72"/>
                    </a:cubicBezTo>
                    <a:cubicBezTo>
                      <a:pt x="240" y="70"/>
                      <a:pt x="240" y="68"/>
                      <a:pt x="240" y="68"/>
                    </a:cubicBezTo>
                    <a:cubicBezTo>
                      <a:pt x="240" y="68"/>
                      <a:pt x="240" y="69"/>
                      <a:pt x="240" y="69"/>
                    </a:cubicBezTo>
                    <a:cubicBezTo>
                      <a:pt x="241" y="69"/>
                      <a:pt x="241" y="69"/>
                      <a:pt x="241" y="69"/>
                    </a:cubicBezTo>
                    <a:cubicBezTo>
                      <a:pt x="241" y="69"/>
                      <a:pt x="241" y="69"/>
                      <a:pt x="241" y="69"/>
                    </a:cubicBezTo>
                    <a:cubicBezTo>
                      <a:pt x="243" y="69"/>
                      <a:pt x="243" y="69"/>
                      <a:pt x="243" y="69"/>
                    </a:cubicBezTo>
                    <a:cubicBezTo>
                      <a:pt x="249" y="69"/>
                      <a:pt x="249" y="69"/>
                      <a:pt x="249" y="69"/>
                    </a:cubicBezTo>
                    <a:cubicBezTo>
                      <a:pt x="259" y="69"/>
                      <a:pt x="269" y="69"/>
                      <a:pt x="279" y="69"/>
                    </a:cubicBezTo>
                    <a:cubicBezTo>
                      <a:pt x="283" y="69"/>
                      <a:pt x="287" y="69"/>
                      <a:pt x="291" y="69"/>
                    </a:cubicBezTo>
                    <a:cubicBezTo>
                      <a:pt x="320" y="69"/>
                      <a:pt x="349" y="69"/>
                      <a:pt x="378" y="69"/>
                    </a:cubicBezTo>
                    <a:cubicBezTo>
                      <a:pt x="400" y="69"/>
                      <a:pt x="422" y="69"/>
                      <a:pt x="444" y="69"/>
                    </a:cubicBezTo>
                    <a:cubicBezTo>
                      <a:pt x="447" y="69"/>
                      <a:pt x="450" y="69"/>
                      <a:pt x="453" y="69"/>
                    </a:cubicBezTo>
                    <a:cubicBezTo>
                      <a:pt x="451" y="69"/>
                      <a:pt x="450" y="69"/>
                      <a:pt x="449" y="69"/>
                    </a:cubicBezTo>
                    <a:cubicBezTo>
                      <a:pt x="451" y="68"/>
                      <a:pt x="445" y="67"/>
                      <a:pt x="455" y="67"/>
                    </a:cubicBezTo>
                    <a:cubicBezTo>
                      <a:pt x="500" y="66"/>
                      <a:pt x="518" y="64"/>
                      <a:pt x="530" y="63"/>
                    </a:cubicBezTo>
                    <a:moveTo>
                      <a:pt x="107" y="53"/>
                    </a:moveTo>
                    <a:cubicBezTo>
                      <a:pt x="108" y="59"/>
                      <a:pt x="108" y="64"/>
                      <a:pt x="108" y="69"/>
                    </a:cubicBezTo>
                    <a:cubicBezTo>
                      <a:pt x="141" y="69"/>
                      <a:pt x="180" y="68"/>
                      <a:pt x="223" y="68"/>
                    </a:cubicBezTo>
                    <a:cubicBezTo>
                      <a:pt x="311" y="67"/>
                      <a:pt x="417" y="64"/>
                      <a:pt x="530" y="63"/>
                    </a:cubicBezTo>
                    <a:cubicBezTo>
                      <a:pt x="540" y="61"/>
                      <a:pt x="546" y="60"/>
                      <a:pt x="559" y="58"/>
                    </a:cubicBezTo>
                    <a:cubicBezTo>
                      <a:pt x="550" y="58"/>
                      <a:pt x="258" y="57"/>
                      <a:pt x="147" y="54"/>
                    </a:cubicBezTo>
                    <a:cubicBezTo>
                      <a:pt x="116" y="54"/>
                      <a:pt x="116" y="54"/>
                      <a:pt x="116" y="54"/>
                    </a:cubicBezTo>
                    <a:cubicBezTo>
                      <a:pt x="108" y="53"/>
                      <a:pt x="108" y="53"/>
                      <a:pt x="108" y="53"/>
                    </a:cubicBezTo>
                    <a:cubicBezTo>
                      <a:pt x="107" y="53"/>
                      <a:pt x="107" y="53"/>
                      <a:pt x="107" y="53"/>
                    </a:cubicBezTo>
                    <a:moveTo>
                      <a:pt x="889" y="41"/>
                    </a:moveTo>
                    <a:cubicBezTo>
                      <a:pt x="889" y="45"/>
                      <a:pt x="890" y="48"/>
                      <a:pt x="890" y="52"/>
                    </a:cubicBezTo>
                    <a:cubicBezTo>
                      <a:pt x="890" y="52"/>
                      <a:pt x="890" y="52"/>
                      <a:pt x="890" y="52"/>
                    </a:cubicBezTo>
                    <a:cubicBezTo>
                      <a:pt x="890" y="52"/>
                      <a:pt x="890" y="52"/>
                      <a:pt x="890" y="52"/>
                    </a:cubicBezTo>
                    <a:cubicBezTo>
                      <a:pt x="891" y="52"/>
                      <a:pt x="891" y="52"/>
                      <a:pt x="891" y="52"/>
                    </a:cubicBezTo>
                    <a:cubicBezTo>
                      <a:pt x="891" y="48"/>
                      <a:pt x="891" y="47"/>
                      <a:pt x="891" y="47"/>
                    </a:cubicBezTo>
                    <a:cubicBezTo>
                      <a:pt x="891" y="47"/>
                      <a:pt x="891" y="49"/>
                      <a:pt x="891" y="52"/>
                    </a:cubicBezTo>
                    <a:cubicBezTo>
                      <a:pt x="891" y="54"/>
                      <a:pt x="891" y="57"/>
                      <a:pt x="891" y="57"/>
                    </a:cubicBezTo>
                    <a:cubicBezTo>
                      <a:pt x="891" y="57"/>
                      <a:pt x="891" y="53"/>
                      <a:pt x="890" y="41"/>
                    </a:cubicBezTo>
                    <a:cubicBezTo>
                      <a:pt x="890" y="41"/>
                      <a:pt x="890" y="41"/>
                      <a:pt x="890" y="41"/>
                    </a:cubicBezTo>
                    <a:cubicBezTo>
                      <a:pt x="890" y="41"/>
                      <a:pt x="890" y="41"/>
                      <a:pt x="890" y="41"/>
                    </a:cubicBezTo>
                    <a:cubicBezTo>
                      <a:pt x="889" y="41"/>
                      <a:pt x="889" y="41"/>
                      <a:pt x="889" y="41"/>
                    </a:cubicBezTo>
                    <a:moveTo>
                      <a:pt x="825" y="61"/>
                    </a:moveTo>
                    <a:cubicBezTo>
                      <a:pt x="825" y="58"/>
                      <a:pt x="825" y="54"/>
                      <a:pt x="825" y="49"/>
                    </a:cubicBezTo>
                    <a:cubicBezTo>
                      <a:pt x="825" y="49"/>
                      <a:pt x="825" y="49"/>
                      <a:pt x="826" y="49"/>
                    </a:cubicBezTo>
                    <a:cubicBezTo>
                      <a:pt x="826" y="56"/>
                      <a:pt x="826" y="62"/>
                      <a:pt x="826" y="62"/>
                    </a:cubicBezTo>
                    <a:cubicBezTo>
                      <a:pt x="826" y="62"/>
                      <a:pt x="826" y="62"/>
                      <a:pt x="826" y="61"/>
                    </a:cubicBezTo>
                    <a:cubicBezTo>
                      <a:pt x="826" y="61"/>
                      <a:pt x="826" y="61"/>
                      <a:pt x="826" y="61"/>
                    </a:cubicBezTo>
                    <a:cubicBezTo>
                      <a:pt x="825" y="61"/>
                      <a:pt x="825" y="61"/>
                      <a:pt x="825" y="61"/>
                    </a:cubicBezTo>
                    <a:cubicBezTo>
                      <a:pt x="825" y="61"/>
                      <a:pt x="825" y="61"/>
                      <a:pt x="825" y="61"/>
                    </a:cubicBezTo>
                    <a:moveTo>
                      <a:pt x="763" y="50"/>
                    </a:moveTo>
                    <a:cubicBezTo>
                      <a:pt x="768" y="49"/>
                      <a:pt x="772" y="48"/>
                      <a:pt x="775" y="48"/>
                    </a:cubicBezTo>
                    <a:cubicBezTo>
                      <a:pt x="786" y="48"/>
                      <a:pt x="796" y="48"/>
                      <a:pt x="806" y="49"/>
                    </a:cubicBezTo>
                    <a:cubicBezTo>
                      <a:pt x="763" y="50"/>
                      <a:pt x="763" y="50"/>
                      <a:pt x="763" y="50"/>
                    </a:cubicBezTo>
                    <a:moveTo>
                      <a:pt x="825" y="48"/>
                    </a:moveTo>
                    <a:cubicBezTo>
                      <a:pt x="825" y="47"/>
                      <a:pt x="825" y="46"/>
                      <a:pt x="825" y="45"/>
                    </a:cubicBezTo>
                    <a:cubicBezTo>
                      <a:pt x="825" y="47"/>
                      <a:pt x="825" y="48"/>
                      <a:pt x="825" y="48"/>
                    </a:cubicBezTo>
                    <a:moveTo>
                      <a:pt x="826" y="39"/>
                    </a:moveTo>
                    <a:cubicBezTo>
                      <a:pt x="826" y="39"/>
                      <a:pt x="826" y="39"/>
                      <a:pt x="826" y="39"/>
                    </a:cubicBezTo>
                    <a:cubicBezTo>
                      <a:pt x="826" y="39"/>
                      <a:pt x="826" y="39"/>
                      <a:pt x="826" y="39"/>
                    </a:cubicBezTo>
                    <a:cubicBezTo>
                      <a:pt x="825" y="39"/>
                      <a:pt x="825" y="39"/>
                      <a:pt x="825" y="39"/>
                    </a:cubicBezTo>
                    <a:cubicBezTo>
                      <a:pt x="825" y="39"/>
                      <a:pt x="825" y="39"/>
                      <a:pt x="825" y="39"/>
                    </a:cubicBezTo>
                    <a:cubicBezTo>
                      <a:pt x="814" y="39"/>
                      <a:pt x="804" y="39"/>
                      <a:pt x="794" y="39"/>
                    </a:cubicBezTo>
                    <a:cubicBezTo>
                      <a:pt x="743" y="40"/>
                      <a:pt x="695" y="41"/>
                      <a:pt x="652" y="41"/>
                    </a:cubicBezTo>
                    <a:cubicBezTo>
                      <a:pt x="575" y="43"/>
                      <a:pt x="514" y="43"/>
                      <a:pt x="487" y="43"/>
                    </a:cubicBezTo>
                    <a:cubicBezTo>
                      <a:pt x="484" y="43"/>
                      <a:pt x="481" y="43"/>
                      <a:pt x="479" y="43"/>
                    </a:cubicBezTo>
                    <a:cubicBezTo>
                      <a:pt x="463" y="43"/>
                      <a:pt x="445" y="43"/>
                      <a:pt x="429" y="42"/>
                    </a:cubicBezTo>
                    <a:cubicBezTo>
                      <a:pt x="405" y="43"/>
                      <a:pt x="380" y="44"/>
                      <a:pt x="357" y="45"/>
                    </a:cubicBezTo>
                    <a:cubicBezTo>
                      <a:pt x="355" y="45"/>
                      <a:pt x="354" y="45"/>
                      <a:pt x="352" y="45"/>
                    </a:cubicBezTo>
                    <a:cubicBezTo>
                      <a:pt x="450" y="46"/>
                      <a:pt x="542" y="48"/>
                      <a:pt x="585" y="50"/>
                    </a:cubicBezTo>
                    <a:cubicBezTo>
                      <a:pt x="607" y="51"/>
                      <a:pt x="628" y="51"/>
                      <a:pt x="649" y="52"/>
                    </a:cubicBezTo>
                    <a:cubicBezTo>
                      <a:pt x="680" y="53"/>
                      <a:pt x="680" y="53"/>
                      <a:pt x="680" y="53"/>
                    </a:cubicBezTo>
                    <a:cubicBezTo>
                      <a:pt x="696" y="54"/>
                      <a:pt x="696" y="54"/>
                      <a:pt x="696" y="54"/>
                    </a:cubicBezTo>
                    <a:cubicBezTo>
                      <a:pt x="704" y="54"/>
                      <a:pt x="704" y="54"/>
                      <a:pt x="704" y="54"/>
                    </a:cubicBezTo>
                    <a:cubicBezTo>
                      <a:pt x="706" y="54"/>
                      <a:pt x="706" y="54"/>
                      <a:pt x="706" y="54"/>
                    </a:cubicBezTo>
                    <a:cubicBezTo>
                      <a:pt x="706" y="54"/>
                      <a:pt x="706" y="54"/>
                      <a:pt x="706" y="54"/>
                    </a:cubicBezTo>
                    <a:cubicBezTo>
                      <a:pt x="706" y="54"/>
                      <a:pt x="706" y="54"/>
                      <a:pt x="706" y="54"/>
                    </a:cubicBezTo>
                    <a:cubicBezTo>
                      <a:pt x="706" y="49"/>
                      <a:pt x="706" y="47"/>
                      <a:pt x="706" y="47"/>
                    </a:cubicBezTo>
                    <a:cubicBezTo>
                      <a:pt x="706" y="47"/>
                      <a:pt x="706" y="50"/>
                      <a:pt x="706" y="54"/>
                    </a:cubicBezTo>
                    <a:cubicBezTo>
                      <a:pt x="706" y="54"/>
                      <a:pt x="706" y="54"/>
                      <a:pt x="706" y="54"/>
                    </a:cubicBezTo>
                    <a:cubicBezTo>
                      <a:pt x="706" y="57"/>
                      <a:pt x="706" y="60"/>
                      <a:pt x="706" y="63"/>
                    </a:cubicBezTo>
                    <a:cubicBezTo>
                      <a:pt x="722" y="63"/>
                      <a:pt x="737" y="63"/>
                      <a:pt x="753" y="64"/>
                    </a:cubicBezTo>
                    <a:cubicBezTo>
                      <a:pt x="753" y="64"/>
                      <a:pt x="773" y="64"/>
                      <a:pt x="804" y="65"/>
                    </a:cubicBezTo>
                    <a:cubicBezTo>
                      <a:pt x="811" y="65"/>
                      <a:pt x="818" y="65"/>
                      <a:pt x="826" y="66"/>
                    </a:cubicBezTo>
                    <a:cubicBezTo>
                      <a:pt x="826" y="61"/>
                      <a:pt x="826" y="56"/>
                      <a:pt x="826" y="51"/>
                    </a:cubicBezTo>
                    <a:cubicBezTo>
                      <a:pt x="826" y="51"/>
                      <a:pt x="826" y="50"/>
                      <a:pt x="826" y="49"/>
                    </a:cubicBezTo>
                    <a:cubicBezTo>
                      <a:pt x="838" y="50"/>
                      <a:pt x="850" y="50"/>
                      <a:pt x="862" y="51"/>
                    </a:cubicBezTo>
                    <a:cubicBezTo>
                      <a:pt x="877" y="51"/>
                      <a:pt x="877" y="51"/>
                      <a:pt x="877" y="51"/>
                    </a:cubicBezTo>
                    <a:cubicBezTo>
                      <a:pt x="884" y="51"/>
                      <a:pt x="884" y="51"/>
                      <a:pt x="884" y="51"/>
                    </a:cubicBezTo>
                    <a:cubicBezTo>
                      <a:pt x="887" y="52"/>
                      <a:pt x="887" y="52"/>
                      <a:pt x="887" y="52"/>
                    </a:cubicBezTo>
                    <a:cubicBezTo>
                      <a:pt x="889" y="52"/>
                      <a:pt x="889" y="52"/>
                      <a:pt x="889" y="52"/>
                    </a:cubicBezTo>
                    <a:cubicBezTo>
                      <a:pt x="890" y="52"/>
                      <a:pt x="890" y="52"/>
                      <a:pt x="890" y="52"/>
                    </a:cubicBezTo>
                    <a:cubicBezTo>
                      <a:pt x="890" y="48"/>
                      <a:pt x="889" y="45"/>
                      <a:pt x="889" y="41"/>
                    </a:cubicBezTo>
                    <a:cubicBezTo>
                      <a:pt x="888" y="41"/>
                      <a:pt x="888" y="41"/>
                      <a:pt x="888" y="41"/>
                    </a:cubicBezTo>
                    <a:cubicBezTo>
                      <a:pt x="884" y="40"/>
                      <a:pt x="884" y="40"/>
                      <a:pt x="884" y="40"/>
                    </a:cubicBezTo>
                    <a:cubicBezTo>
                      <a:pt x="869" y="40"/>
                      <a:pt x="869" y="40"/>
                      <a:pt x="869" y="40"/>
                    </a:cubicBezTo>
                    <a:cubicBezTo>
                      <a:pt x="854" y="40"/>
                      <a:pt x="840" y="40"/>
                      <a:pt x="826" y="39"/>
                    </a:cubicBezTo>
                    <a:cubicBezTo>
                      <a:pt x="826" y="39"/>
                      <a:pt x="826" y="39"/>
                      <a:pt x="826" y="39"/>
                    </a:cubicBezTo>
                    <a:moveTo>
                      <a:pt x="891" y="38"/>
                    </a:moveTo>
                    <a:cubicBezTo>
                      <a:pt x="890" y="38"/>
                      <a:pt x="890" y="38"/>
                      <a:pt x="890" y="38"/>
                    </a:cubicBezTo>
                    <a:cubicBezTo>
                      <a:pt x="890" y="39"/>
                      <a:pt x="890" y="40"/>
                      <a:pt x="890" y="41"/>
                    </a:cubicBezTo>
                    <a:cubicBezTo>
                      <a:pt x="891" y="41"/>
                      <a:pt x="891" y="41"/>
                      <a:pt x="891" y="41"/>
                    </a:cubicBezTo>
                    <a:cubicBezTo>
                      <a:pt x="891" y="41"/>
                      <a:pt x="891" y="41"/>
                      <a:pt x="891" y="41"/>
                    </a:cubicBezTo>
                    <a:cubicBezTo>
                      <a:pt x="891" y="45"/>
                      <a:pt x="891" y="47"/>
                      <a:pt x="891" y="47"/>
                    </a:cubicBezTo>
                    <a:cubicBezTo>
                      <a:pt x="891" y="47"/>
                      <a:pt x="891" y="45"/>
                      <a:pt x="891" y="41"/>
                    </a:cubicBezTo>
                    <a:cubicBezTo>
                      <a:pt x="891" y="40"/>
                      <a:pt x="891" y="39"/>
                      <a:pt x="891" y="38"/>
                    </a:cubicBezTo>
                    <a:moveTo>
                      <a:pt x="87" y="33"/>
                    </a:moveTo>
                    <a:cubicBezTo>
                      <a:pt x="87" y="38"/>
                      <a:pt x="87" y="45"/>
                      <a:pt x="87" y="53"/>
                    </a:cubicBezTo>
                    <a:cubicBezTo>
                      <a:pt x="87" y="53"/>
                      <a:pt x="87" y="53"/>
                      <a:pt x="87" y="53"/>
                    </a:cubicBezTo>
                    <a:cubicBezTo>
                      <a:pt x="87" y="54"/>
                      <a:pt x="87" y="55"/>
                      <a:pt x="87" y="56"/>
                    </a:cubicBezTo>
                    <a:cubicBezTo>
                      <a:pt x="87" y="58"/>
                      <a:pt x="87" y="60"/>
                      <a:pt x="87" y="60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60"/>
                      <a:pt x="87" y="60"/>
                      <a:pt x="87" y="60"/>
                    </a:cubicBezTo>
                    <a:cubicBezTo>
                      <a:pt x="87" y="61"/>
                      <a:pt x="87" y="63"/>
                      <a:pt x="88" y="64"/>
                    </a:cubicBezTo>
                    <a:cubicBezTo>
                      <a:pt x="88" y="64"/>
                      <a:pt x="88" y="64"/>
                      <a:pt x="88" y="65"/>
                    </a:cubicBezTo>
                    <a:cubicBezTo>
                      <a:pt x="85" y="65"/>
                      <a:pt x="83" y="65"/>
                      <a:pt x="80" y="65"/>
                    </a:cubicBezTo>
                    <a:cubicBezTo>
                      <a:pt x="53" y="64"/>
                      <a:pt x="28" y="64"/>
                      <a:pt x="3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4"/>
                      <a:pt x="1" y="64"/>
                      <a:pt x="1" y="64"/>
                    </a:cubicBezTo>
                    <a:cubicBezTo>
                      <a:pt x="1" y="66"/>
                      <a:pt x="1" y="68"/>
                      <a:pt x="1" y="69"/>
                    </a:cubicBezTo>
                    <a:cubicBezTo>
                      <a:pt x="16" y="69"/>
                      <a:pt x="37" y="69"/>
                      <a:pt x="65" y="69"/>
                    </a:cubicBezTo>
                    <a:cubicBezTo>
                      <a:pt x="72" y="69"/>
                      <a:pt x="80" y="69"/>
                      <a:pt x="88" y="69"/>
                    </a:cubicBezTo>
                    <a:cubicBezTo>
                      <a:pt x="88" y="63"/>
                      <a:pt x="88" y="56"/>
                      <a:pt x="88" y="49"/>
                    </a:cubicBezTo>
                    <a:cubicBezTo>
                      <a:pt x="87" y="44"/>
                      <a:pt x="87" y="38"/>
                      <a:pt x="87" y="33"/>
                    </a:cubicBezTo>
                    <a:moveTo>
                      <a:pt x="87" y="29"/>
                    </a:moveTo>
                    <a:cubicBezTo>
                      <a:pt x="87" y="29"/>
                      <a:pt x="87" y="29"/>
                      <a:pt x="87" y="29"/>
                    </a:cubicBezTo>
                    <a:cubicBezTo>
                      <a:pt x="87" y="35"/>
                      <a:pt x="88" y="42"/>
                      <a:pt x="88" y="48"/>
                    </a:cubicBezTo>
                    <a:cubicBezTo>
                      <a:pt x="88" y="55"/>
                      <a:pt x="88" y="62"/>
                      <a:pt x="88" y="69"/>
                    </a:cubicBezTo>
                    <a:cubicBezTo>
                      <a:pt x="94" y="69"/>
                      <a:pt x="101" y="69"/>
                      <a:pt x="108" y="69"/>
                    </a:cubicBezTo>
                    <a:cubicBezTo>
                      <a:pt x="107" y="54"/>
                      <a:pt x="107" y="49"/>
                      <a:pt x="107" y="49"/>
                    </a:cubicBezTo>
                    <a:cubicBezTo>
                      <a:pt x="107" y="49"/>
                      <a:pt x="107" y="51"/>
                      <a:pt x="107" y="53"/>
                    </a:cubicBezTo>
                    <a:cubicBezTo>
                      <a:pt x="107" y="55"/>
                      <a:pt x="107" y="57"/>
                      <a:pt x="107" y="57"/>
                    </a:cubicBezTo>
                    <a:cubicBezTo>
                      <a:pt x="107" y="57"/>
                      <a:pt x="107" y="56"/>
                      <a:pt x="107" y="53"/>
                    </a:cubicBezTo>
                    <a:cubicBezTo>
                      <a:pt x="107" y="53"/>
                      <a:pt x="107" y="53"/>
                      <a:pt x="107" y="53"/>
                    </a:cubicBezTo>
                    <a:cubicBezTo>
                      <a:pt x="107" y="49"/>
                      <a:pt x="107" y="46"/>
                      <a:pt x="107" y="46"/>
                    </a:cubicBezTo>
                    <a:cubicBezTo>
                      <a:pt x="107" y="46"/>
                      <a:pt x="107" y="46"/>
                      <a:pt x="107" y="47"/>
                    </a:cubicBezTo>
                    <a:cubicBezTo>
                      <a:pt x="107" y="47"/>
                      <a:pt x="107" y="47"/>
                      <a:pt x="107" y="47"/>
                    </a:cubicBezTo>
                    <a:cubicBezTo>
                      <a:pt x="107" y="45"/>
                      <a:pt x="107" y="44"/>
                      <a:pt x="107" y="44"/>
                    </a:cubicBezTo>
                    <a:cubicBezTo>
                      <a:pt x="107" y="44"/>
                      <a:pt x="107" y="44"/>
                      <a:pt x="107" y="45"/>
                    </a:cubicBezTo>
                    <a:cubicBezTo>
                      <a:pt x="107" y="45"/>
                      <a:pt x="107" y="45"/>
                      <a:pt x="107" y="45"/>
                    </a:cubicBezTo>
                    <a:cubicBezTo>
                      <a:pt x="107" y="44"/>
                      <a:pt x="107" y="43"/>
                      <a:pt x="107" y="42"/>
                    </a:cubicBezTo>
                    <a:cubicBezTo>
                      <a:pt x="109" y="42"/>
                      <a:pt x="109" y="42"/>
                      <a:pt x="109" y="42"/>
                    </a:cubicBezTo>
                    <a:cubicBezTo>
                      <a:pt x="111" y="42"/>
                      <a:pt x="111" y="42"/>
                      <a:pt x="111" y="42"/>
                    </a:cubicBezTo>
                    <a:cubicBezTo>
                      <a:pt x="161" y="43"/>
                      <a:pt x="222" y="43"/>
                      <a:pt x="283" y="44"/>
                    </a:cubicBezTo>
                    <a:cubicBezTo>
                      <a:pt x="306" y="44"/>
                      <a:pt x="329" y="45"/>
                      <a:pt x="352" y="45"/>
                    </a:cubicBezTo>
                    <a:cubicBezTo>
                      <a:pt x="314" y="43"/>
                      <a:pt x="241" y="41"/>
                      <a:pt x="162" y="39"/>
                    </a:cubicBezTo>
                    <a:cubicBezTo>
                      <a:pt x="143" y="39"/>
                      <a:pt x="122" y="38"/>
                      <a:pt x="102" y="38"/>
                    </a:cubicBezTo>
                    <a:cubicBezTo>
                      <a:pt x="95" y="38"/>
                      <a:pt x="95" y="38"/>
                      <a:pt x="95" y="38"/>
                    </a:cubicBezTo>
                    <a:cubicBezTo>
                      <a:pt x="91" y="38"/>
                      <a:pt x="91" y="38"/>
                      <a:pt x="91" y="38"/>
                    </a:cubicBezTo>
                    <a:cubicBezTo>
                      <a:pt x="89" y="38"/>
                      <a:pt x="89" y="38"/>
                      <a:pt x="89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8" y="38"/>
                      <a:pt x="88" y="38"/>
                      <a:pt x="88" y="38"/>
                    </a:cubicBezTo>
                    <a:cubicBezTo>
                      <a:pt x="87" y="32"/>
                      <a:pt x="87" y="29"/>
                      <a:pt x="87" y="29"/>
                    </a:cubicBezTo>
                    <a:moveTo>
                      <a:pt x="825" y="20"/>
                    </a:moveTo>
                    <a:cubicBezTo>
                      <a:pt x="825" y="20"/>
                      <a:pt x="825" y="20"/>
                      <a:pt x="825" y="20"/>
                    </a:cubicBezTo>
                    <a:cubicBezTo>
                      <a:pt x="825" y="20"/>
                      <a:pt x="825" y="20"/>
                      <a:pt x="826" y="20"/>
                    </a:cubicBezTo>
                    <a:cubicBezTo>
                      <a:pt x="825" y="20"/>
                      <a:pt x="825" y="20"/>
                      <a:pt x="825" y="20"/>
                    </a:cubicBezTo>
                    <a:moveTo>
                      <a:pt x="87" y="20"/>
                    </a:moveTo>
                    <a:cubicBezTo>
                      <a:pt x="87" y="22"/>
                      <a:pt x="87" y="26"/>
                      <a:pt x="87" y="29"/>
                    </a:cubicBezTo>
                    <a:cubicBezTo>
                      <a:pt x="91" y="29"/>
                      <a:pt x="94" y="29"/>
                      <a:pt x="97" y="29"/>
                    </a:cubicBezTo>
                    <a:cubicBezTo>
                      <a:pt x="108" y="28"/>
                      <a:pt x="119" y="28"/>
                      <a:pt x="130" y="28"/>
                    </a:cubicBezTo>
                    <a:cubicBezTo>
                      <a:pt x="148" y="28"/>
                      <a:pt x="164" y="28"/>
                      <a:pt x="179" y="28"/>
                    </a:cubicBezTo>
                    <a:cubicBezTo>
                      <a:pt x="199" y="28"/>
                      <a:pt x="215" y="28"/>
                      <a:pt x="229" y="28"/>
                    </a:cubicBezTo>
                    <a:cubicBezTo>
                      <a:pt x="244" y="28"/>
                      <a:pt x="255" y="28"/>
                      <a:pt x="263" y="28"/>
                    </a:cubicBezTo>
                    <a:cubicBezTo>
                      <a:pt x="265" y="28"/>
                      <a:pt x="267" y="28"/>
                      <a:pt x="269" y="28"/>
                    </a:cubicBezTo>
                    <a:cubicBezTo>
                      <a:pt x="271" y="27"/>
                      <a:pt x="272" y="27"/>
                      <a:pt x="270" y="27"/>
                    </a:cubicBezTo>
                    <a:cubicBezTo>
                      <a:pt x="242" y="24"/>
                      <a:pt x="188" y="21"/>
                      <a:pt x="126" y="21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1" y="21"/>
                      <a:pt x="91" y="21"/>
                      <a:pt x="91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8" y="21"/>
                      <a:pt x="88" y="21"/>
                      <a:pt x="88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1"/>
                      <a:pt x="87" y="21"/>
                      <a:pt x="87" y="21"/>
                    </a:cubicBezTo>
                    <a:cubicBezTo>
                      <a:pt x="87" y="20"/>
                      <a:pt x="87" y="20"/>
                      <a:pt x="87" y="20"/>
                    </a:cubicBezTo>
                    <a:moveTo>
                      <a:pt x="824" y="18"/>
                    </a:moveTo>
                    <a:cubicBezTo>
                      <a:pt x="824" y="18"/>
                      <a:pt x="824" y="18"/>
                      <a:pt x="824" y="20"/>
                    </a:cubicBezTo>
                    <a:cubicBezTo>
                      <a:pt x="824" y="20"/>
                      <a:pt x="824" y="20"/>
                      <a:pt x="824" y="20"/>
                    </a:cubicBezTo>
                    <a:cubicBezTo>
                      <a:pt x="824" y="19"/>
                      <a:pt x="824" y="18"/>
                      <a:pt x="824" y="18"/>
                    </a:cubicBezTo>
                    <a:moveTo>
                      <a:pt x="87" y="14"/>
                    </a:moveTo>
                    <a:cubicBezTo>
                      <a:pt x="87" y="14"/>
                      <a:pt x="87" y="14"/>
                      <a:pt x="87" y="14"/>
                    </a:cubicBezTo>
                    <a:cubicBezTo>
                      <a:pt x="87" y="15"/>
                      <a:pt x="87" y="17"/>
                      <a:pt x="87" y="20"/>
                    </a:cubicBezTo>
                    <a:cubicBezTo>
                      <a:pt x="87" y="18"/>
                      <a:pt x="87" y="15"/>
                      <a:pt x="87" y="14"/>
                    </a:cubicBezTo>
                    <a:moveTo>
                      <a:pt x="890" y="11"/>
                    </a:moveTo>
                    <a:cubicBezTo>
                      <a:pt x="890" y="11"/>
                      <a:pt x="890" y="11"/>
                      <a:pt x="890" y="11"/>
                    </a:cubicBezTo>
                    <a:cubicBezTo>
                      <a:pt x="890" y="11"/>
                      <a:pt x="890" y="11"/>
                      <a:pt x="890" y="11"/>
                    </a:cubicBezTo>
                    <a:cubicBezTo>
                      <a:pt x="889" y="11"/>
                      <a:pt x="889" y="11"/>
                      <a:pt x="889" y="11"/>
                    </a:cubicBezTo>
                    <a:cubicBezTo>
                      <a:pt x="890" y="15"/>
                      <a:pt x="890" y="18"/>
                      <a:pt x="890" y="21"/>
                    </a:cubicBezTo>
                    <a:cubicBezTo>
                      <a:pt x="891" y="21"/>
                      <a:pt x="891" y="21"/>
                      <a:pt x="891" y="21"/>
                    </a:cubicBezTo>
                    <a:cubicBezTo>
                      <a:pt x="890" y="15"/>
                      <a:pt x="890" y="11"/>
                      <a:pt x="890" y="11"/>
                    </a:cubicBezTo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6"/>
                      <a:pt x="0" y="8"/>
                    </a:cubicBezTo>
                    <a:cubicBezTo>
                      <a:pt x="0" y="15"/>
                      <a:pt x="0" y="28"/>
                      <a:pt x="0" y="41"/>
                    </a:cubicBezTo>
                    <a:cubicBezTo>
                      <a:pt x="0" y="44"/>
                      <a:pt x="0" y="47"/>
                      <a:pt x="0" y="49"/>
                    </a:cubicBezTo>
                    <a:cubicBezTo>
                      <a:pt x="0" y="57"/>
                      <a:pt x="0" y="64"/>
                      <a:pt x="0" y="69"/>
                    </a:cubicBezTo>
                    <a:cubicBezTo>
                      <a:pt x="0" y="69"/>
                      <a:pt x="1" y="69"/>
                      <a:pt x="1" y="69"/>
                    </a:cubicBezTo>
                    <a:cubicBezTo>
                      <a:pt x="1" y="68"/>
                      <a:pt x="1" y="66"/>
                      <a:pt x="1" y="64"/>
                    </a:cubicBezTo>
                    <a:cubicBezTo>
                      <a:pt x="1" y="60"/>
                      <a:pt x="1" y="55"/>
                      <a:pt x="1" y="51"/>
                    </a:cubicBezTo>
                    <a:cubicBezTo>
                      <a:pt x="0" y="41"/>
                      <a:pt x="0" y="30"/>
                      <a:pt x="0" y="30"/>
                    </a:cubicBezTo>
                    <a:cubicBezTo>
                      <a:pt x="0" y="30"/>
                      <a:pt x="0" y="30"/>
                      <a:pt x="0" y="31"/>
                    </a:cubicBezTo>
                    <a:cubicBezTo>
                      <a:pt x="1" y="31"/>
                      <a:pt x="1" y="31"/>
                      <a:pt x="1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45" y="30"/>
                      <a:pt x="56" y="29"/>
                      <a:pt x="67" y="29"/>
                    </a:cubicBezTo>
                    <a:cubicBezTo>
                      <a:pt x="74" y="29"/>
                      <a:pt x="81" y="29"/>
                      <a:pt x="87" y="29"/>
                    </a:cubicBezTo>
                    <a:cubicBezTo>
                      <a:pt x="87" y="23"/>
                      <a:pt x="87" y="18"/>
                      <a:pt x="87" y="14"/>
                    </a:cubicBezTo>
                    <a:cubicBezTo>
                      <a:pt x="59" y="14"/>
                      <a:pt x="43" y="15"/>
                      <a:pt x="42" y="15"/>
                    </a:cubicBezTo>
                    <a:cubicBezTo>
                      <a:pt x="33" y="16"/>
                      <a:pt x="23" y="16"/>
                      <a:pt x="14" y="17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4"/>
                      <a:pt x="0" y="11"/>
                      <a:pt x="0" y="8"/>
                    </a:cubicBezTo>
                    <a:cubicBezTo>
                      <a:pt x="0" y="6"/>
                      <a:pt x="0" y="5"/>
                      <a:pt x="0" y="5"/>
                    </a:cubicBezTo>
                    <a:moveTo>
                      <a:pt x="0" y="4"/>
                    </a:moveTo>
                    <a:cubicBezTo>
                      <a:pt x="0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4"/>
                    </a:cubicBezTo>
                    <a:moveTo>
                      <a:pt x="888" y="0"/>
                    </a:moveTo>
                    <a:cubicBezTo>
                      <a:pt x="881" y="1"/>
                      <a:pt x="875" y="1"/>
                      <a:pt x="869" y="2"/>
                    </a:cubicBezTo>
                    <a:cubicBezTo>
                      <a:pt x="866" y="2"/>
                      <a:pt x="864" y="2"/>
                      <a:pt x="861" y="2"/>
                    </a:cubicBezTo>
                    <a:cubicBezTo>
                      <a:pt x="843" y="4"/>
                      <a:pt x="826" y="5"/>
                      <a:pt x="809" y="6"/>
                    </a:cubicBezTo>
                    <a:cubicBezTo>
                      <a:pt x="775" y="7"/>
                      <a:pt x="744" y="8"/>
                      <a:pt x="719" y="9"/>
                    </a:cubicBezTo>
                    <a:cubicBezTo>
                      <a:pt x="667" y="10"/>
                      <a:pt x="635" y="10"/>
                      <a:pt x="635" y="10"/>
                    </a:cubicBezTo>
                    <a:cubicBezTo>
                      <a:pt x="605" y="9"/>
                      <a:pt x="569" y="9"/>
                      <a:pt x="529" y="9"/>
                    </a:cubicBezTo>
                    <a:cubicBezTo>
                      <a:pt x="386" y="9"/>
                      <a:pt x="199" y="11"/>
                      <a:pt x="104" y="13"/>
                    </a:cubicBezTo>
                    <a:cubicBezTo>
                      <a:pt x="114" y="13"/>
                      <a:pt x="123" y="13"/>
                      <a:pt x="132" y="14"/>
                    </a:cubicBezTo>
                    <a:cubicBezTo>
                      <a:pt x="252" y="16"/>
                      <a:pt x="407" y="17"/>
                      <a:pt x="559" y="18"/>
                    </a:cubicBezTo>
                    <a:cubicBezTo>
                      <a:pt x="634" y="18"/>
                      <a:pt x="709" y="19"/>
                      <a:pt x="778" y="20"/>
                    </a:cubicBezTo>
                    <a:cubicBezTo>
                      <a:pt x="779" y="20"/>
                      <a:pt x="781" y="20"/>
                      <a:pt x="782" y="20"/>
                    </a:cubicBezTo>
                    <a:cubicBezTo>
                      <a:pt x="785" y="20"/>
                      <a:pt x="788" y="20"/>
                      <a:pt x="790" y="19"/>
                    </a:cubicBezTo>
                    <a:cubicBezTo>
                      <a:pt x="811" y="18"/>
                      <a:pt x="831" y="17"/>
                      <a:pt x="851" y="15"/>
                    </a:cubicBezTo>
                    <a:cubicBezTo>
                      <a:pt x="861" y="14"/>
                      <a:pt x="872" y="13"/>
                      <a:pt x="882" y="12"/>
                    </a:cubicBezTo>
                    <a:cubicBezTo>
                      <a:pt x="888" y="11"/>
                      <a:pt x="888" y="11"/>
                      <a:pt x="888" y="11"/>
                    </a:cubicBezTo>
                    <a:cubicBezTo>
                      <a:pt x="888" y="8"/>
                      <a:pt x="888" y="4"/>
                      <a:pt x="888" y="0"/>
                    </a:cubicBezTo>
                    <a:moveTo>
                      <a:pt x="889" y="0"/>
                    </a:moveTo>
                    <a:cubicBezTo>
                      <a:pt x="889" y="0"/>
                      <a:pt x="888" y="0"/>
                      <a:pt x="888" y="0"/>
                    </a:cubicBezTo>
                    <a:cubicBezTo>
                      <a:pt x="888" y="4"/>
                      <a:pt x="888" y="8"/>
                      <a:pt x="888" y="11"/>
                    </a:cubicBezTo>
                    <a:cubicBezTo>
                      <a:pt x="889" y="11"/>
                      <a:pt x="889" y="11"/>
                      <a:pt x="889" y="11"/>
                    </a:cubicBezTo>
                    <a:cubicBezTo>
                      <a:pt x="889" y="8"/>
                      <a:pt x="889" y="5"/>
                      <a:pt x="889" y="2"/>
                    </a:cubicBezTo>
                    <a:cubicBezTo>
                      <a:pt x="889" y="2"/>
                      <a:pt x="889" y="1"/>
                      <a:pt x="889" y="0"/>
                    </a:cubicBezTo>
                  </a:path>
                </a:pathLst>
              </a:custGeom>
              <a:solidFill>
                <a:srgbClr val="E3E4E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2" name="Freeform 168">
                <a:extLst>
                  <a:ext uri="{FF2B5EF4-FFF2-40B4-BE49-F238E27FC236}">
                    <a16:creationId xmlns:a16="http://schemas.microsoft.com/office/drawing/2014/main" id="{5F78DB06-7D72-45C9-A976-408F5920FD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84681" y="2518380"/>
                <a:ext cx="1796371" cy="273641"/>
              </a:xfrm>
              <a:custGeom>
                <a:avLst/>
                <a:gdLst>
                  <a:gd name="T0" fmla="*/ 207 w 820"/>
                  <a:gd name="T1" fmla="*/ 114 h 125"/>
                  <a:gd name="T2" fmla="*/ 746 w 820"/>
                  <a:gd name="T3" fmla="*/ 111 h 125"/>
                  <a:gd name="T4" fmla="*/ 619 w 820"/>
                  <a:gd name="T5" fmla="*/ 107 h 125"/>
                  <a:gd name="T6" fmla="*/ 327 w 820"/>
                  <a:gd name="T7" fmla="*/ 109 h 125"/>
                  <a:gd name="T8" fmla="*/ 619 w 820"/>
                  <a:gd name="T9" fmla="*/ 106 h 125"/>
                  <a:gd name="T10" fmla="*/ 490 w 820"/>
                  <a:gd name="T11" fmla="*/ 109 h 125"/>
                  <a:gd name="T12" fmla="*/ 619 w 820"/>
                  <a:gd name="T13" fmla="*/ 106 h 125"/>
                  <a:gd name="T14" fmla="*/ 166 w 820"/>
                  <a:gd name="T15" fmla="*/ 103 h 125"/>
                  <a:gd name="T16" fmla="*/ 207 w 820"/>
                  <a:gd name="T17" fmla="*/ 102 h 125"/>
                  <a:gd name="T18" fmla="*/ 1 w 820"/>
                  <a:gd name="T19" fmla="*/ 99 h 125"/>
                  <a:gd name="T20" fmla="*/ 6 w 820"/>
                  <a:gd name="T21" fmla="*/ 107 h 125"/>
                  <a:gd name="T22" fmla="*/ 21 w 820"/>
                  <a:gd name="T23" fmla="*/ 102 h 125"/>
                  <a:gd name="T24" fmla="*/ 154 w 820"/>
                  <a:gd name="T25" fmla="*/ 99 h 125"/>
                  <a:gd name="T26" fmla="*/ 44 w 820"/>
                  <a:gd name="T27" fmla="*/ 99 h 125"/>
                  <a:gd name="T28" fmla="*/ 21 w 820"/>
                  <a:gd name="T29" fmla="*/ 108 h 125"/>
                  <a:gd name="T30" fmla="*/ 1 w 820"/>
                  <a:gd name="T31" fmla="*/ 95 h 125"/>
                  <a:gd name="T32" fmla="*/ 21 w 820"/>
                  <a:gd name="T33" fmla="*/ 95 h 125"/>
                  <a:gd name="T34" fmla="*/ 153 w 820"/>
                  <a:gd name="T35" fmla="*/ 98 h 125"/>
                  <a:gd name="T36" fmla="*/ 259 w 820"/>
                  <a:gd name="T37" fmla="*/ 94 h 125"/>
                  <a:gd name="T38" fmla="*/ 154 w 820"/>
                  <a:gd name="T39" fmla="*/ 95 h 125"/>
                  <a:gd name="T40" fmla="*/ 197 w 820"/>
                  <a:gd name="T41" fmla="*/ 99 h 125"/>
                  <a:gd name="T42" fmla="*/ 615 w 820"/>
                  <a:gd name="T43" fmla="*/ 101 h 125"/>
                  <a:gd name="T44" fmla="*/ 619 w 820"/>
                  <a:gd name="T45" fmla="*/ 87 h 125"/>
                  <a:gd name="T46" fmla="*/ 153 w 820"/>
                  <a:gd name="T47" fmla="*/ 83 h 125"/>
                  <a:gd name="T48" fmla="*/ 745 w 820"/>
                  <a:gd name="T49" fmla="*/ 100 h 125"/>
                  <a:gd name="T50" fmla="*/ 660 w 820"/>
                  <a:gd name="T51" fmla="*/ 86 h 125"/>
                  <a:gd name="T52" fmla="*/ 733 w 820"/>
                  <a:gd name="T53" fmla="*/ 104 h 125"/>
                  <a:gd name="T54" fmla="*/ 745 w 820"/>
                  <a:gd name="T55" fmla="*/ 85 h 125"/>
                  <a:gd name="T56" fmla="*/ 619 w 820"/>
                  <a:gd name="T57" fmla="*/ 87 h 125"/>
                  <a:gd name="T58" fmla="*/ 154 w 820"/>
                  <a:gd name="T59" fmla="*/ 83 h 125"/>
                  <a:gd name="T60" fmla="*/ 619 w 820"/>
                  <a:gd name="T61" fmla="*/ 86 h 125"/>
                  <a:gd name="T62" fmla="*/ 579 w 820"/>
                  <a:gd name="T63" fmla="*/ 87 h 125"/>
                  <a:gd name="T64" fmla="*/ 259 w 820"/>
                  <a:gd name="T65" fmla="*/ 94 h 125"/>
                  <a:gd name="T66" fmla="*/ 332 w 820"/>
                  <a:gd name="T67" fmla="*/ 81 h 125"/>
                  <a:gd name="T68" fmla="*/ 153 w 820"/>
                  <a:gd name="T69" fmla="*/ 80 h 125"/>
                  <a:gd name="T70" fmla="*/ 153 w 820"/>
                  <a:gd name="T71" fmla="*/ 80 h 125"/>
                  <a:gd name="T72" fmla="*/ 1 w 820"/>
                  <a:gd name="T73" fmla="*/ 82 h 125"/>
                  <a:gd name="T74" fmla="*/ 21 w 820"/>
                  <a:gd name="T75" fmla="*/ 75 h 125"/>
                  <a:gd name="T76" fmla="*/ 443 w 820"/>
                  <a:gd name="T77" fmla="*/ 69 h 125"/>
                  <a:gd name="T78" fmla="*/ 619 w 820"/>
                  <a:gd name="T79" fmla="*/ 74 h 125"/>
                  <a:gd name="T80" fmla="*/ 20 w 820"/>
                  <a:gd name="T81" fmla="*/ 59 h 125"/>
                  <a:gd name="T82" fmla="*/ 619 w 820"/>
                  <a:gd name="T83" fmla="*/ 53 h 125"/>
                  <a:gd name="T84" fmla="*/ 443 w 820"/>
                  <a:gd name="T85" fmla="*/ 69 h 125"/>
                  <a:gd name="T86" fmla="*/ 613 w 820"/>
                  <a:gd name="T87" fmla="*/ 65 h 125"/>
                  <a:gd name="T88" fmla="*/ 30 w 820"/>
                  <a:gd name="T89" fmla="*/ 53 h 125"/>
                  <a:gd name="T90" fmla="*/ 20 w 820"/>
                  <a:gd name="T91" fmla="*/ 53 h 125"/>
                  <a:gd name="T92" fmla="*/ 818 w 820"/>
                  <a:gd name="T93" fmla="*/ 28 h 125"/>
                  <a:gd name="T94" fmla="*/ 803 w 820"/>
                  <a:gd name="T95" fmla="*/ 44 h 125"/>
                  <a:gd name="T96" fmla="*/ 818 w 820"/>
                  <a:gd name="T97" fmla="*/ 37 h 125"/>
                  <a:gd name="T98" fmla="*/ 818 w 820"/>
                  <a:gd name="T99" fmla="*/ 78 h 125"/>
                  <a:gd name="T100" fmla="*/ 803 w 820"/>
                  <a:gd name="T101" fmla="*/ 79 h 125"/>
                  <a:gd name="T102" fmla="*/ 816 w 820"/>
                  <a:gd name="T103" fmla="*/ 93 h 125"/>
                  <a:gd name="T104" fmla="*/ 820 w 820"/>
                  <a:gd name="T105" fmla="*/ 94 h 125"/>
                  <a:gd name="T106" fmla="*/ 0 w 820"/>
                  <a:gd name="T107" fmla="*/ 11 h 125"/>
                  <a:gd name="T108" fmla="*/ 1 w 820"/>
                  <a:gd name="T109" fmla="*/ 54 h 125"/>
                  <a:gd name="T110" fmla="*/ 0 w 820"/>
                  <a:gd name="T111" fmla="*/ 7 h 125"/>
                  <a:gd name="T112" fmla="*/ 0 w 820"/>
                  <a:gd name="T113" fmla="*/ 27 h 125"/>
                  <a:gd name="T114" fmla="*/ 183 w 820"/>
                  <a:gd name="T115" fmla="*/ 33 h 125"/>
                  <a:gd name="T116" fmla="*/ 565 w 820"/>
                  <a:gd name="T117" fmla="*/ 47 h 125"/>
                  <a:gd name="T118" fmla="*/ 802 w 820"/>
                  <a:gd name="T119" fmla="*/ 27 h 125"/>
                  <a:gd name="T120" fmla="*/ 691 w 820"/>
                  <a:gd name="T121" fmla="*/ 26 h 125"/>
                  <a:gd name="T122" fmla="*/ 0 w 820"/>
                  <a:gd name="T123" fmla="*/ 11 h 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820" h="125">
                    <a:moveTo>
                      <a:pt x="21" y="116"/>
                    </a:moveTo>
                    <a:cubicBezTo>
                      <a:pt x="21" y="121"/>
                      <a:pt x="21" y="125"/>
                      <a:pt x="21" y="125"/>
                    </a:cubicBezTo>
                    <a:cubicBezTo>
                      <a:pt x="21" y="125"/>
                      <a:pt x="21" y="124"/>
                      <a:pt x="21" y="121"/>
                    </a:cubicBezTo>
                    <a:cubicBezTo>
                      <a:pt x="21" y="122"/>
                      <a:pt x="21" y="122"/>
                      <a:pt x="21" y="122"/>
                    </a:cubicBezTo>
                    <a:cubicBezTo>
                      <a:pt x="21" y="122"/>
                      <a:pt x="21" y="119"/>
                      <a:pt x="21" y="116"/>
                    </a:cubicBezTo>
                    <a:moveTo>
                      <a:pt x="207" y="114"/>
                    </a:moveTo>
                    <a:cubicBezTo>
                      <a:pt x="207" y="114"/>
                      <a:pt x="207" y="114"/>
                      <a:pt x="207" y="114"/>
                    </a:cubicBezTo>
                    <a:cubicBezTo>
                      <a:pt x="207" y="115"/>
                      <a:pt x="207" y="116"/>
                      <a:pt x="207" y="116"/>
                    </a:cubicBezTo>
                    <a:cubicBezTo>
                      <a:pt x="207" y="116"/>
                      <a:pt x="207" y="116"/>
                      <a:pt x="207" y="114"/>
                    </a:cubicBezTo>
                    <a:cubicBezTo>
                      <a:pt x="207" y="114"/>
                      <a:pt x="207" y="114"/>
                      <a:pt x="207" y="114"/>
                    </a:cubicBezTo>
                    <a:cubicBezTo>
                      <a:pt x="207" y="114"/>
                      <a:pt x="207" y="114"/>
                      <a:pt x="207" y="114"/>
                    </a:cubicBezTo>
                    <a:moveTo>
                      <a:pt x="746" y="110"/>
                    </a:moveTo>
                    <a:cubicBezTo>
                      <a:pt x="746" y="110"/>
                      <a:pt x="746" y="110"/>
                      <a:pt x="746" y="110"/>
                    </a:cubicBezTo>
                    <a:cubicBezTo>
                      <a:pt x="746" y="111"/>
                      <a:pt x="746" y="111"/>
                      <a:pt x="746" y="111"/>
                    </a:cubicBezTo>
                    <a:cubicBezTo>
                      <a:pt x="746" y="111"/>
                      <a:pt x="746" y="111"/>
                      <a:pt x="746" y="110"/>
                    </a:cubicBezTo>
                    <a:moveTo>
                      <a:pt x="21" y="109"/>
                    </a:move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10"/>
                      <a:pt x="21" y="110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0"/>
                      <a:pt x="21" y="110"/>
                      <a:pt x="21" y="109"/>
                    </a:cubicBezTo>
                    <a:moveTo>
                      <a:pt x="619" y="107"/>
                    </a:moveTo>
                    <a:cubicBezTo>
                      <a:pt x="619" y="107"/>
                      <a:pt x="619" y="107"/>
                      <a:pt x="619" y="107"/>
                    </a:cubicBezTo>
                    <a:cubicBezTo>
                      <a:pt x="619" y="109"/>
                      <a:pt x="619" y="109"/>
                      <a:pt x="619" y="109"/>
                    </a:cubicBezTo>
                    <a:cubicBezTo>
                      <a:pt x="619" y="109"/>
                      <a:pt x="619" y="109"/>
                      <a:pt x="619" y="107"/>
                    </a:cubicBezTo>
                    <a:moveTo>
                      <a:pt x="208" y="107"/>
                    </a:moveTo>
                    <a:cubicBezTo>
                      <a:pt x="207" y="107"/>
                      <a:pt x="207" y="108"/>
                      <a:pt x="207" y="110"/>
                    </a:cubicBezTo>
                    <a:cubicBezTo>
                      <a:pt x="213" y="110"/>
                      <a:pt x="219" y="110"/>
                      <a:pt x="224" y="110"/>
                    </a:cubicBezTo>
                    <a:cubicBezTo>
                      <a:pt x="259" y="110"/>
                      <a:pt x="293" y="110"/>
                      <a:pt x="327" y="109"/>
                    </a:cubicBezTo>
                    <a:cubicBezTo>
                      <a:pt x="310" y="109"/>
                      <a:pt x="292" y="109"/>
                      <a:pt x="275" y="109"/>
                    </a:cubicBezTo>
                    <a:cubicBezTo>
                      <a:pt x="257" y="108"/>
                      <a:pt x="240" y="108"/>
                      <a:pt x="224" y="108"/>
                    </a:cubicBezTo>
                    <a:cubicBezTo>
                      <a:pt x="212" y="107"/>
                      <a:pt x="212" y="107"/>
                      <a:pt x="212" y="107"/>
                    </a:cubicBezTo>
                    <a:cubicBezTo>
                      <a:pt x="211" y="108"/>
                      <a:pt x="211" y="108"/>
                      <a:pt x="211" y="108"/>
                    </a:cubicBezTo>
                    <a:cubicBezTo>
                      <a:pt x="210" y="108"/>
                      <a:pt x="210" y="108"/>
                      <a:pt x="210" y="107"/>
                    </a:cubicBezTo>
                    <a:cubicBezTo>
                      <a:pt x="209" y="107"/>
                      <a:pt x="209" y="107"/>
                      <a:pt x="208" y="107"/>
                    </a:cubicBezTo>
                    <a:moveTo>
                      <a:pt x="619" y="106"/>
                    </a:moveTo>
                    <a:cubicBezTo>
                      <a:pt x="619" y="106"/>
                      <a:pt x="619" y="106"/>
                      <a:pt x="619" y="106"/>
                    </a:cubicBezTo>
                    <a:cubicBezTo>
                      <a:pt x="618" y="106"/>
                      <a:pt x="618" y="106"/>
                      <a:pt x="618" y="106"/>
                    </a:cubicBezTo>
                    <a:cubicBezTo>
                      <a:pt x="614" y="106"/>
                      <a:pt x="614" y="106"/>
                      <a:pt x="614" y="106"/>
                    </a:cubicBezTo>
                    <a:cubicBezTo>
                      <a:pt x="613" y="106"/>
                      <a:pt x="611" y="106"/>
                      <a:pt x="610" y="106"/>
                    </a:cubicBezTo>
                    <a:cubicBezTo>
                      <a:pt x="597" y="106"/>
                      <a:pt x="584" y="106"/>
                      <a:pt x="572" y="106"/>
                    </a:cubicBezTo>
                    <a:cubicBezTo>
                      <a:pt x="559" y="106"/>
                      <a:pt x="547" y="107"/>
                      <a:pt x="535" y="107"/>
                    </a:cubicBezTo>
                    <a:cubicBezTo>
                      <a:pt x="523" y="107"/>
                      <a:pt x="508" y="108"/>
                      <a:pt x="490" y="109"/>
                    </a:cubicBezTo>
                    <a:cubicBezTo>
                      <a:pt x="481" y="109"/>
                      <a:pt x="471" y="110"/>
                      <a:pt x="461" y="110"/>
                    </a:cubicBezTo>
                    <a:cubicBezTo>
                      <a:pt x="492" y="110"/>
                      <a:pt x="522" y="109"/>
                      <a:pt x="555" y="109"/>
                    </a:cubicBezTo>
                    <a:cubicBezTo>
                      <a:pt x="577" y="108"/>
                      <a:pt x="598" y="108"/>
                      <a:pt x="619" y="107"/>
                    </a:cubicBezTo>
                    <a:cubicBezTo>
                      <a:pt x="619" y="107"/>
                      <a:pt x="619" y="107"/>
                      <a:pt x="619" y="106"/>
                    </a:cubicBezTo>
                    <a:moveTo>
                      <a:pt x="619" y="102"/>
                    </a:moveTo>
                    <a:cubicBezTo>
                      <a:pt x="619" y="102"/>
                      <a:pt x="619" y="103"/>
                      <a:pt x="619" y="106"/>
                    </a:cubicBezTo>
                    <a:cubicBezTo>
                      <a:pt x="619" y="106"/>
                      <a:pt x="619" y="106"/>
                      <a:pt x="619" y="106"/>
                    </a:cubicBezTo>
                    <a:cubicBezTo>
                      <a:pt x="619" y="107"/>
                      <a:pt x="619" y="107"/>
                      <a:pt x="619" y="107"/>
                    </a:cubicBezTo>
                    <a:cubicBezTo>
                      <a:pt x="619" y="107"/>
                      <a:pt x="619" y="107"/>
                      <a:pt x="620" y="107"/>
                    </a:cubicBezTo>
                    <a:cubicBezTo>
                      <a:pt x="620" y="107"/>
                      <a:pt x="620" y="107"/>
                      <a:pt x="620" y="106"/>
                    </a:cubicBezTo>
                    <a:cubicBezTo>
                      <a:pt x="619" y="104"/>
                      <a:pt x="619" y="102"/>
                      <a:pt x="619" y="102"/>
                    </a:cubicBezTo>
                    <a:moveTo>
                      <a:pt x="207" y="102"/>
                    </a:moveTo>
                    <a:cubicBezTo>
                      <a:pt x="199" y="102"/>
                      <a:pt x="192" y="102"/>
                      <a:pt x="186" y="103"/>
                    </a:cubicBezTo>
                    <a:cubicBezTo>
                      <a:pt x="166" y="103"/>
                      <a:pt x="166" y="103"/>
                      <a:pt x="166" y="103"/>
                    </a:cubicBezTo>
                    <a:cubicBezTo>
                      <a:pt x="156" y="104"/>
                      <a:pt x="156" y="104"/>
                      <a:pt x="156" y="104"/>
                    </a:cubicBezTo>
                    <a:cubicBezTo>
                      <a:pt x="154" y="104"/>
                      <a:pt x="154" y="104"/>
                      <a:pt x="154" y="104"/>
                    </a:cubicBezTo>
                    <a:cubicBezTo>
                      <a:pt x="154" y="104"/>
                      <a:pt x="154" y="104"/>
                      <a:pt x="154" y="104"/>
                    </a:cubicBezTo>
                    <a:cubicBezTo>
                      <a:pt x="154" y="104"/>
                      <a:pt x="154" y="104"/>
                      <a:pt x="154" y="104"/>
                    </a:cubicBezTo>
                    <a:cubicBezTo>
                      <a:pt x="154" y="107"/>
                      <a:pt x="154" y="109"/>
                      <a:pt x="154" y="110"/>
                    </a:cubicBezTo>
                    <a:cubicBezTo>
                      <a:pt x="171" y="110"/>
                      <a:pt x="189" y="110"/>
                      <a:pt x="207" y="110"/>
                    </a:cubicBezTo>
                    <a:cubicBezTo>
                      <a:pt x="207" y="108"/>
                      <a:pt x="207" y="105"/>
                      <a:pt x="207" y="102"/>
                    </a:cubicBezTo>
                    <a:moveTo>
                      <a:pt x="238" y="102"/>
                    </a:moveTo>
                    <a:cubicBezTo>
                      <a:pt x="235" y="102"/>
                      <a:pt x="231" y="102"/>
                      <a:pt x="228" y="102"/>
                    </a:cubicBezTo>
                    <a:cubicBezTo>
                      <a:pt x="292" y="104"/>
                      <a:pt x="350" y="106"/>
                      <a:pt x="410" y="108"/>
                    </a:cubicBezTo>
                    <a:cubicBezTo>
                      <a:pt x="436" y="108"/>
                      <a:pt x="461" y="107"/>
                      <a:pt x="486" y="106"/>
                    </a:cubicBezTo>
                    <a:cubicBezTo>
                      <a:pt x="405" y="105"/>
                      <a:pt x="324" y="103"/>
                      <a:pt x="241" y="102"/>
                    </a:cubicBezTo>
                    <a:cubicBezTo>
                      <a:pt x="240" y="102"/>
                      <a:pt x="239" y="102"/>
                      <a:pt x="238" y="102"/>
                    </a:cubicBezTo>
                    <a:moveTo>
                      <a:pt x="1" y="99"/>
                    </a:moveTo>
                    <a:cubicBezTo>
                      <a:pt x="1" y="105"/>
                      <a:pt x="1" y="108"/>
                      <a:pt x="1" y="108"/>
                    </a:cubicBezTo>
                    <a:cubicBezTo>
                      <a:pt x="1" y="108"/>
                      <a:pt x="1" y="108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1" y="107"/>
                      <a:pt x="1" y="107"/>
                      <a:pt x="1" y="107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6" y="107"/>
                      <a:pt x="6" y="107"/>
                      <a:pt x="6" y="107"/>
                    </a:cubicBezTo>
                    <a:cubicBezTo>
                      <a:pt x="12" y="107"/>
                      <a:pt x="12" y="107"/>
                      <a:pt x="12" y="107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5"/>
                      <a:pt x="21" y="104"/>
                      <a:pt x="21" y="102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21" y="101"/>
                      <a:pt x="21" y="100"/>
                      <a:pt x="21" y="99"/>
                    </a:cubicBezTo>
                    <a:cubicBezTo>
                      <a:pt x="15" y="99"/>
                      <a:pt x="9" y="99"/>
                      <a:pt x="3" y="99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99"/>
                      <a:pt x="1" y="99"/>
                      <a:pt x="1" y="99"/>
                    </a:cubicBezTo>
                    <a:moveTo>
                      <a:pt x="154" y="99"/>
                    </a:moveTo>
                    <a:cubicBezTo>
                      <a:pt x="154" y="99"/>
                      <a:pt x="154" y="99"/>
                      <a:pt x="154" y="99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154" y="100"/>
                      <a:pt x="154" y="100"/>
                      <a:pt x="154" y="100"/>
                    </a:cubicBezTo>
                    <a:cubicBezTo>
                      <a:pt x="154" y="100"/>
                      <a:pt x="154" y="100"/>
                      <a:pt x="154" y="99"/>
                    </a:cubicBezTo>
                    <a:cubicBezTo>
                      <a:pt x="146" y="99"/>
                      <a:pt x="138" y="99"/>
                      <a:pt x="129" y="99"/>
                    </a:cubicBezTo>
                    <a:cubicBezTo>
                      <a:pt x="104" y="99"/>
                      <a:pt x="78" y="99"/>
                      <a:pt x="52" y="99"/>
                    </a:cubicBezTo>
                    <a:cubicBezTo>
                      <a:pt x="50" y="99"/>
                      <a:pt x="47" y="99"/>
                      <a:pt x="44" y="99"/>
                    </a:cubicBezTo>
                    <a:cubicBezTo>
                      <a:pt x="37" y="99"/>
                      <a:pt x="29" y="99"/>
                      <a:pt x="21" y="99"/>
                    </a:cubicBezTo>
                    <a:cubicBezTo>
                      <a:pt x="21" y="110"/>
                      <a:pt x="21" y="116"/>
                      <a:pt x="21" y="118"/>
                    </a:cubicBezTo>
                    <a:cubicBezTo>
                      <a:pt x="21" y="116"/>
                      <a:pt x="21" y="114"/>
                      <a:pt x="21" y="111"/>
                    </a:cubicBezTo>
                    <a:cubicBezTo>
                      <a:pt x="21" y="111"/>
                      <a:pt x="21" y="111"/>
                      <a:pt x="21" y="111"/>
                    </a:cubicBezTo>
                    <a:cubicBezTo>
                      <a:pt x="21" y="111"/>
                      <a:pt x="21" y="110"/>
                      <a:pt x="21" y="109"/>
                    </a:cubicBezTo>
                    <a:cubicBezTo>
                      <a:pt x="21" y="109"/>
                      <a:pt x="21" y="109"/>
                      <a:pt x="21" y="109"/>
                    </a:cubicBezTo>
                    <a:cubicBezTo>
                      <a:pt x="21" y="108"/>
                      <a:pt x="21" y="108"/>
                      <a:pt x="21" y="108"/>
                    </a:cubicBezTo>
                    <a:cubicBezTo>
                      <a:pt x="21" y="108"/>
                      <a:pt x="21" y="108"/>
                      <a:pt x="21" y="109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33" y="109"/>
                      <a:pt x="44" y="109"/>
                      <a:pt x="54" y="109"/>
                    </a:cubicBezTo>
                    <a:cubicBezTo>
                      <a:pt x="94" y="109"/>
                      <a:pt x="127" y="110"/>
                      <a:pt x="149" y="110"/>
                    </a:cubicBezTo>
                    <a:cubicBezTo>
                      <a:pt x="150" y="110"/>
                      <a:pt x="152" y="110"/>
                      <a:pt x="154" y="110"/>
                    </a:cubicBezTo>
                    <a:cubicBezTo>
                      <a:pt x="154" y="109"/>
                      <a:pt x="154" y="104"/>
                      <a:pt x="154" y="99"/>
                    </a:cubicBezTo>
                    <a:moveTo>
                      <a:pt x="1" y="95"/>
                    </a:moveTo>
                    <a:cubicBezTo>
                      <a:pt x="1" y="99"/>
                      <a:pt x="1" y="100"/>
                      <a:pt x="1" y="100"/>
                    </a:cubicBezTo>
                    <a:cubicBezTo>
                      <a:pt x="1" y="100"/>
                      <a:pt x="1" y="100"/>
                      <a:pt x="1" y="99"/>
                    </a:cubicBezTo>
                    <a:cubicBezTo>
                      <a:pt x="1" y="99"/>
                      <a:pt x="1" y="99"/>
                      <a:pt x="1" y="99"/>
                    </a:cubicBezTo>
                    <a:cubicBezTo>
                      <a:pt x="1" y="99"/>
                      <a:pt x="1" y="98"/>
                      <a:pt x="1" y="97"/>
                    </a:cubicBezTo>
                    <a:cubicBezTo>
                      <a:pt x="1" y="96"/>
                      <a:pt x="1" y="96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moveTo>
                      <a:pt x="21" y="95"/>
                    </a:moveTo>
                    <a:cubicBezTo>
                      <a:pt x="21" y="95"/>
                      <a:pt x="21" y="95"/>
                      <a:pt x="21" y="95"/>
                    </a:cubicBezTo>
                    <a:cubicBezTo>
                      <a:pt x="21" y="97"/>
                      <a:pt x="21" y="98"/>
                      <a:pt x="21" y="99"/>
                    </a:cubicBezTo>
                    <a:cubicBezTo>
                      <a:pt x="21" y="99"/>
                      <a:pt x="21" y="99"/>
                      <a:pt x="21" y="99"/>
                    </a:cubicBezTo>
                    <a:cubicBezTo>
                      <a:pt x="21" y="98"/>
                      <a:pt x="21" y="97"/>
                      <a:pt x="21" y="95"/>
                    </a:cubicBezTo>
                    <a:moveTo>
                      <a:pt x="153" y="95"/>
                    </a:moveTo>
                    <a:cubicBezTo>
                      <a:pt x="153" y="95"/>
                      <a:pt x="153" y="95"/>
                      <a:pt x="153" y="95"/>
                    </a:cubicBezTo>
                    <a:cubicBezTo>
                      <a:pt x="153" y="96"/>
                      <a:pt x="153" y="98"/>
                      <a:pt x="153" y="98"/>
                    </a:cubicBezTo>
                    <a:cubicBezTo>
                      <a:pt x="153" y="98"/>
                      <a:pt x="153" y="97"/>
                      <a:pt x="153" y="95"/>
                    </a:cubicBezTo>
                    <a:cubicBezTo>
                      <a:pt x="153" y="95"/>
                      <a:pt x="153" y="95"/>
                      <a:pt x="153" y="95"/>
                    </a:cubicBezTo>
                    <a:cubicBezTo>
                      <a:pt x="153" y="95"/>
                      <a:pt x="153" y="95"/>
                      <a:pt x="153" y="95"/>
                    </a:cubicBezTo>
                    <a:moveTo>
                      <a:pt x="619" y="87"/>
                    </a:moveTo>
                    <a:cubicBezTo>
                      <a:pt x="437" y="92"/>
                      <a:pt x="294" y="94"/>
                      <a:pt x="269" y="94"/>
                    </a:cubicBezTo>
                    <a:cubicBezTo>
                      <a:pt x="266" y="94"/>
                      <a:pt x="265" y="94"/>
                      <a:pt x="265" y="94"/>
                    </a:cubicBezTo>
                    <a:cubicBezTo>
                      <a:pt x="263" y="94"/>
                      <a:pt x="261" y="94"/>
                      <a:pt x="259" y="94"/>
                    </a:cubicBezTo>
                    <a:cubicBezTo>
                      <a:pt x="246" y="94"/>
                      <a:pt x="222" y="94"/>
                      <a:pt x="194" y="94"/>
                    </a:cubicBezTo>
                    <a:cubicBezTo>
                      <a:pt x="175" y="95"/>
                      <a:pt x="175" y="95"/>
                      <a:pt x="175" y="95"/>
                    </a:cubicBezTo>
                    <a:cubicBezTo>
                      <a:pt x="162" y="95"/>
                      <a:pt x="162" y="95"/>
                      <a:pt x="162" y="95"/>
                    </a:cubicBezTo>
                    <a:cubicBezTo>
                      <a:pt x="156" y="95"/>
                      <a:pt x="156" y="95"/>
                      <a:pt x="156" y="95"/>
                    </a:cubicBezTo>
                    <a:cubicBezTo>
                      <a:pt x="154" y="95"/>
                      <a:pt x="154" y="95"/>
                      <a:pt x="154" y="95"/>
                    </a:cubicBezTo>
                    <a:cubicBezTo>
                      <a:pt x="154" y="95"/>
                      <a:pt x="154" y="95"/>
                      <a:pt x="154" y="95"/>
                    </a:cubicBezTo>
                    <a:cubicBezTo>
                      <a:pt x="154" y="95"/>
                      <a:pt x="154" y="95"/>
                      <a:pt x="154" y="95"/>
                    </a:cubicBezTo>
                    <a:cubicBezTo>
                      <a:pt x="154" y="96"/>
                      <a:pt x="154" y="98"/>
                      <a:pt x="154" y="99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154" y="99"/>
                      <a:pt x="154" y="99"/>
                      <a:pt x="154" y="99"/>
                    </a:cubicBezTo>
                    <a:cubicBezTo>
                      <a:pt x="155" y="99"/>
                      <a:pt x="155" y="99"/>
                      <a:pt x="155" y="99"/>
                    </a:cubicBezTo>
                    <a:cubicBezTo>
                      <a:pt x="157" y="99"/>
                      <a:pt x="157" y="99"/>
                      <a:pt x="157" y="99"/>
                    </a:cubicBezTo>
                    <a:cubicBezTo>
                      <a:pt x="176" y="99"/>
                      <a:pt x="176" y="99"/>
                      <a:pt x="176" y="99"/>
                    </a:cubicBezTo>
                    <a:cubicBezTo>
                      <a:pt x="183" y="99"/>
                      <a:pt x="190" y="99"/>
                      <a:pt x="197" y="99"/>
                    </a:cubicBezTo>
                    <a:cubicBezTo>
                      <a:pt x="203" y="99"/>
                      <a:pt x="209" y="99"/>
                      <a:pt x="216" y="99"/>
                    </a:cubicBezTo>
                    <a:cubicBezTo>
                      <a:pt x="259" y="98"/>
                      <a:pt x="304" y="98"/>
                      <a:pt x="344" y="98"/>
                    </a:cubicBezTo>
                    <a:cubicBezTo>
                      <a:pt x="371" y="98"/>
                      <a:pt x="395" y="98"/>
                      <a:pt x="415" y="98"/>
                    </a:cubicBezTo>
                    <a:cubicBezTo>
                      <a:pt x="463" y="100"/>
                      <a:pt x="511" y="101"/>
                      <a:pt x="562" y="101"/>
                    </a:cubicBezTo>
                    <a:cubicBezTo>
                      <a:pt x="563" y="101"/>
                      <a:pt x="564" y="101"/>
                      <a:pt x="565" y="101"/>
                    </a:cubicBezTo>
                    <a:cubicBezTo>
                      <a:pt x="578" y="101"/>
                      <a:pt x="592" y="101"/>
                      <a:pt x="605" y="101"/>
                    </a:cubicBezTo>
                    <a:cubicBezTo>
                      <a:pt x="615" y="101"/>
                      <a:pt x="615" y="101"/>
                      <a:pt x="615" y="101"/>
                    </a:cubicBezTo>
                    <a:cubicBezTo>
                      <a:pt x="618" y="101"/>
                      <a:pt x="618" y="101"/>
                      <a:pt x="618" y="101"/>
                    </a:cubicBezTo>
                    <a:cubicBezTo>
                      <a:pt x="619" y="101"/>
                      <a:pt x="619" y="101"/>
                      <a:pt x="619" y="101"/>
                    </a:cubicBezTo>
                    <a:cubicBezTo>
                      <a:pt x="619" y="101"/>
                      <a:pt x="619" y="101"/>
                      <a:pt x="619" y="101"/>
                    </a:cubicBezTo>
                    <a:cubicBezTo>
                      <a:pt x="619" y="101"/>
                      <a:pt x="619" y="101"/>
                      <a:pt x="619" y="101"/>
                    </a:cubicBezTo>
                    <a:cubicBezTo>
                      <a:pt x="619" y="103"/>
                      <a:pt x="619" y="105"/>
                      <a:pt x="619" y="106"/>
                    </a:cubicBezTo>
                    <a:cubicBezTo>
                      <a:pt x="619" y="106"/>
                      <a:pt x="619" y="106"/>
                      <a:pt x="619" y="106"/>
                    </a:cubicBezTo>
                    <a:cubicBezTo>
                      <a:pt x="619" y="102"/>
                      <a:pt x="619" y="95"/>
                      <a:pt x="619" y="87"/>
                    </a:cubicBezTo>
                    <a:moveTo>
                      <a:pt x="153" y="83"/>
                    </a:moveTo>
                    <a:cubicBezTo>
                      <a:pt x="153" y="83"/>
                      <a:pt x="153" y="83"/>
                      <a:pt x="153" y="84"/>
                    </a:cubicBezTo>
                    <a:cubicBezTo>
                      <a:pt x="153" y="85"/>
                      <a:pt x="153" y="88"/>
                      <a:pt x="153" y="90"/>
                    </a:cubicBezTo>
                    <a:cubicBezTo>
                      <a:pt x="153" y="92"/>
                      <a:pt x="153" y="93"/>
                      <a:pt x="153" y="95"/>
                    </a:cubicBezTo>
                    <a:cubicBezTo>
                      <a:pt x="153" y="95"/>
                      <a:pt x="153" y="95"/>
                      <a:pt x="153" y="95"/>
                    </a:cubicBezTo>
                    <a:cubicBezTo>
                      <a:pt x="153" y="92"/>
                      <a:pt x="153" y="88"/>
                      <a:pt x="153" y="83"/>
                    </a:cubicBezTo>
                    <a:cubicBezTo>
                      <a:pt x="153" y="83"/>
                      <a:pt x="153" y="83"/>
                      <a:pt x="153" y="83"/>
                    </a:cubicBezTo>
                    <a:cubicBezTo>
                      <a:pt x="153" y="83"/>
                      <a:pt x="153" y="83"/>
                      <a:pt x="153" y="83"/>
                    </a:cubicBezTo>
                    <a:moveTo>
                      <a:pt x="634" y="101"/>
                    </a:moveTo>
                    <a:cubicBezTo>
                      <a:pt x="647" y="101"/>
                      <a:pt x="662" y="100"/>
                      <a:pt x="667" y="99"/>
                    </a:cubicBezTo>
                    <a:cubicBezTo>
                      <a:pt x="697" y="98"/>
                      <a:pt x="719" y="97"/>
                      <a:pt x="745" y="96"/>
                    </a:cubicBezTo>
                    <a:cubicBezTo>
                      <a:pt x="745" y="98"/>
                      <a:pt x="745" y="100"/>
                      <a:pt x="745" y="100"/>
                    </a:cubicBezTo>
                    <a:cubicBezTo>
                      <a:pt x="745" y="100"/>
                      <a:pt x="745" y="100"/>
                      <a:pt x="745" y="100"/>
                    </a:cubicBezTo>
                    <a:cubicBezTo>
                      <a:pt x="745" y="100"/>
                      <a:pt x="745" y="100"/>
                      <a:pt x="745" y="100"/>
                    </a:cubicBezTo>
                    <a:cubicBezTo>
                      <a:pt x="737" y="100"/>
                      <a:pt x="729" y="100"/>
                      <a:pt x="722" y="100"/>
                    </a:cubicBezTo>
                    <a:cubicBezTo>
                      <a:pt x="691" y="101"/>
                      <a:pt x="664" y="101"/>
                      <a:pt x="634" y="101"/>
                    </a:cubicBezTo>
                    <a:moveTo>
                      <a:pt x="619" y="82"/>
                    </a:moveTo>
                    <a:cubicBezTo>
                      <a:pt x="619" y="83"/>
                      <a:pt x="619" y="85"/>
                      <a:pt x="619" y="86"/>
                    </a:cubicBezTo>
                    <a:cubicBezTo>
                      <a:pt x="633" y="86"/>
                      <a:pt x="647" y="86"/>
                      <a:pt x="660" y="86"/>
                    </a:cubicBezTo>
                    <a:cubicBezTo>
                      <a:pt x="673" y="86"/>
                      <a:pt x="687" y="86"/>
                      <a:pt x="700" y="85"/>
                    </a:cubicBezTo>
                    <a:cubicBezTo>
                      <a:pt x="687" y="86"/>
                      <a:pt x="673" y="86"/>
                      <a:pt x="660" y="86"/>
                    </a:cubicBezTo>
                    <a:cubicBezTo>
                      <a:pt x="661" y="86"/>
                      <a:pt x="662" y="86"/>
                      <a:pt x="663" y="86"/>
                    </a:cubicBezTo>
                    <a:cubicBezTo>
                      <a:pt x="673" y="86"/>
                      <a:pt x="683" y="87"/>
                      <a:pt x="693" y="87"/>
                    </a:cubicBezTo>
                    <a:cubicBezTo>
                      <a:pt x="668" y="89"/>
                      <a:pt x="643" y="90"/>
                      <a:pt x="619" y="91"/>
                    </a:cubicBezTo>
                    <a:cubicBezTo>
                      <a:pt x="619" y="99"/>
                      <a:pt x="620" y="104"/>
                      <a:pt x="620" y="107"/>
                    </a:cubicBezTo>
                    <a:cubicBezTo>
                      <a:pt x="641" y="107"/>
                      <a:pt x="663" y="106"/>
                      <a:pt x="685" y="106"/>
                    </a:cubicBezTo>
                    <a:cubicBezTo>
                      <a:pt x="717" y="104"/>
                      <a:pt x="717" y="104"/>
                      <a:pt x="717" y="104"/>
                    </a:cubicBezTo>
                    <a:cubicBezTo>
                      <a:pt x="733" y="104"/>
                      <a:pt x="733" y="104"/>
                      <a:pt x="733" y="104"/>
                    </a:cubicBezTo>
                    <a:cubicBezTo>
                      <a:pt x="741" y="103"/>
                      <a:pt x="741" y="103"/>
                      <a:pt x="741" y="103"/>
                    </a:cubicBezTo>
                    <a:cubicBezTo>
                      <a:pt x="745" y="103"/>
                      <a:pt x="745" y="103"/>
                      <a:pt x="745" y="103"/>
                    </a:cubicBezTo>
                    <a:cubicBezTo>
                      <a:pt x="745" y="103"/>
                      <a:pt x="745" y="103"/>
                      <a:pt x="745" y="103"/>
                    </a:cubicBezTo>
                    <a:cubicBezTo>
                      <a:pt x="745" y="87"/>
                      <a:pt x="745" y="83"/>
                      <a:pt x="745" y="83"/>
                    </a:cubicBezTo>
                    <a:cubicBezTo>
                      <a:pt x="745" y="83"/>
                      <a:pt x="745" y="84"/>
                      <a:pt x="745" y="85"/>
                    </a:cubicBezTo>
                    <a:cubicBezTo>
                      <a:pt x="745" y="86"/>
                      <a:pt x="745" y="86"/>
                      <a:pt x="745" y="86"/>
                    </a:cubicBezTo>
                    <a:cubicBezTo>
                      <a:pt x="745" y="86"/>
                      <a:pt x="745" y="86"/>
                      <a:pt x="745" y="85"/>
                    </a:cubicBezTo>
                    <a:cubicBezTo>
                      <a:pt x="745" y="85"/>
                      <a:pt x="745" y="85"/>
                      <a:pt x="745" y="85"/>
                    </a:cubicBezTo>
                    <a:cubicBezTo>
                      <a:pt x="745" y="85"/>
                      <a:pt x="745" y="85"/>
                      <a:pt x="745" y="85"/>
                    </a:cubicBezTo>
                    <a:cubicBezTo>
                      <a:pt x="744" y="85"/>
                      <a:pt x="744" y="85"/>
                      <a:pt x="744" y="85"/>
                    </a:cubicBezTo>
                    <a:cubicBezTo>
                      <a:pt x="742" y="85"/>
                      <a:pt x="742" y="85"/>
                      <a:pt x="742" y="85"/>
                    </a:cubicBezTo>
                    <a:cubicBezTo>
                      <a:pt x="677" y="83"/>
                      <a:pt x="677" y="83"/>
                      <a:pt x="677" y="83"/>
                    </a:cubicBezTo>
                    <a:cubicBezTo>
                      <a:pt x="658" y="82"/>
                      <a:pt x="639" y="82"/>
                      <a:pt x="619" y="82"/>
                    </a:cubicBezTo>
                    <a:moveTo>
                      <a:pt x="619" y="87"/>
                    </a:moveTo>
                    <a:cubicBezTo>
                      <a:pt x="619" y="87"/>
                      <a:pt x="619" y="87"/>
                      <a:pt x="619" y="86"/>
                    </a:cubicBezTo>
                    <a:cubicBezTo>
                      <a:pt x="619" y="86"/>
                      <a:pt x="619" y="86"/>
                      <a:pt x="619" y="86"/>
                    </a:cubicBezTo>
                    <a:cubicBezTo>
                      <a:pt x="619" y="86"/>
                      <a:pt x="619" y="86"/>
                      <a:pt x="619" y="86"/>
                    </a:cubicBezTo>
                    <a:cubicBezTo>
                      <a:pt x="619" y="87"/>
                      <a:pt x="619" y="87"/>
                      <a:pt x="619" y="87"/>
                    </a:cubicBezTo>
                    <a:moveTo>
                      <a:pt x="153" y="80"/>
                    </a:moveTo>
                    <a:cubicBezTo>
                      <a:pt x="153" y="81"/>
                      <a:pt x="153" y="82"/>
                      <a:pt x="154" y="83"/>
                    </a:cubicBezTo>
                    <a:cubicBezTo>
                      <a:pt x="154" y="83"/>
                      <a:pt x="154" y="83"/>
                      <a:pt x="154" y="83"/>
                    </a:cubicBezTo>
                    <a:cubicBezTo>
                      <a:pt x="158" y="83"/>
                      <a:pt x="158" y="83"/>
                      <a:pt x="158" y="83"/>
                    </a:cubicBezTo>
                    <a:cubicBezTo>
                      <a:pt x="175" y="83"/>
                      <a:pt x="193" y="84"/>
                      <a:pt x="212" y="84"/>
                    </a:cubicBezTo>
                    <a:cubicBezTo>
                      <a:pt x="311" y="84"/>
                      <a:pt x="410" y="86"/>
                      <a:pt x="505" y="86"/>
                    </a:cubicBezTo>
                    <a:cubicBezTo>
                      <a:pt x="505" y="86"/>
                      <a:pt x="506" y="86"/>
                      <a:pt x="506" y="86"/>
                    </a:cubicBezTo>
                    <a:cubicBezTo>
                      <a:pt x="517" y="86"/>
                      <a:pt x="528" y="86"/>
                      <a:pt x="538" y="86"/>
                    </a:cubicBezTo>
                    <a:cubicBezTo>
                      <a:pt x="547" y="86"/>
                      <a:pt x="556" y="86"/>
                      <a:pt x="565" y="86"/>
                    </a:cubicBezTo>
                    <a:cubicBezTo>
                      <a:pt x="583" y="86"/>
                      <a:pt x="601" y="86"/>
                      <a:pt x="619" y="86"/>
                    </a:cubicBezTo>
                    <a:cubicBezTo>
                      <a:pt x="619" y="86"/>
                      <a:pt x="619" y="86"/>
                      <a:pt x="619" y="86"/>
                    </a:cubicBezTo>
                    <a:cubicBezTo>
                      <a:pt x="618" y="86"/>
                      <a:pt x="618" y="86"/>
                      <a:pt x="618" y="86"/>
                    </a:cubicBezTo>
                    <a:cubicBezTo>
                      <a:pt x="617" y="86"/>
                      <a:pt x="617" y="86"/>
                      <a:pt x="617" y="86"/>
                    </a:cubicBezTo>
                    <a:cubicBezTo>
                      <a:pt x="614" y="86"/>
                      <a:pt x="614" y="86"/>
                      <a:pt x="614" y="86"/>
                    </a:cubicBezTo>
                    <a:cubicBezTo>
                      <a:pt x="609" y="87"/>
                      <a:pt x="609" y="87"/>
                      <a:pt x="609" y="87"/>
                    </a:cubicBezTo>
                    <a:cubicBezTo>
                      <a:pt x="599" y="87"/>
                      <a:pt x="599" y="87"/>
                      <a:pt x="599" y="87"/>
                    </a:cubicBezTo>
                    <a:cubicBezTo>
                      <a:pt x="579" y="87"/>
                      <a:pt x="579" y="87"/>
                      <a:pt x="579" y="87"/>
                    </a:cubicBezTo>
                    <a:cubicBezTo>
                      <a:pt x="554" y="88"/>
                      <a:pt x="531" y="89"/>
                      <a:pt x="513" y="89"/>
                    </a:cubicBezTo>
                    <a:cubicBezTo>
                      <a:pt x="477" y="90"/>
                      <a:pt x="462" y="90"/>
                      <a:pt x="488" y="90"/>
                    </a:cubicBezTo>
                    <a:cubicBezTo>
                      <a:pt x="480" y="90"/>
                      <a:pt x="472" y="90"/>
                      <a:pt x="465" y="90"/>
                    </a:cubicBezTo>
                    <a:cubicBezTo>
                      <a:pt x="411" y="90"/>
                      <a:pt x="357" y="91"/>
                      <a:pt x="301" y="92"/>
                    </a:cubicBezTo>
                    <a:cubicBezTo>
                      <a:pt x="268" y="92"/>
                      <a:pt x="235" y="93"/>
                      <a:pt x="201" y="94"/>
                    </a:cubicBezTo>
                    <a:cubicBezTo>
                      <a:pt x="194" y="94"/>
                      <a:pt x="194" y="94"/>
                      <a:pt x="194" y="94"/>
                    </a:cubicBezTo>
                    <a:cubicBezTo>
                      <a:pt x="222" y="94"/>
                      <a:pt x="246" y="94"/>
                      <a:pt x="259" y="94"/>
                    </a:cubicBezTo>
                    <a:cubicBezTo>
                      <a:pt x="261" y="94"/>
                      <a:pt x="263" y="94"/>
                      <a:pt x="265" y="94"/>
                    </a:cubicBezTo>
                    <a:cubicBezTo>
                      <a:pt x="265" y="94"/>
                      <a:pt x="266" y="94"/>
                      <a:pt x="269" y="94"/>
                    </a:cubicBezTo>
                    <a:cubicBezTo>
                      <a:pt x="294" y="94"/>
                      <a:pt x="437" y="92"/>
                      <a:pt x="619" y="87"/>
                    </a:cubicBezTo>
                    <a:cubicBezTo>
                      <a:pt x="619" y="87"/>
                      <a:pt x="619" y="87"/>
                      <a:pt x="619" y="87"/>
                    </a:cubicBezTo>
                    <a:cubicBezTo>
                      <a:pt x="619" y="85"/>
                      <a:pt x="619" y="83"/>
                      <a:pt x="619" y="82"/>
                    </a:cubicBezTo>
                    <a:cubicBezTo>
                      <a:pt x="553" y="81"/>
                      <a:pt x="487" y="80"/>
                      <a:pt x="420" y="80"/>
                    </a:cubicBezTo>
                    <a:cubicBezTo>
                      <a:pt x="395" y="81"/>
                      <a:pt x="364" y="81"/>
                      <a:pt x="332" y="81"/>
                    </a:cubicBezTo>
                    <a:cubicBezTo>
                      <a:pt x="277" y="81"/>
                      <a:pt x="217" y="81"/>
                      <a:pt x="168" y="80"/>
                    </a:cubicBezTo>
                    <a:cubicBezTo>
                      <a:pt x="159" y="80"/>
                      <a:pt x="159" y="80"/>
                      <a:pt x="159" y="80"/>
                    </a:cubicBezTo>
                    <a:cubicBezTo>
                      <a:pt x="154" y="80"/>
                      <a:pt x="154" y="80"/>
                      <a:pt x="154" y="80"/>
                    </a:cubicBezTo>
                    <a:cubicBezTo>
                      <a:pt x="154" y="80"/>
                      <a:pt x="154" y="80"/>
                      <a:pt x="154" y="80"/>
                    </a:cubicBezTo>
                    <a:cubicBezTo>
                      <a:pt x="154" y="80"/>
                      <a:pt x="154" y="80"/>
                      <a:pt x="154" y="80"/>
                    </a:cubicBezTo>
                    <a:cubicBezTo>
                      <a:pt x="154" y="80"/>
                      <a:pt x="154" y="80"/>
                      <a:pt x="154" y="80"/>
                    </a:cubicBezTo>
                    <a:cubicBezTo>
                      <a:pt x="153" y="80"/>
                      <a:pt x="153" y="80"/>
                      <a:pt x="153" y="80"/>
                    </a:cubicBezTo>
                    <a:moveTo>
                      <a:pt x="803" y="79"/>
                    </a:moveTo>
                    <a:cubicBezTo>
                      <a:pt x="803" y="79"/>
                      <a:pt x="803" y="79"/>
                      <a:pt x="803" y="79"/>
                    </a:cubicBezTo>
                    <a:cubicBezTo>
                      <a:pt x="804" y="81"/>
                      <a:pt x="804" y="81"/>
                      <a:pt x="804" y="81"/>
                    </a:cubicBezTo>
                    <a:cubicBezTo>
                      <a:pt x="804" y="81"/>
                      <a:pt x="804" y="81"/>
                      <a:pt x="804" y="81"/>
                    </a:cubicBezTo>
                    <a:cubicBezTo>
                      <a:pt x="804" y="81"/>
                      <a:pt x="804" y="81"/>
                      <a:pt x="803" y="79"/>
                    </a:cubicBezTo>
                    <a:moveTo>
                      <a:pt x="153" y="76"/>
                    </a:moveTo>
                    <a:cubicBezTo>
                      <a:pt x="153" y="76"/>
                      <a:pt x="153" y="77"/>
                      <a:pt x="153" y="80"/>
                    </a:cubicBezTo>
                    <a:cubicBezTo>
                      <a:pt x="153" y="80"/>
                      <a:pt x="153" y="80"/>
                      <a:pt x="153" y="80"/>
                    </a:cubicBezTo>
                    <a:cubicBezTo>
                      <a:pt x="153" y="80"/>
                      <a:pt x="153" y="80"/>
                      <a:pt x="153" y="80"/>
                    </a:cubicBezTo>
                    <a:cubicBezTo>
                      <a:pt x="153" y="79"/>
                      <a:pt x="153" y="78"/>
                      <a:pt x="153" y="78"/>
                    </a:cubicBezTo>
                    <a:cubicBezTo>
                      <a:pt x="153" y="77"/>
                      <a:pt x="153" y="76"/>
                      <a:pt x="153" y="76"/>
                    </a:cubicBezTo>
                    <a:moveTo>
                      <a:pt x="1" y="75"/>
                    </a:moveTo>
                    <a:cubicBezTo>
                      <a:pt x="1" y="75"/>
                      <a:pt x="1" y="75"/>
                      <a:pt x="1" y="75"/>
                    </a:cubicBezTo>
                    <a:cubicBezTo>
                      <a:pt x="1" y="78"/>
                      <a:pt x="1" y="80"/>
                      <a:pt x="1" y="82"/>
                    </a:cubicBezTo>
                    <a:cubicBezTo>
                      <a:pt x="1" y="87"/>
                      <a:pt x="1" y="92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5"/>
                      <a:pt x="1" y="95"/>
                      <a:pt x="1" y="95"/>
                    </a:cubicBezTo>
                    <a:cubicBezTo>
                      <a:pt x="1" y="91"/>
                      <a:pt x="1" y="87"/>
                      <a:pt x="1" y="82"/>
                    </a:cubicBezTo>
                    <a:cubicBezTo>
                      <a:pt x="1" y="80"/>
                      <a:pt x="1" y="77"/>
                      <a:pt x="1" y="75"/>
                    </a:cubicBezTo>
                    <a:moveTo>
                      <a:pt x="21" y="75"/>
                    </a:move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77"/>
                      <a:pt x="21" y="80"/>
                      <a:pt x="21" y="82"/>
                    </a:cubicBezTo>
                    <a:cubicBezTo>
                      <a:pt x="21" y="86"/>
                      <a:pt x="21" y="90"/>
                      <a:pt x="21" y="95"/>
                    </a:cubicBezTo>
                    <a:cubicBezTo>
                      <a:pt x="21" y="95"/>
                      <a:pt x="21" y="95"/>
                      <a:pt x="21" y="95"/>
                    </a:cubicBezTo>
                    <a:cubicBezTo>
                      <a:pt x="21" y="92"/>
                      <a:pt x="21" y="90"/>
                      <a:pt x="21" y="87"/>
                    </a:cubicBezTo>
                    <a:cubicBezTo>
                      <a:pt x="21" y="83"/>
                      <a:pt x="21" y="79"/>
                      <a:pt x="21" y="75"/>
                    </a:cubicBezTo>
                    <a:moveTo>
                      <a:pt x="524" y="68"/>
                    </a:moveTo>
                    <a:cubicBezTo>
                      <a:pt x="497" y="68"/>
                      <a:pt x="470" y="68"/>
                      <a:pt x="443" y="69"/>
                    </a:cubicBezTo>
                    <a:cubicBezTo>
                      <a:pt x="431" y="70"/>
                      <a:pt x="413" y="72"/>
                      <a:pt x="368" y="73"/>
                    </a:cubicBezTo>
                    <a:cubicBezTo>
                      <a:pt x="358" y="73"/>
                      <a:pt x="364" y="74"/>
                      <a:pt x="362" y="75"/>
                    </a:cubicBezTo>
                    <a:cubicBezTo>
                      <a:pt x="363" y="75"/>
                      <a:pt x="364" y="75"/>
                      <a:pt x="366" y="75"/>
                    </a:cubicBezTo>
                    <a:cubicBezTo>
                      <a:pt x="398" y="75"/>
                      <a:pt x="429" y="75"/>
                      <a:pt x="458" y="75"/>
                    </a:cubicBezTo>
                    <a:cubicBezTo>
                      <a:pt x="492" y="74"/>
                      <a:pt x="523" y="74"/>
                      <a:pt x="557" y="74"/>
                    </a:cubicBezTo>
                    <a:cubicBezTo>
                      <a:pt x="568" y="74"/>
                      <a:pt x="580" y="74"/>
                      <a:pt x="592" y="74"/>
                    </a:cubicBezTo>
                    <a:cubicBezTo>
                      <a:pt x="601" y="74"/>
                      <a:pt x="610" y="74"/>
                      <a:pt x="619" y="74"/>
                    </a:cubicBezTo>
                    <a:cubicBezTo>
                      <a:pt x="619" y="72"/>
                      <a:pt x="619" y="70"/>
                      <a:pt x="619" y="69"/>
                    </a:cubicBezTo>
                    <a:cubicBezTo>
                      <a:pt x="587" y="68"/>
                      <a:pt x="556" y="68"/>
                      <a:pt x="524" y="68"/>
                    </a:cubicBezTo>
                    <a:moveTo>
                      <a:pt x="20" y="55"/>
                    </a:moveTo>
                    <a:cubicBezTo>
                      <a:pt x="20" y="55"/>
                      <a:pt x="20" y="60"/>
                      <a:pt x="21" y="75"/>
                    </a:cubicBezTo>
                    <a:cubicBezTo>
                      <a:pt x="21" y="75"/>
                      <a:pt x="21" y="75"/>
                      <a:pt x="21" y="75"/>
                    </a:cubicBezTo>
                    <a:cubicBezTo>
                      <a:pt x="21" y="69"/>
                      <a:pt x="20" y="63"/>
                      <a:pt x="20" y="59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20" y="62"/>
                      <a:pt x="20" y="63"/>
                      <a:pt x="20" y="63"/>
                    </a:cubicBezTo>
                    <a:cubicBezTo>
                      <a:pt x="20" y="63"/>
                      <a:pt x="20" y="61"/>
                      <a:pt x="20" y="59"/>
                    </a:cubicBezTo>
                    <a:cubicBezTo>
                      <a:pt x="20" y="57"/>
                      <a:pt x="20" y="55"/>
                      <a:pt x="20" y="55"/>
                    </a:cubicBezTo>
                    <a:moveTo>
                      <a:pt x="619" y="53"/>
                    </a:moveTo>
                    <a:cubicBezTo>
                      <a:pt x="619" y="53"/>
                      <a:pt x="619" y="55"/>
                      <a:pt x="619" y="60"/>
                    </a:cubicBezTo>
                    <a:cubicBezTo>
                      <a:pt x="619" y="60"/>
                      <a:pt x="619" y="60"/>
                      <a:pt x="619" y="60"/>
                    </a:cubicBezTo>
                    <a:cubicBezTo>
                      <a:pt x="619" y="56"/>
                      <a:pt x="619" y="53"/>
                      <a:pt x="619" y="53"/>
                    </a:cubicBezTo>
                    <a:moveTo>
                      <a:pt x="20" y="53"/>
                    </a:moveTo>
                    <a:cubicBezTo>
                      <a:pt x="20" y="55"/>
                      <a:pt x="20" y="57"/>
                      <a:pt x="20" y="59"/>
                    </a:cubicBezTo>
                    <a:cubicBezTo>
                      <a:pt x="21" y="59"/>
                      <a:pt x="21" y="59"/>
                      <a:pt x="21" y="59"/>
                    </a:cubicBezTo>
                    <a:cubicBezTo>
                      <a:pt x="29" y="60"/>
                      <a:pt x="29" y="60"/>
                      <a:pt x="29" y="60"/>
                    </a:cubicBezTo>
                    <a:cubicBezTo>
                      <a:pt x="60" y="60"/>
                      <a:pt x="60" y="60"/>
                      <a:pt x="60" y="60"/>
                    </a:cubicBezTo>
                    <a:cubicBezTo>
                      <a:pt x="171" y="63"/>
                      <a:pt x="463" y="64"/>
                      <a:pt x="472" y="64"/>
                    </a:cubicBezTo>
                    <a:cubicBezTo>
                      <a:pt x="459" y="66"/>
                      <a:pt x="453" y="67"/>
                      <a:pt x="443" y="69"/>
                    </a:cubicBezTo>
                    <a:cubicBezTo>
                      <a:pt x="470" y="68"/>
                      <a:pt x="497" y="68"/>
                      <a:pt x="524" y="68"/>
                    </a:cubicBezTo>
                    <a:cubicBezTo>
                      <a:pt x="556" y="68"/>
                      <a:pt x="587" y="68"/>
                      <a:pt x="619" y="69"/>
                    </a:cubicBezTo>
                    <a:cubicBezTo>
                      <a:pt x="619" y="66"/>
                      <a:pt x="619" y="65"/>
                      <a:pt x="619" y="65"/>
                    </a:cubicBezTo>
                    <a:cubicBezTo>
                      <a:pt x="619" y="65"/>
                      <a:pt x="619" y="65"/>
                      <a:pt x="619" y="65"/>
                    </a:cubicBezTo>
                    <a:cubicBezTo>
                      <a:pt x="619" y="65"/>
                      <a:pt x="619" y="65"/>
                      <a:pt x="619" y="65"/>
                    </a:cubicBezTo>
                    <a:cubicBezTo>
                      <a:pt x="618" y="65"/>
                      <a:pt x="618" y="65"/>
                      <a:pt x="618" y="65"/>
                    </a:cubicBezTo>
                    <a:cubicBezTo>
                      <a:pt x="613" y="65"/>
                      <a:pt x="613" y="65"/>
                      <a:pt x="613" y="65"/>
                    </a:cubicBezTo>
                    <a:cubicBezTo>
                      <a:pt x="592" y="64"/>
                      <a:pt x="592" y="64"/>
                      <a:pt x="592" y="64"/>
                    </a:cubicBezTo>
                    <a:cubicBezTo>
                      <a:pt x="565" y="63"/>
                      <a:pt x="536" y="62"/>
                      <a:pt x="506" y="61"/>
                    </a:cubicBezTo>
                    <a:cubicBezTo>
                      <a:pt x="458" y="59"/>
                      <a:pt x="331" y="57"/>
                      <a:pt x="203" y="55"/>
                    </a:cubicBezTo>
                    <a:cubicBezTo>
                      <a:pt x="171" y="54"/>
                      <a:pt x="139" y="54"/>
                      <a:pt x="108" y="54"/>
                    </a:cubicBezTo>
                    <a:cubicBezTo>
                      <a:pt x="92" y="53"/>
                      <a:pt x="77" y="53"/>
                      <a:pt x="62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30" y="53"/>
                      <a:pt x="30" y="53"/>
                      <a:pt x="3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1" y="53"/>
                      <a:pt x="21" y="53"/>
                      <a:pt x="21" y="53"/>
                    </a:cubicBezTo>
                    <a:cubicBezTo>
                      <a:pt x="20" y="53"/>
                      <a:pt x="20" y="53"/>
                      <a:pt x="20" y="53"/>
                    </a:cubicBezTo>
                    <a:moveTo>
                      <a:pt x="20" y="50"/>
                    </a:moveTo>
                    <a:cubicBezTo>
                      <a:pt x="20" y="50"/>
                      <a:pt x="20" y="51"/>
                      <a:pt x="20" y="53"/>
                    </a:cubicBezTo>
                    <a:cubicBezTo>
                      <a:pt x="20" y="53"/>
                      <a:pt x="20" y="53"/>
                      <a:pt x="20" y="53"/>
                    </a:cubicBezTo>
                    <a:cubicBezTo>
                      <a:pt x="20" y="52"/>
                      <a:pt x="20" y="51"/>
                      <a:pt x="20" y="51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0" y="50"/>
                      <a:pt x="20" y="50"/>
                      <a:pt x="20" y="50"/>
                    </a:cubicBezTo>
                    <a:moveTo>
                      <a:pt x="818" y="13"/>
                    </a:moveTo>
                    <a:cubicBezTo>
                      <a:pt x="818" y="13"/>
                      <a:pt x="818" y="17"/>
                      <a:pt x="818" y="28"/>
                    </a:cubicBezTo>
                    <a:cubicBezTo>
                      <a:pt x="818" y="28"/>
                      <a:pt x="818" y="28"/>
                      <a:pt x="818" y="28"/>
                    </a:cubicBezTo>
                    <a:cubicBezTo>
                      <a:pt x="817" y="28"/>
                      <a:pt x="817" y="28"/>
                      <a:pt x="817" y="28"/>
                    </a:cubicBezTo>
                    <a:cubicBezTo>
                      <a:pt x="811" y="28"/>
                      <a:pt x="811" y="28"/>
                      <a:pt x="811" y="28"/>
                    </a:cubicBezTo>
                    <a:cubicBezTo>
                      <a:pt x="804" y="27"/>
                      <a:pt x="804" y="27"/>
                      <a:pt x="804" y="27"/>
                    </a:cubicBezTo>
                    <a:cubicBezTo>
                      <a:pt x="803" y="27"/>
                      <a:pt x="803" y="27"/>
                      <a:pt x="803" y="27"/>
                    </a:cubicBezTo>
                    <a:cubicBezTo>
                      <a:pt x="802" y="27"/>
                      <a:pt x="802" y="27"/>
                      <a:pt x="802" y="27"/>
                    </a:cubicBezTo>
                    <a:cubicBezTo>
                      <a:pt x="802" y="34"/>
                      <a:pt x="802" y="39"/>
                      <a:pt x="802" y="44"/>
                    </a:cubicBezTo>
                    <a:cubicBezTo>
                      <a:pt x="803" y="44"/>
                      <a:pt x="803" y="44"/>
                      <a:pt x="803" y="44"/>
                    </a:cubicBezTo>
                    <a:cubicBezTo>
                      <a:pt x="804" y="44"/>
                      <a:pt x="804" y="44"/>
                      <a:pt x="804" y="44"/>
                    </a:cubicBezTo>
                    <a:cubicBezTo>
                      <a:pt x="804" y="44"/>
                      <a:pt x="804" y="44"/>
                      <a:pt x="804" y="44"/>
                    </a:cubicBezTo>
                    <a:cubicBezTo>
                      <a:pt x="804" y="44"/>
                      <a:pt x="804" y="44"/>
                      <a:pt x="804" y="44"/>
                    </a:cubicBezTo>
                    <a:cubicBezTo>
                      <a:pt x="814" y="44"/>
                      <a:pt x="814" y="44"/>
                      <a:pt x="814" y="44"/>
                    </a:cubicBezTo>
                    <a:cubicBezTo>
                      <a:pt x="817" y="44"/>
                      <a:pt x="817" y="44"/>
                      <a:pt x="817" y="44"/>
                    </a:cubicBezTo>
                    <a:cubicBezTo>
                      <a:pt x="818" y="44"/>
                      <a:pt x="818" y="44"/>
                      <a:pt x="818" y="44"/>
                    </a:cubicBezTo>
                    <a:cubicBezTo>
                      <a:pt x="818" y="40"/>
                      <a:pt x="818" y="38"/>
                      <a:pt x="818" y="37"/>
                    </a:cubicBezTo>
                    <a:cubicBezTo>
                      <a:pt x="818" y="36"/>
                      <a:pt x="818" y="36"/>
                      <a:pt x="818" y="36"/>
                    </a:cubicBezTo>
                    <a:cubicBezTo>
                      <a:pt x="818" y="36"/>
                      <a:pt x="818" y="36"/>
                      <a:pt x="818" y="37"/>
                    </a:cubicBezTo>
                    <a:cubicBezTo>
                      <a:pt x="818" y="40"/>
                      <a:pt x="818" y="48"/>
                      <a:pt x="819" y="57"/>
                    </a:cubicBezTo>
                    <a:cubicBezTo>
                      <a:pt x="819" y="68"/>
                      <a:pt x="819" y="78"/>
                      <a:pt x="819" y="78"/>
                    </a:cubicBezTo>
                    <a:cubicBezTo>
                      <a:pt x="819" y="78"/>
                      <a:pt x="819" y="78"/>
                      <a:pt x="819" y="78"/>
                    </a:cubicBezTo>
                    <a:cubicBezTo>
                      <a:pt x="819" y="78"/>
                      <a:pt x="819" y="78"/>
                      <a:pt x="819" y="78"/>
                    </a:cubicBezTo>
                    <a:cubicBezTo>
                      <a:pt x="818" y="78"/>
                      <a:pt x="818" y="78"/>
                      <a:pt x="818" y="78"/>
                    </a:cubicBezTo>
                    <a:cubicBezTo>
                      <a:pt x="813" y="78"/>
                      <a:pt x="813" y="78"/>
                      <a:pt x="813" y="78"/>
                    </a:cubicBezTo>
                    <a:cubicBezTo>
                      <a:pt x="803" y="79"/>
                      <a:pt x="803" y="79"/>
                      <a:pt x="803" y="79"/>
                    </a:cubicBezTo>
                    <a:cubicBezTo>
                      <a:pt x="804" y="81"/>
                      <a:pt x="804" y="81"/>
                      <a:pt x="804" y="81"/>
                    </a:cubicBezTo>
                    <a:cubicBezTo>
                      <a:pt x="804" y="81"/>
                      <a:pt x="804" y="81"/>
                      <a:pt x="804" y="81"/>
                    </a:cubicBezTo>
                    <a:cubicBezTo>
                      <a:pt x="804" y="81"/>
                      <a:pt x="804" y="81"/>
                      <a:pt x="804" y="81"/>
                    </a:cubicBezTo>
                    <a:cubicBezTo>
                      <a:pt x="804" y="81"/>
                      <a:pt x="804" y="81"/>
                      <a:pt x="804" y="81"/>
                    </a:cubicBezTo>
                    <a:cubicBezTo>
                      <a:pt x="803" y="79"/>
                      <a:pt x="803" y="79"/>
                      <a:pt x="803" y="79"/>
                    </a:cubicBezTo>
                    <a:cubicBezTo>
                      <a:pt x="774" y="81"/>
                      <a:pt x="774" y="81"/>
                      <a:pt x="774" y="81"/>
                    </a:cubicBezTo>
                    <a:cubicBezTo>
                      <a:pt x="764" y="82"/>
                      <a:pt x="755" y="83"/>
                      <a:pt x="746" y="83"/>
                    </a:cubicBezTo>
                    <a:cubicBezTo>
                      <a:pt x="746" y="87"/>
                      <a:pt x="746" y="91"/>
                      <a:pt x="746" y="96"/>
                    </a:cubicBezTo>
                    <a:cubicBezTo>
                      <a:pt x="752" y="96"/>
                      <a:pt x="758" y="96"/>
                      <a:pt x="764" y="95"/>
                    </a:cubicBezTo>
                    <a:cubicBezTo>
                      <a:pt x="777" y="95"/>
                      <a:pt x="791" y="94"/>
                      <a:pt x="805" y="94"/>
                    </a:cubicBezTo>
                    <a:cubicBezTo>
                      <a:pt x="816" y="93"/>
                      <a:pt x="816" y="93"/>
                      <a:pt x="816" y="93"/>
                    </a:cubicBezTo>
                    <a:cubicBezTo>
                      <a:pt x="816" y="93"/>
                      <a:pt x="816" y="93"/>
                      <a:pt x="816" y="93"/>
                    </a:cubicBezTo>
                    <a:cubicBezTo>
                      <a:pt x="818" y="93"/>
                      <a:pt x="818" y="93"/>
                      <a:pt x="818" y="93"/>
                    </a:cubicBezTo>
                    <a:cubicBezTo>
                      <a:pt x="819" y="93"/>
                      <a:pt x="819" y="93"/>
                      <a:pt x="819" y="93"/>
                    </a:cubicBezTo>
                    <a:cubicBezTo>
                      <a:pt x="820" y="93"/>
                      <a:pt x="820" y="93"/>
                      <a:pt x="820" y="93"/>
                    </a:cubicBezTo>
                    <a:cubicBezTo>
                      <a:pt x="820" y="93"/>
                      <a:pt x="820" y="93"/>
                      <a:pt x="820" y="93"/>
                    </a:cubicBezTo>
                    <a:cubicBezTo>
                      <a:pt x="820" y="93"/>
                      <a:pt x="820" y="93"/>
                      <a:pt x="820" y="93"/>
                    </a:cubicBezTo>
                    <a:cubicBezTo>
                      <a:pt x="820" y="93"/>
                      <a:pt x="820" y="93"/>
                      <a:pt x="820" y="93"/>
                    </a:cubicBezTo>
                    <a:cubicBezTo>
                      <a:pt x="820" y="94"/>
                      <a:pt x="820" y="94"/>
                      <a:pt x="820" y="94"/>
                    </a:cubicBezTo>
                    <a:cubicBezTo>
                      <a:pt x="820" y="94"/>
                      <a:pt x="820" y="74"/>
                      <a:pt x="819" y="54"/>
                    </a:cubicBezTo>
                    <a:cubicBezTo>
                      <a:pt x="819" y="47"/>
                      <a:pt x="818" y="40"/>
                      <a:pt x="818" y="34"/>
                    </a:cubicBezTo>
                    <a:cubicBezTo>
                      <a:pt x="818" y="34"/>
                      <a:pt x="818" y="34"/>
                      <a:pt x="818" y="34"/>
                    </a:cubicBezTo>
                    <a:cubicBezTo>
                      <a:pt x="818" y="32"/>
                      <a:pt x="818" y="30"/>
                      <a:pt x="818" y="29"/>
                    </a:cubicBezTo>
                    <a:cubicBezTo>
                      <a:pt x="818" y="20"/>
                      <a:pt x="818" y="13"/>
                      <a:pt x="818" y="13"/>
                    </a:cubicBezTo>
                    <a:moveTo>
                      <a:pt x="0" y="10"/>
                    </a:moveTo>
                    <a:cubicBezTo>
                      <a:pt x="0" y="10"/>
                      <a:pt x="0" y="10"/>
                      <a:pt x="0" y="11"/>
                    </a:cubicBezTo>
                    <a:cubicBezTo>
                      <a:pt x="0" y="11"/>
                      <a:pt x="0" y="15"/>
                      <a:pt x="0" y="20"/>
                    </a:cubicBezTo>
                    <a:cubicBezTo>
                      <a:pt x="0" y="24"/>
                      <a:pt x="0" y="29"/>
                      <a:pt x="0" y="35"/>
                    </a:cubicBezTo>
                    <a:cubicBezTo>
                      <a:pt x="0" y="36"/>
                      <a:pt x="0" y="38"/>
                      <a:pt x="0" y="39"/>
                    </a:cubicBezTo>
                    <a:cubicBezTo>
                      <a:pt x="0" y="44"/>
                      <a:pt x="0" y="50"/>
                      <a:pt x="1" y="55"/>
                    </a:cubicBezTo>
                    <a:cubicBezTo>
                      <a:pt x="1" y="62"/>
                      <a:pt x="1" y="69"/>
                      <a:pt x="1" y="75"/>
                    </a:cubicBezTo>
                    <a:cubicBezTo>
                      <a:pt x="1" y="75"/>
                      <a:pt x="1" y="75"/>
                      <a:pt x="1" y="75"/>
                    </a:cubicBezTo>
                    <a:cubicBezTo>
                      <a:pt x="1" y="68"/>
                      <a:pt x="1" y="61"/>
                      <a:pt x="1" y="54"/>
                    </a:cubicBezTo>
                    <a:cubicBezTo>
                      <a:pt x="1" y="48"/>
                      <a:pt x="0" y="41"/>
                      <a:pt x="0" y="35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2"/>
                      <a:pt x="0" y="28"/>
                      <a:pt x="0" y="26"/>
                    </a:cubicBezTo>
                    <a:cubicBezTo>
                      <a:pt x="0" y="23"/>
                      <a:pt x="0" y="21"/>
                      <a:pt x="0" y="20"/>
                    </a:cubicBezTo>
                    <a:cubicBezTo>
                      <a:pt x="0" y="14"/>
                      <a:pt x="0" y="11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moveTo>
                      <a:pt x="0" y="7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0" y="13"/>
                      <a:pt x="0" y="16"/>
                      <a:pt x="0" y="20"/>
                    </a:cubicBezTo>
                    <a:cubicBezTo>
                      <a:pt x="0" y="21"/>
                      <a:pt x="0" y="24"/>
                      <a:pt x="0" y="26"/>
                    </a:cubicBezTo>
                    <a:cubicBezTo>
                      <a:pt x="0" y="26"/>
                      <a:pt x="0" y="26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9" y="27"/>
                      <a:pt x="9" y="27"/>
                      <a:pt x="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39" y="27"/>
                      <a:pt x="39" y="27"/>
                      <a:pt x="39" y="27"/>
                    </a:cubicBezTo>
                    <a:cubicBezTo>
                      <a:pt x="101" y="27"/>
                      <a:pt x="155" y="30"/>
                      <a:pt x="183" y="33"/>
                    </a:cubicBezTo>
                    <a:cubicBezTo>
                      <a:pt x="185" y="33"/>
                      <a:pt x="184" y="33"/>
                      <a:pt x="182" y="34"/>
                    </a:cubicBezTo>
                    <a:cubicBezTo>
                      <a:pt x="178" y="34"/>
                      <a:pt x="169" y="35"/>
                      <a:pt x="173" y="36"/>
                    </a:cubicBezTo>
                    <a:cubicBezTo>
                      <a:pt x="207" y="39"/>
                      <a:pt x="302" y="41"/>
                      <a:pt x="288" y="45"/>
                    </a:cubicBezTo>
                    <a:cubicBezTo>
                      <a:pt x="278" y="46"/>
                      <a:pt x="306" y="48"/>
                      <a:pt x="342" y="48"/>
                    </a:cubicBezTo>
                    <a:cubicBezTo>
                      <a:pt x="358" y="49"/>
                      <a:pt x="376" y="49"/>
                      <a:pt x="392" y="49"/>
                    </a:cubicBezTo>
                    <a:cubicBezTo>
                      <a:pt x="394" y="49"/>
                      <a:pt x="397" y="49"/>
                      <a:pt x="400" y="49"/>
                    </a:cubicBezTo>
                    <a:cubicBezTo>
                      <a:pt x="427" y="49"/>
                      <a:pt x="488" y="49"/>
                      <a:pt x="565" y="47"/>
                    </a:cubicBezTo>
                    <a:cubicBezTo>
                      <a:pt x="608" y="47"/>
                      <a:pt x="656" y="46"/>
                      <a:pt x="707" y="45"/>
                    </a:cubicBezTo>
                    <a:cubicBezTo>
                      <a:pt x="717" y="45"/>
                      <a:pt x="727" y="45"/>
                      <a:pt x="738" y="45"/>
                    </a:cubicBezTo>
                    <a:cubicBezTo>
                      <a:pt x="738" y="45"/>
                      <a:pt x="738" y="45"/>
                      <a:pt x="739" y="45"/>
                    </a:cubicBezTo>
                    <a:cubicBezTo>
                      <a:pt x="739" y="45"/>
                      <a:pt x="739" y="45"/>
                      <a:pt x="739" y="45"/>
                    </a:cubicBezTo>
                    <a:cubicBezTo>
                      <a:pt x="754" y="45"/>
                      <a:pt x="769" y="44"/>
                      <a:pt x="785" y="44"/>
                    </a:cubicBezTo>
                    <a:cubicBezTo>
                      <a:pt x="802" y="44"/>
                      <a:pt x="802" y="44"/>
                      <a:pt x="802" y="44"/>
                    </a:cubicBezTo>
                    <a:cubicBezTo>
                      <a:pt x="802" y="39"/>
                      <a:pt x="802" y="34"/>
                      <a:pt x="802" y="27"/>
                    </a:cubicBezTo>
                    <a:cubicBezTo>
                      <a:pt x="789" y="27"/>
                      <a:pt x="789" y="27"/>
                      <a:pt x="789" y="27"/>
                    </a:cubicBezTo>
                    <a:cubicBezTo>
                      <a:pt x="773" y="27"/>
                      <a:pt x="756" y="27"/>
                      <a:pt x="739" y="26"/>
                    </a:cubicBezTo>
                    <a:cubicBezTo>
                      <a:pt x="738" y="26"/>
                      <a:pt x="738" y="26"/>
                      <a:pt x="738" y="26"/>
                    </a:cubicBezTo>
                    <a:cubicBezTo>
                      <a:pt x="738" y="26"/>
                      <a:pt x="738" y="26"/>
                      <a:pt x="737" y="26"/>
                    </a:cubicBezTo>
                    <a:cubicBezTo>
                      <a:pt x="737" y="26"/>
                      <a:pt x="737" y="26"/>
                      <a:pt x="737" y="26"/>
                    </a:cubicBezTo>
                    <a:cubicBezTo>
                      <a:pt x="724" y="26"/>
                      <a:pt x="710" y="26"/>
                      <a:pt x="695" y="26"/>
                    </a:cubicBezTo>
                    <a:cubicBezTo>
                      <a:pt x="694" y="26"/>
                      <a:pt x="692" y="26"/>
                      <a:pt x="691" y="26"/>
                    </a:cubicBezTo>
                    <a:cubicBezTo>
                      <a:pt x="622" y="25"/>
                      <a:pt x="547" y="24"/>
                      <a:pt x="472" y="24"/>
                    </a:cubicBezTo>
                    <a:cubicBezTo>
                      <a:pt x="320" y="23"/>
                      <a:pt x="165" y="22"/>
                      <a:pt x="45" y="20"/>
                    </a:cubicBezTo>
                    <a:cubicBezTo>
                      <a:pt x="36" y="19"/>
                      <a:pt x="27" y="19"/>
                      <a:pt x="17" y="19"/>
                    </a:cubicBezTo>
                    <a:cubicBezTo>
                      <a:pt x="12" y="19"/>
                      <a:pt x="7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6"/>
                      <a:pt x="0" y="13"/>
                      <a:pt x="0" y="1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8"/>
                      <a:pt x="0" y="7"/>
                    </a:cubicBezTo>
                    <a:moveTo>
                      <a:pt x="0" y="0"/>
                    </a:moveTo>
                    <a:cubicBezTo>
                      <a:pt x="0" y="0"/>
                      <a:pt x="0" y="3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2"/>
                      <a:pt x="0" y="0"/>
                      <a:pt x="0" y="0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3" name="Freeform 169">
                <a:extLst>
                  <a:ext uri="{FF2B5EF4-FFF2-40B4-BE49-F238E27FC236}">
                    <a16:creationId xmlns:a16="http://schemas.microsoft.com/office/drawing/2014/main" id="{7A3D3884-81ED-48F3-8B49-ABD5DD4DE23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51282" y="2495845"/>
                <a:ext cx="1994358" cy="249496"/>
              </a:xfrm>
              <a:custGeom>
                <a:avLst/>
                <a:gdLst>
                  <a:gd name="T0" fmla="*/ 20 w 911"/>
                  <a:gd name="T1" fmla="*/ 114 h 114"/>
                  <a:gd name="T2" fmla="*/ 20 w 911"/>
                  <a:gd name="T3" fmla="*/ 114 h 114"/>
                  <a:gd name="T4" fmla="*/ 20 w 911"/>
                  <a:gd name="T5" fmla="*/ 114 h 114"/>
                  <a:gd name="T6" fmla="*/ 128 w 911"/>
                  <a:gd name="T7" fmla="*/ 105 h 114"/>
                  <a:gd name="T8" fmla="*/ 20 w 911"/>
                  <a:gd name="T9" fmla="*/ 99 h 114"/>
                  <a:gd name="T10" fmla="*/ 20 w 911"/>
                  <a:gd name="T11" fmla="*/ 99 h 114"/>
                  <a:gd name="T12" fmla="*/ 20 w 911"/>
                  <a:gd name="T13" fmla="*/ 99 h 114"/>
                  <a:gd name="T14" fmla="*/ 20 w 911"/>
                  <a:gd name="T15" fmla="*/ 98 h 114"/>
                  <a:gd name="T16" fmla="*/ 21 w 911"/>
                  <a:gd name="T17" fmla="*/ 106 h 114"/>
                  <a:gd name="T18" fmla="*/ 84 w 911"/>
                  <a:gd name="T19" fmla="*/ 105 h 114"/>
                  <a:gd name="T20" fmla="*/ 108 w 911"/>
                  <a:gd name="T21" fmla="*/ 105 h 114"/>
                  <a:gd name="T22" fmla="*/ 128 w 911"/>
                  <a:gd name="T23" fmla="*/ 105 h 114"/>
                  <a:gd name="T24" fmla="*/ 108 w 911"/>
                  <a:gd name="T25" fmla="*/ 105 h 114"/>
                  <a:gd name="T26" fmla="*/ 35 w 911"/>
                  <a:gd name="T27" fmla="*/ 106 h 114"/>
                  <a:gd name="T28" fmla="*/ 21 w 911"/>
                  <a:gd name="T29" fmla="*/ 106 h 114"/>
                  <a:gd name="T30" fmla="*/ 726 w 911"/>
                  <a:gd name="T31" fmla="*/ 97 h 114"/>
                  <a:gd name="T32" fmla="*/ 301 w 911"/>
                  <a:gd name="T33" fmla="*/ 104 h 114"/>
                  <a:gd name="T34" fmla="*/ 366 w 911"/>
                  <a:gd name="T35" fmla="*/ 104 h 114"/>
                  <a:gd name="T36" fmla="*/ 726 w 911"/>
                  <a:gd name="T37" fmla="*/ 97 h 114"/>
                  <a:gd name="T38" fmla="*/ 726 w 911"/>
                  <a:gd name="T39" fmla="*/ 97 h 114"/>
                  <a:gd name="T40" fmla="*/ 0 w 911"/>
                  <a:gd name="T41" fmla="*/ 85 h 114"/>
                  <a:gd name="T42" fmla="*/ 909 w 911"/>
                  <a:gd name="T43" fmla="*/ 84 h 114"/>
                  <a:gd name="T44" fmla="*/ 824 w 911"/>
                  <a:gd name="T45" fmla="*/ 81 h 114"/>
                  <a:gd name="T46" fmla="*/ 878 w 911"/>
                  <a:gd name="T47" fmla="*/ 83 h 114"/>
                  <a:gd name="T48" fmla="*/ 726 w 911"/>
                  <a:gd name="T49" fmla="*/ 79 h 114"/>
                  <a:gd name="T50" fmla="*/ 128 w 911"/>
                  <a:gd name="T51" fmla="*/ 85 h 114"/>
                  <a:gd name="T52" fmla="*/ 631 w 911"/>
                  <a:gd name="T53" fmla="*/ 78 h 114"/>
                  <a:gd name="T54" fmla="*/ 910 w 911"/>
                  <a:gd name="T55" fmla="*/ 76 h 114"/>
                  <a:gd name="T56" fmla="*/ 909 w 911"/>
                  <a:gd name="T57" fmla="*/ 84 h 114"/>
                  <a:gd name="T58" fmla="*/ 910 w 911"/>
                  <a:gd name="T59" fmla="*/ 84 h 114"/>
                  <a:gd name="T60" fmla="*/ 910 w 911"/>
                  <a:gd name="T61" fmla="*/ 76 h 114"/>
                  <a:gd name="T62" fmla="*/ 910 w 911"/>
                  <a:gd name="T63" fmla="*/ 76 h 114"/>
                  <a:gd name="T64" fmla="*/ 911 w 911"/>
                  <a:gd name="T65" fmla="*/ 91 h 114"/>
                  <a:gd name="T66" fmla="*/ 910 w 911"/>
                  <a:gd name="T67" fmla="*/ 89 h 114"/>
                  <a:gd name="T68" fmla="*/ 20 w 911"/>
                  <a:gd name="T69" fmla="*/ 25 h 114"/>
                  <a:gd name="T70" fmla="*/ 2 w 911"/>
                  <a:gd name="T71" fmla="*/ 85 h 114"/>
                  <a:gd name="T72" fmla="*/ 20 w 911"/>
                  <a:gd name="T73" fmla="*/ 114 h 114"/>
                  <a:gd name="T74" fmla="*/ 20 w 911"/>
                  <a:gd name="T75" fmla="*/ 111 h 114"/>
                  <a:gd name="T76" fmla="*/ 21 w 911"/>
                  <a:gd name="T77" fmla="*/ 85 h 114"/>
                  <a:gd name="T78" fmla="*/ 128 w 911"/>
                  <a:gd name="T79" fmla="*/ 85 h 114"/>
                  <a:gd name="T80" fmla="*/ 108 w 911"/>
                  <a:gd name="T81" fmla="*/ 85 h 114"/>
                  <a:gd name="T82" fmla="*/ 21 w 911"/>
                  <a:gd name="T83" fmla="*/ 85 h 114"/>
                  <a:gd name="T84" fmla="*/ 20 w 911"/>
                  <a:gd name="T85" fmla="*/ 25 h 114"/>
                  <a:gd name="T86" fmla="*/ 907 w 911"/>
                  <a:gd name="T87" fmla="*/ 0 h 114"/>
                  <a:gd name="T88" fmla="*/ 901 w 911"/>
                  <a:gd name="T89" fmla="*/ 1 h 114"/>
                  <a:gd name="T90" fmla="*/ 870 w 911"/>
                  <a:gd name="T91" fmla="*/ 3 h 114"/>
                  <a:gd name="T92" fmla="*/ 287 w 911"/>
                  <a:gd name="T93" fmla="*/ 15 h 114"/>
                  <a:gd name="T94" fmla="*/ 42 w 911"/>
                  <a:gd name="T95" fmla="*/ 20 h 114"/>
                  <a:gd name="T96" fmla="*/ 20 w 911"/>
                  <a:gd name="T97" fmla="*/ 21 h 114"/>
                  <a:gd name="T98" fmla="*/ 20 w 911"/>
                  <a:gd name="T99" fmla="*/ 21 h 114"/>
                  <a:gd name="T100" fmla="*/ 85 w 911"/>
                  <a:gd name="T101" fmla="*/ 18 h 114"/>
                  <a:gd name="T102" fmla="*/ 551 w 911"/>
                  <a:gd name="T103" fmla="*/ 12 h 114"/>
                  <a:gd name="T104" fmla="*/ 876 w 911"/>
                  <a:gd name="T105" fmla="*/ 3 h 114"/>
                  <a:gd name="T106" fmla="*/ 905 w 911"/>
                  <a:gd name="T107" fmla="*/ 0 h 114"/>
                  <a:gd name="T108" fmla="*/ 907 w 911"/>
                  <a:gd name="T109" fmla="*/ 0 h 114"/>
                  <a:gd name="T110" fmla="*/ 908 w 911"/>
                  <a:gd name="T111" fmla="*/ 16 h 114"/>
                  <a:gd name="T112" fmla="*/ 909 w 911"/>
                  <a:gd name="T113" fmla="*/ 57 h 114"/>
                  <a:gd name="T114" fmla="*/ 911 w 911"/>
                  <a:gd name="T115" fmla="*/ 91 h 114"/>
                  <a:gd name="T116" fmla="*/ 909 w 911"/>
                  <a:gd name="T117" fmla="*/ 54 h 114"/>
                  <a:gd name="T118" fmla="*/ 908 w 911"/>
                  <a:gd name="T119" fmla="*/ 13 h 1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911" h="114">
                    <a:moveTo>
                      <a:pt x="20" y="114"/>
                    </a:move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moveTo>
                      <a:pt x="20" y="114"/>
                    </a:move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moveTo>
                      <a:pt x="20" y="114"/>
                    </a:move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moveTo>
                      <a:pt x="20" y="114"/>
                    </a:move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moveTo>
                      <a:pt x="260" y="105"/>
                    </a:moveTo>
                    <a:cubicBezTo>
                      <a:pt x="260" y="105"/>
                      <a:pt x="260" y="105"/>
                      <a:pt x="260" y="105"/>
                    </a:cubicBezTo>
                    <a:cubicBezTo>
                      <a:pt x="213" y="105"/>
                      <a:pt x="162" y="105"/>
                      <a:pt x="128" y="105"/>
                    </a:cubicBezTo>
                    <a:cubicBezTo>
                      <a:pt x="128" y="105"/>
                      <a:pt x="128" y="105"/>
                      <a:pt x="128" y="105"/>
                    </a:cubicBezTo>
                    <a:cubicBezTo>
                      <a:pt x="162" y="105"/>
                      <a:pt x="213" y="105"/>
                      <a:pt x="260" y="105"/>
                    </a:cubicBezTo>
                    <a:cubicBezTo>
                      <a:pt x="260" y="105"/>
                      <a:pt x="260" y="105"/>
                      <a:pt x="260" y="105"/>
                    </a:cubicBezTo>
                    <a:cubicBezTo>
                      <a:pt x="260" y="105"/>
                      <a:pt x="260" y="105"/>
                      <a:pt x="260" y="105"/>
                    </a:cubicBezTo>
                    <a:moveTo>
                      <a:pt x="20" y="99"/>
                    </a:moveTo>
                    <a:cubicBezTo>
                      <a:pt x="20" y="99"/>
                      <a:pt x="20" y="100"/>
                      <a:pt x="20" y="101"/>
                    </a:cubicBezTo>
                    <a:cubicBezTo>
                      <a:pt x="20" y="105"/>
                      <a:pt x="20" y="112"/>
                      <a:pt x="20" y="114"/>
                    </a:cubicBezTo>
                    <a:cubicBezTo>
                      <a:pt x="20" y="112"/>
                      <a:pt x="20" y="105"/>
                      <a:pt x="20" y="101"/>
                    </a:cubicBezTo>
                    <a:cubicBezTo>
                      <a:pt x="20" y="100"/>
                      <a:pt x="20" y="99"/>
                      <a:pt x="20" y="99"/>
                    </a:cubicBezTo>
                    <a:moveTo>
                      <a:pt x="20" y="99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moveTo>
                      <a:pt x="20" y="98"/>
                    </a:move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cubicBezTo>
                      <a:pt x="20" y="98"/>
                      <a:pt x="20" y="98"/>
                      <a:pt x="20" y="98"/>
                    </a:cubicBezTo>
                    <a:cubicBezTo>
                      <a:pt x="20" y="98"/>
                      <a:pt x="20" y="100"/>
                      <a:pt x="20" y="106"/>
                    </a:cubicBezTo>
                    <a:cubicBezTo>
                      <a:pt x="20" y="106"/>
                      <a:pt x="20" y="106"/>
                      <a:pt x="20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35" y="106"/>
                      <a:pt x="35" y="106"/>
                      <a:pt x="35" y="106"/>
                    </a:cubicBezTo>
                    <a:cubicBezTo>
                      <a:pt x="56" y="106"/>
                      <a:pt x="73" y="106"/>
                      <a:pt x="84" y="105"/>
                    </a:cubicBezTo>
                    <a:cubicBezTo>
                      <a:pt x="86" y="105"/>
                      <a:pt x="87" y="105"/>
                      <a:pt x="88" y="105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9" y="105"/>
                      <a:pt x="96" y="105"/>
                      <a:pt x="108" y="105"/>
                    </a:cubicBezTo>
                    <a:cubicBezTo>
                      <a:pt x="108" y="105"/>
                      <a:pt x="108" y="105"/>
                      <a:pt x="108" y="105"/>
                    </a:cubicBezTo>
                    <a:cubicBezTo>
                      <a:pt x="108" y="105"/>
                      <a:pt x="109" y="105"/>
                      <a:pt x="110" y="105"/>
                    </a:cubicBezTo>
                    <a:cubicBezTo>
                      <a:pt x="115" y="105"/>
                      <a:pt x="121" y="105"/>
                      <a:pt x="128" y="105"/>
                    </a:cubicBezTo>
                    <a:cubicBezTo>
                      <a:pt x="128" y="105"/>
                      <a:pt x="128" y="105"/>
                      <a:pt x="128" y="105"/>
                    </a:cubicBezTo>
                    <a:cubicBezTo>
                      <a:pt x="128" y="105"/>
                      <a:pt x="128" y="105"/>
                      <a:pt x="128" y="105"/>
                    </a:cubicBezTo>
                    <a:cubicBezTo>
                      <a:pt x="128" y="105"/>
                      <a:pt x="128" y="105"/>
                      <a:pt x="128" y="105"/>
                    </a:cubicBezTo>
                    <a:cubicBezTo>
                      <a:pt x="121" y="105"/>
                      <a:pt x="115" y="105"/>
                      <a:pt x="110" y="105"/>
                    </a:cubicBezTo>
                    <a:cubicBezTo>
                      <a:pt x="109" y="105"/>
                      <a:pt x="108" y="105"/>
                      <a:pt x="108" y="105"/>
                    </a:cubicBezTo>
                    <a:cubicBezTo>
                      <a:pt x="108" y="105"/>
                      <a:pt x="108" y="105"/>
                      <a:pt x="108" y="105"/>
                    </a:cubicBezTo>
                    <a:cubicBezTo>
                      <a:pt x="96" y="105"/>
                      <a:pt x="89" y="105"/>
                      <a:pt x="88" y="105"/>
                    </a:cubicBezTo>
                    <a:cubicBezTo>
                      <a:pt x="88" y="105"/>
                      <a:pt x="88" y="105"/>
                      <a:pt x="88" y="105"/>
                    </a:cubicBezTo>
                    <a:cubicBezTo>
                      <a:pt x="87" y="105"/>
                      <a:pt x="86" y="105"/>
                      <a:pt x="84" y="105"/>
                    </a:cubicBezTo>
                    <a:cubicBezTo>
                      <a:pt x="73" y="106"/>
                      <a:pt x="56" y="106"/>
                      <a:pt x="35" y="106"/>
                    </a:cubicBezTo>
                    <a:cubicBezTo>
                      <a:pt x="27" y="106"/>
                      <a:pt x="27" y="106"/>
                      <a:pt x="27" y="106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1" y="106"/>
                      <a:pt x="21" y="106"/>
                      <a:pt x="21" y="106"/>
                    </a:cubicBezTo>
                    <a:cubicBezTo>
                      <a:pt x="20" y="106"/>
                      <a:pt x="20" y="106"/>
                      <a:pt x="20" y="106"/>
                    </a:cubicBezTo>
                    <a:cubicBezTo>
                      <a:pt x="20" y="106"/>
                      <a:pt x="20" y="106"/>
                      <a:pt x="20" y="106"/>
                    </a:cubicBezTo>
                    <a:cubicBezTo>
                      <a:pt x="20" y="100"/>
                      <a:pt x="20" y="98"/>
                      <a:pt x="20" y="98"/>
                    </a:cubicBezTo>
                    <a:moveTo>
                      <a:pt x="726" y="97"/>
                    </a:moveTo>
                    <a:cubicBezTo>
                      <a:pt x="544" y="102"/>
                      <a:pt x="401" y="104"/>
                      <a:pt x="376" y="104"/>
                    </a:cubicBezTo>
                    <a:cubicBezTo>
                      <a:pt x="373" y="104"/>
                      <a:pt x="372" y="104"/>
                      <a:pt x="372" y="104"/>
                    </a:cubicBezTo>
                    <a:cubicBezTo>
                      <a:pt x="370" y="104"/>
                      <a:pt x="368" y="104"/>
                      <a:pt x="366" y="104"/>
                    </a:cubicBezTo>
                    <a:cubicBezTo>
                      <a:pt x="353" y="104"/>
                      <a:pt x="329" y="104"/>
                      <a:pt x="301" y="104"/>
                    </a:cubicBezTo>
                    <a:cubicBezTo>
                      <a:pt x="288" y="104"/>
                      <a:pt x="275" y="104"/>
                      <a:pt x="261" y="104"/>
                    </a:cubicBezTo>
                    <a:cubicBezTo>
                      <a:pt x="261" y="104"/>
                      <a:pt x="261" y="104"/>
                      <a:pt x="261" y="104"/>
                    </a:cubicBezTo>
                    <a:cubicBezTo>
                      <a:pt x="275" y="104"/>
                      <a:pt x="288" y="104"/>
                      <a:pt x="301" y="104"/>
                    </a:cubicBezTo>
                    <a:cubicBezTo>
                      <a:pt x="329" y="104"/>
                      <a:pt x="353" y="104"/>
                      <a:pt x="366" y="104"/>
                    </a:cubicBezTo>
                    <a:cubicBezTo>
                      <a:pt x="368" y="104"/>
                      <a:pt x="370" y="104"/>
                      <a:pt x="372" y="104"/>
                    </a:cubicBezTo>
                    <a:cubicBezTo>
                      <a:pt x="372" y="104"/>
                      <a:pt x="373" y="104"/>
                      <a:pt x="376" y="104"/>
                    </a:cubicBezTo>
                    <a:cubicBezTo>
                      <a:pt x="401" y="104"/>
                      <a:pt x="544" y="102"/>
                      <a:pt x="726" y="97"/>
                    </a:cubicBezTo>
                    <a:cubicBezTo>
                      <a:pt x="726" y="97"/>
                      <a:pt x="726" y="97"/>
                      <a:pt x="726" y="97"/>
                    </a:cubicBezTo>
                    <a:moveTo>
                      <a:pt x="807" y="95"/>
                    </a:moveTo>
                    <a:cubicBezTo>
                      <a:pt x="794" y="96"/>
                      <a:pt x="780" y="96"/>
                      <a:pt x="767" y="96"/>
                    </a:cubicBezTo>
                    <a:cubicBezTo>
                      <a:pt x="753" y="97"/>
                      <a:pt x="740" y="97"/>
                      <a:pt x="726" y="97"/>
                    </a:cubicBezTo>
                    <a:cubicBezTo>
                      <a:pt x="726" y="97"/>
                      <a:pt x="726" y="97"/>
                      <a:pt x="726" y="97"/>
                    </a:cubicBezTo>
                    <a:cubicBezTo>
                      <a:pt x="740" y="97"/>
                      <a:pt x="753" y="97"/>
                      <a:pt x="767" y="96"/>
                    </a:cubicBezTo>
                    <a:cubicBezTo>
                      <a:pt x="780" y="96"/>
                      <a:pt x="794" y="96"/>
                      <a:pt x="807" y="95"/>
                    </a:cubicBezTo>
                    <a:moveTo>
                      <a:pt x="2" y="85"/>
                    </a:moveTo>
                    <a:cubicBezTo>
                      <a:pt x="1" y="85"/>
                      <a:pt x="0" y="85"/>
                      <a:pt x="0" y="85"/>
                    </a:cubicBezTo>
                    <a:cubicBezTo>
                      <a:pt x="0" y="85"/>
                      <a:pt x="1" y="85"/>
                      <a:pt x="2" y="85"/>
                    </a:cubicBezTo>
                    <a:moveTo>
                      <a:pt x="909" y="84"/>
                    </a:moveTo>
                    <a:cubicBezTo>
                      <a:pt x="909" y="84"/>
                      <a:pt x="909" y="84"/>
                      <a:pt x="909" y="84"/>
                    </a:cubicBezTo>
                    <a:cubicBezTo>
                      <a:pt x="909" y="84"/>
                      <a:pt x="909" y="84"/>
                      <a:pt x="909" y="84"/>
                    </a:cubicBezTo>
                    <a:moveTo>
                      <a:pt x="726" y="79"/>
                    </a:moveTo>
                    <a:cubicBezTo>
                      <a:pt x="726" y="79"/>
                      <a:pt x="726" y="79"/>
                      <a:pt x="726" y="79"/>
                    </a:cubicBezTo>
                    <a:cubicBezTo>
                      <a:pt x="742" y="79"/>
                      <a:pt x="757" y="79"/>
                      <a:pt x="773" y="80"/>
                    </a:cubicBezTo>
                    <a:cubicBezTo>
                      <a:pt x="773" y="80"/>
                      <a:pt x="793" y="80"/>
                      <a:pt x="824" y="81"/>
                    </a:cubicBezTo>
                    <a:cubicBezTo>
                      <a:pt x="831" y="81"/>
                      <a:pt x="838" y="81"/>
                      <a:pt x="846" y="82"/>
                    </a:cubicBezTo>
                    <a:cubicBezTo>
                      <a:pt x="856" y="82"/>
                      <a:pt x="867" y="82"/>
                      <a:pt x="878" y="83"/>
                    </a:cubicBezTo>
                    <a:cubicBezTo>
                      <a:pt x="888" y="83"/>
                      <a:pt x="898" y="83"/>
                      <a:pt x="909" y="84"/>
                    </a:cubicBezTo>
                    <a:cubicBezTo>
                      <a:pt x="898" y="83"/>
                      <a:pt x="888" y="83"/>
                      <a:pt x="878" y="83"/>
                    </a:cubicBezTo>
                    <a:cubicBezTo>
                      <a:pt x="867" y="82"/>
                      <a:pt x="856" y="82"/>
                      <a:pt x="846" y="82"/>
                    </a:cubicBezTo>
                    <a:cubicBezTo>
                      <a:pt x="838" y="81"/>
                      <a:pt x="831" y="81"/>
                      <a:pt x="824" y="81"/>
                    </a:cubicBezTo>
                    <a:cubicBezTo>
                      <a:pt x="793" y="80"/>
                      <a:pt x="773" y="80"/>
                      <a:pt x="773" y="80"/>
                    </a:cubicBezTo>
                    <a:cubicBezTo>
                      <a:pt x="757" y="79"/>
                      <a:pt x="742" y="79"/>
                      <a:pt x="726" y="79"/>
                    </a:cubicBezTo>
                    <a:moveTo>
                      <a:pt x="631" y="78"/>
                    </a:moveTo>
                    <a:cubicBezTo>
                      <a:pt x="604" y="78"/>
                      <a:pt x="577" y="78"/>
                      <a:pt x="550" y="79"/>
                    </a:cubicBezTo>
                    <a:cubicBezTo>
                      <a:pt x="437" y="80"/>
                      <a:pt x="331" y="83"/>
                      <a:pt x="243" y="84"/>
                    </a:cubicBezTo>
                    <a:cubicBezTo>
                      <a:pt x="200" y="84"/>
                      <a:pt x="161" y="85"/>
                      <a:pt x="128" y="85"/>
                    </a:cubicBezTo>
                    <a:cubicBezTo>
                      <a:pt x="128" y="85"/>
                      <a:pt x="128" y="85"/>
                      <a:pt x="128" y="85"/>
                    </a:cubicBezTo>
                    <a:cubicBezTo>
                      <a:pt x="161" y="85"/>
                      <a:pt x="200" y="84"/>
                      <a:pt x="243" y="84"/>
                    </a:cubicBezTo>
                    <a:cubicBezTo>
                      <a:pt x="331" y="83"/>
                      <a:pt x="437" y="80"/>
                      <a:pt x="550" y="79"/>
                    </a:cubicBezTo>
                    <a:cubicBezTo>
                      <a:pt x="577" y="78"/>
                      <a:pt x="604" y="78"/>
                      <a:pt x="631" y="78"/>
                    </a:cubicBezTo>
                    <a:cubicBezTo>
                      <a:pt x="663" y="78"/>
                      <a:pt x="694" y="78"/>
                      <a:pt x="726" y="79"/>
                    </a:cubicBezTo>
                    <a:cubicBezTo>
                      <a:pt x="726" y="79"/>
                      <a:pt x="726" y="79"/>
                      <a:pt x="726" y="79"/>
                    </a:cubicBezTo>
                    <a:cubicBezTo>
                      <a:pt x="694" y="78"/>
                      <a:pt x="663" y="78"/>
                      <a:pt x="631" y="78"/>
                    </a:cubicBezTo>
                    <a:moveTo>
                      <a:pt x="910" y="76"/>
                    </a:moveTo>
                    <a:cubicBezTo>
                      <a:pt x="910" y="76"/>
                      <a:pt x="910" y="78"/>
                      <a:pt x="910" y="84"/>
                    </a:cubicBezTo>
                    <a:cubicBezTo>
                      <a:pt x="910" y="84"/>
                      <a:pt x="910" y="84"/>
                      <a:pt x="910" y="84"/>
                    </a:cubicBezTo>
                    <a:cubicBezTo>
                      <a:pt x="909" y="84"/>
                      <a:pt x="909" y="84"/>
                      <a:pt x="909" y="84"/>
                    </a:cubicBezTo>
                    <a:cubicBezTo>
                      <a:pt x="909" y="84"/>
                      <a:pt x="909" y="84"/>
                      <a:pt x="909" y="84"/>
                    </a:cubicBezTo>
                    <a:cubicBezTo>
                      <a:pt x="909" y="84"/>
                      <a:pt x="909" y="84"/>
                      <a:pt x="909" y="84"/>
                    </a:cubicBezTo>
                    <a:cubicBezTo>
                      <a:pt x="910" y="84"/>
                      <a:pt x="910" y="84"/>
                      <a:pt x="910" y="84"/>
                    </a:cubicBezTo>
                    <a:cubicBezTo>
                      <a:pt x="910" y="84"/>
                      <a:pt x="910" y="84"/>
                      <a:pt x="910" y="84"/>
                    </a:cubicBezTo>
                    <a:cubicBezTo>
                      <a:pt x="910" y="84"/>
                      <a:pt x="910" y="84"/>
                      <a:pt x="910" y="84"/>
                    </a:cubicBezTo>
                    <a:cubicBezTo>
                      <a:pt x="910" y="84"/>
                      <a:pt x="910" y="84"/>
                      <a:pt x="910" y="84"/>
                    </a:cubicBezTo>
                    <a:cubicBezTo>
                      <a:pt x="910" y="78"/>
                      <a:pt x="910" y="76"/>
                      <a:pt x="910" y="76"/>
                    </a:cubicBezTo>
                    <a:moveTo>
                      <a:pt x="910" y="76"/>
                    </a:moveTo>
                    <a:cubicBezTo>
                      <a:pt x="910" y="76"/>
                      <a:pt x="910" y="76"/>
                      <a:pt x="910" y="76"/>
                    </a:cubicBezTo>
                    <a:cubicBezTo>
                      <a:pt x="910" y="76"/>
                      <a:pt x="910" y="76"/>
                      <a:pt x="910" y="76"/>
                    </a:cubicBezTo>
                    <a:cubicBezTo>
                      <a:pt x="910" y="76"/>
                      <a:pt x="910" y="76"/>
                      <a:pt x="910" y="76"/>
                    </a:cubicBezTo>
                    <a:moveTo>
                      <a:pt x="910" y="76"/>
                    </a:moveTo>
                    <a:cubicBezTo>
                      <a:pt x="910" y="76"/>
                      <a:pt x="910" y="76"/>
                      <a:pt x="910" y="76"/>
                    </a:cubicBezTo>
                    <a:cubicBezTo>
                      <a:pt x="910" y="76"/>
                      <a:pt x="910" y="76"/>
                      <a:pt x="910" y="76"/>
                    </a:cubicBezTo>
                    <a:cubicBezTo>
                      <a:pt x="910" y="76"/>
                      <a:pt x="910" y="76"/>
                      <a:pt x="910" y="76"/>
                    </a:cubicBezTo>
                    <a:cubicBezTo>
                      <a:pt x="910" y="89"/>
                      <a:pt x="910" y="89"/>
                      <a:pt x="910" y="89"/>
                    </a:cubicBezTo>
                    <a:cubicBezTo>
                      <a:pt x="911" y="91"/>
                      <a:pt x="911" y="91"/>
                      <a:pt x="911" y="91"/>
                    </a:cubicBezTo>
                    <a:cubicBezTo>
                      <a:pt x="911" y="91"/>
                      <a:pt x="911" y="91"/>
                      <a:pt x="911" y="91"/>
                    </a:cubicBezTo>
                    <a:cubicBezTo>
                      <a:pt x="911" y="91"/>
                      <a:pt x="911" y="91"/>
                      <a:pt x="911" y="91"/>
                    </a:cubicBezTo>
                    <a:cubicBezTo>
                      <a:pt x="911" y="91"/>
                      <a:pt x="911" y="91"/>
                      <a:pt x="911" y="91"/>
                    </a:cubicBezTo>
                    <a:cubicBezTo>
                      <a:pt x="910" y="89"/>
                      <a:pt x="910" y="89"/>
                      <a:pt x="910" y="89"/>
                    </a:cubicBezTo>
                    <a:cubicBezTo>
                      <a:pt x="910" y="76"/>
                      <a:pt x="910" y="76"/>
                      <a:pt x="910" y="76"/>
                    </a:cubicBezTo>
                    <a:moveTo>
                      <a:pt x="19" y="21"/>
                    </a:move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2"/>
                      <a:pt x="20" y="23"/>
                      <a:pt x="20" y="25"/>
                    </a:cubicBezTo>
                    <a:cubicBezTo>
                      <a:pt x="20" y="41"/>
                      <a:pt x="20" y="54"/>
                      <a:pt x="20" y="65"/>
                    </a:cubicBezTo>
                    <a:cubicBezTo>
                      <a:pt x="20" y="73"/>
                      <a:pt x="20" y="79"/>
                      <a:pt x="20" y="85"/>
                    </a:cubicBezTo>
                    <a:cubicBezTo>
                      <a:pt x="11" y="85"/>
                      <a:pt x="5" y="85"/>
                      <a:pt x="2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5" y="85"/>
                      <a:pt x="11" y="85"/>
                      <a:pt x="20" y="85"/>
                    </a:cubicBezTo>
                    <a:cubicBezTo>
                      <a:pt x="20" y="99"/>
                      <a:pt x="20" y="107"/>
                      <a:pt x="20" y="111"/>
                    </a:cubicBezTo>
                    <a:cubicBezTo>
                      <a:pt x="20" y="113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20" y="113"/>
                      <a:pt x="20" y="111"/>
                    </a:cubicBezTo>
                    <a:cubicBezTo>
                      <a:pt x="20" y="107"/>
                      <a:pt x="20" y="99"/>
                      <a:pt x="20" y="85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85"/>
                      <a:pt x="21" y="85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36" y="85"/>
                      <a:pt x="57" y="85"/>
                      <a:pt x="85" y="85"/>
                    </a:cubicBezTo>
                    <a:cubicBezTo>
                      <a:pt x="92" y="85"/>
                      <a:pt x="100" y="85"/>
                      <a:pt x="108" y="85"/>
                    </a:cubicBezTo>
                    <a:cubicBezTo>
                      <a:pt x="108" y="85"/>
                      <a:pt x="108" y="85"/>
                      <a:pt x="108" y="85"/>
                    </a:cubicBezTo>
                    <a:cubicBezTo>
                      <a:pt x="114" y="85"/>
                      <a:pt x="121" y="85"/>
                      <a:pt x="128" y="85"/>
                    </a:cubicBezTo>
                    <a:cubicBezTo>
                      <a:pt x="128" y="85"/>
                      <a:pt x="128" y="85"/>
                      <a:pt x="128" y="85"/>
                    </a:cubicBezTo>
                    <a:cubicBezTo>
                      <a:pt x="128" y="85"/>
                      <a:pt x="128" y="85"/>
                      <a:pt x="128" y="85"/>
                    </a:cubicBezTo>
                    <a:cubicBezTo>
                      <a:pt x="128" y="85"/>
                      <a:pt x="128" y="85"/>
                      <a:pt x="128" y="85"/>
                    </a:cubicBezTo>
                    <a:cubicBezTo>
                      <a:pt x="121" y="85"/>
                      <a:pt x="114" y="85"/>
                      <a:pt x="108" y="85"/>
                    </a:cubicBezTo>
                    <a:cubicBezTo>
                      <a:pt x="108" y="85"/>
                      <a:pt x="108" y="85"/>
                      <a:pt x="108" y="85"/>
                    </a:cubicBezTo>
                    <a:cubicBezTo>
                      <a:pt x="100" y="85"/>
                      <a:pt x="92" y="85"/>
                      <a:pt x="85" y="85"/>
                    </a:cubicBezTo>
                    <a:cubicBezTo>
                      <a:pt x="57" y="85"/>
                      <a:pt x="36" y="85"/>
                      <a:pt x="21" y="85"/>
                    </a:cubicBezTo>
                    <a:cubicBezTo>
                      <a:pt x="21" y="85"/>
                      <a:pt x="21" y="85"/>
                      <a:pt x="21" y="85"/>
                    </a:cubicBezTo>
                    <a:cubicBezTo>
                      <a:pt x="21" y="85"/>
                      <a:pt x="20" y="85"/>
                      <a:pt x="20" y="85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20" y="79"/>
                      <a:pt x="20" y="73"/>
                      <a:pt x="20" y="65"/>
                    </a:cubicBezTo>
                    <a:cubicBezTo>
                      <a:pt x="20" y="54"/>
                      <a:pt x="20" y="41"/>
                      <a:pt x="20" y="25"/>
                    </a:cubicBezTo>
                    <a:cubicBezTo>
                      <a:pt x="20" y="23"/>
                      <a:pt x="19" y="22"/>
                      <a:pt x="19" y="21"/>
                    </a:cubicBezTo>
                    <a:moveTo>
                      <a:pt x="907" y="0"/>
                    </a:moveTo>
                    <a:cubicBezTo>
                      <a:pt x="907" y="0"/>
                      <a:pt x="907" y="0"/>
                      <a:pt x="907" y="0"/>
                    </a:cubicBezTo>
                    <a:cubicBezTo>
                      <a:pt x="907" y="0"/>
                      <a:pt x="907" y="0"/>
                      <a:pt x="907" y="0"/>
                    </a:cubicBezTo>
                    <a:cubicBezTo>
                      <a:pt x="907" y="0"/>
                      <a:pt x="907" y="0"/>
                      <a:pt x="907" y="0"/>
                    </a:cubicBezTo>
                    <a:cubicBezTo>
                      <a:pt x="906" y="0"/>
                      <a:pt x="906" y="0"/>
                      <a:pt x="906" y="0"/>
                    </a:cubicBezTo>
                    <a:cubicBezTo>
                      <a:pt x="905" y="0"/>
                      <a:pt x="905" y="0"/>
                      <a:pt x="905" y="0"/>
                    </a:cubicBezTo>
                    <a:cubicBezTo>
                      <a:pt x="901" y="1"/>
                      <a:pt x="901" y="1"/>
                      <a:pt x="901" y="1"/>
                    </a:cubicBezTo>
                    <a:cubicBezTo>
                      <a:pt x="893" y="1"/>
                      <a:pt x="893" y="1"/>
                      <a:pt x="893" y="1"/>
                    </a:cubicBezTo>
                    <a:cubicBezTo>
                      <a:pt x="885" y="2"/>
                      <a:pt x="885" y="2"/>
                      <a:pt x="885" y="2"/>
                    </a:cubicBezTo>
                    <a:cubicBezTo>
                      <a:pt x="876" y="3"/>
                      <a:pt x="876" y="3"/>
                      <a:pt x="876" y="3"/>
                    </a:cubicBezTo>
                    <a:cubicBezTo>
                      <a:pt x="874" y="3"/>
                      <a:pt x="872" y="3"/>
                      <a:pt x="870" y="3"/>
                    </a:cubicBezTo>
                    <a:cubicBezTo>
                      <a:pt x="813" y="7"/>
                      <a:pt x="753" y="9"/>
                      <a:pt x="708" y="10"/>
                    </a:cubicBezTo>
                    <a:cubicBezTo>
                      <a:pt x="686" y="11"/>
                      <a:pt x="667" y="11"/>
                      <a:pt x="656" y="12"/>
                    </a:cubicBezTo>
                    <a:cubicBezTo>
                      <a:pt x="621" y="12"/>
                      <a:pt x="586" y="12"/>
                      <a:pt x="551" y="12"/>
                    </a:cubicBezTo>
                    <a:cubicBezTo>
                      <a:pt x="551" y="12"/>
                      <a:pt x="425" y="13"/>
                      <a:pt x="287" y="15"/>
                    </a:cubicBezTo>
                    <a:cubicBezTo>
                      <a:pt x="226" y="15"/>
                      <a:pt x="163" y="16"/>
                      <a:pt x="107" y="17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00" y="18"/>
                      <a:pt x="92" y="18"/>
                      <a:pt x="85" y="18"/>
                    </a:cubicBezTo>
                    <a:cubicBezTo>
                      <a:pt x="70" y="19"/>
                      <a:pt x="55" y="19"/>
                      <a:pt x="42" y="20"/>
                    </a:cubicBezTo>
                    <a:cubicBezTo>
                      <a:pt x="35" y="20"/>
                      <a:pt x="28" y="20"/>
                      <a:pt x="22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0" y="21"/>
                      <a:pt x="20" y="21"/>
                      <a:pt x="20" y="21"/>
                    </a:cubicBezTo>
                    <a:cubicBezTo>
                      <a:pt x="22" y="21"/>
                      <a:pt x="22" y="21"/>
                      <a:pt x="22" y="21"/>
                    </a:cubicBezTo>
                    <a:cubicBezTo>
                      <a:pt x="28" y="20"/>
                      <a:pt x="35" y="20"/>
                      <a:pt x="42" y="20"/>
                    </a:cubicBezTo>
                    <a:cubicBezTo>
                      <a:pt x="55" y="19"/>
                      <a:pt x="70" y="19"/>
                      <a:pt x="85" y="18"/>
                    </a:cubicBezTo>
                    <a:cubicBezTo>
                      <a:pt x="92" y="18"/>
                      <a:pt x="100" y="18"/>
                      <a:pt x="107" y="17"/>
                    </a:cubicBezTo>
                    <a:cubicBezTo>
                      <a:pt x="107" y="17"/>
                      <a:pt x="107" y="17"/>
                      <a:pt x="107" y="17"/>
                    </a:cubicBezTo>
                    <a:cubicBezTo>
                      <a:pt x="163" y="16"/>
                      <a:pt x="226" y="15"/>
                      <a:pt x="287" y="15"/>
                    </a:cubicBezTo>
                    <a:cubicBezTo>
                      <a:pt x="425" y="13"/>
                      <a:pt x="551" y="12"/>
                      <a:pt x="551" y="12"/>
                    </a:cubicBezTo>
                    <a:cubicBezTo>
                      <a:pt x="586" y="12"/>
                      <a:pt x="621" y="12"/>
                      <a:pt x="656" y="12"/>
                    </a:cubicBezTo>
                    <a:cubicBezTo>
                      <a:pt x="667" y="11"/>
                      <a:pt x="686" y="11"/>
                      <a:pt x="708" y="10"/>
                    </a:cubicBezTo>
                    <a:cubicBezTo>
                      <a:pt x="753" y="9"/>
                      <a:pt x="813" y="7"/>
                      <a:pt x="870" y="3"/>
                    </a:cubicBezTo>
                    <a:cubicBezTo>
                      <a:pt x="872" y="3"/>
                      <a:pt x="874" y="3"/>
                      <a:pt x="876" y="3"/>
                    </a:cubicBezTo>
                    <a:cubicBezTo>
                      <a:pt x="885" y="2"/>
                      <a:pt x="885" y="2"/>
                      <a:pt x="885" y="2"/>
                    </a:cubicBezTo>
                    <a:cubicBezTo>
                      <a:pt x="893" y="1"/>
                      <a:pt x="893" y="1"/>
                      <a:pt x="893" y="1"/>
                    </a:cubicBezTo>
                    <a:cubicBezTo>
                      <a:pt x="901" y="1"/>
                      <a:pt x="901" y="1"/>
                      <a:pt x="901" y="1"/>
                    </a:cubicBezTo>
                    <a:cubicBezTo>
                      <a:pt x="905" y="0"/>
                      <a:pt x="905" y="0"/>
                      <a:pt x="905" y="0"/>
                    </a:cubicBezTo>
                    <a:cubicBezTo>
                      <a:pt x="906" y="0"/>
                      <a:pt x="906" y="0"/>
                      <a:pt x="906" y="0"/>
                    </a:cubicBezTo>
                    <a:cubicBezTo>
                      <a:pt x="907" y="0"/>
                      <a:pt x="907" y="0"/>
                      <a:pt x="907" y="0"/>
                    </a:cubicBezTo>
                    <a:cubicBezTo>
                      <a:pt x="907" y="0"/>
                      <a:pt x="907" y="0"/>
                      <a:pt x="907" y="0"/>
                    </a:cubicBezTo>
                    <a:cubicBezTo>
                      <a:pt x="907" y="0"/>
                      <a:pt x="907" y="0"/>
                      <a:pt x="907" y="0"/>
                    </a:cubicBezTo>
                    <a:cubicBezTo>
                      <a:pt x="907" y="0"/>
                      <a:pt x="907" y="0"/>
                      <a:pt x="907" y="0"/>
                    </a:cubicBezTo>
                    <a:cubicBezTo>
                      <a:pt x="907" y="5"/>
                      <a:pt x="908" y="9"/>
                      <a:pt x="908" y="13"/>
                    </a:cubicBezTo>
                    <a:cubicBezTo>
                      <a:pt x="908" y="13"/>
                      <a:pt x="908" y="13"/>
                      <a:pt x="908" y="13"/>
                    </a:cubicBezTo>
                    <a:cubicBezTo>
                      <a:pt x="908" y="14"/>
                      <a:pt x="908" y="15"/>
                      <a:pt x="908" y="16"/>
                    </a:cubicBezTo>
                    <a:cubicBezTo>
                      <a:pt x="908" y="20"/>
                      <a:pt x="908" y="24"/>
                      <a:pt x="908" y="27"/>
                    </a:cubicBezTo>
                    <a:cubicBezTo>
                      <a:pt x="908" y="31"/>
                      <a:pt x="908" y="34"/>
                      <a:pt x="909" y="37"/>
                    </a:cubicBezTo>
                    <a:cubicBezTo>
                      <a:pt x="909" y="44"/>
                      <a:pt x="909" y="49"/>
                      <a:pt x="909" y="54"/>
                    </a:cubicBezTo>
                    <a:cubicBezTo>
                      <a:pt x="909" y="55"/>
                      <a:pt x="909" y="56"/>
                      <a:pt x="909" y="57"/>
                    </a:cubicBezTo>
                    <a:cubicBezTo>
                      <a:pt x="909" y="61"/>
                      <a:pt x="910" y="64"/>
                      <a:pt x="910" y="68"/>
                    </a:cubicBezTo>
                    <a:cubicBezTo>
                      <a:pt x="910" y="79"/>
                      <a:pt x="910" y="86"/>
                      <a:pt x="910" y="89"/>
                    </a:cubicBezTo>
                    <a:cubicBezTo>
                      <a:pt x="911" y="91"/>
                      <a:pt x="911" y="91"/>
                      <a:pt x="911" y="91"/>
                    </a:cubicBezTo>
                    <a:cubicBezTo>
                      <a:pt x="911" y="91"/>
                      <a:pt x="911" y="91"/>
                      <a:pt x="911" y="91"/>
                    </a:cubicBezTo>
                    <a:cubicBezTo>
                      <a:pt x="911" y="91"/>
                      <a:pt x="911" y="91"/>
                      <a:pt x="910" y="89"/>
                    </a:cubicBezTo>
                    <a:cubicBezTo>
                      <a:pt x="910" y="86"/>
                      <a:pt x="910" y="79"/>
                      <a:pt x="910" y="68"/>
                    </a:cubicBezTo>
                    <a:cubicBezTo>
                      <a:pt x="910" y="64"/>
                      <a:pt x="909" y="61"/>
                      <a:pt x="909" y="57"/>
                    </a:cubicBezTo>
                    <a:cubicBezTo>
                      <a:pt x="909" y="56"/>
                      <a:pt x="909" y="55"/>
                      <a:pt x="909" y="54"/>
                    </a:cubicBezTo>
                    <a:cubicBezTo>
                      <a:pt x="909" y="49"/>
                      <a:pt x="909" y="44"/>
                      <a:pt x="909" y="37"/>
                    </a:cubicBezTo>
                    <a:cubicBezTo>
                      <a:pt x="908" y="34"/>
                      <a:pt x="908" y="31"/>
                      <a:pt x="908" y="27"/>
                    </a:cubicBezTo>
                    <a:cubicBezTo>
                      <a:pt x="908" y="24"/>
                      <a:pt x="908" y="20"/>
                      <a:pt x="908" y="16"/>
                    </a:cubicBezTo>
                    <a:cubicBezTo>
                      <a:pt x="908" y="15"/>
                      <a:pt x="908" y="14"/>
                      <a:pt x="908" y="13"/>
                    </a:cubicBezTo>
                    <a:cubicBezTo>
                      <a:pt x="908" y="13"/>
                      <a:pt x="908" y="13"/>
                      <a:pt x="908" y="13"/>
                    </a:cubicBezTo>
                    <a:cubicBezTo>
                      <a:pt x="908" y="9"/>
                      <a:pt x="907" y="5"/>
                      <a:pt x="907" y="0"/>
                    </a:cubicBezTo>
                  </a:path>
                </a:pathLst>
              </a:custGeom>
              <a:solidFill>
                <a:srgbClr val="E1E1E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4" name="Freeform 170">
                <a:extLst>
                  <a:ext uri="{FF2B5EF4-FFF2-40B4-BE49-F238E27FC236}">
                    <a16:creationId xmlns:a16="http://schemas.microsoft.com/office/drawing/2014/main" id="{5B92A4C3-12B6-47E6-937A-6B63181DB48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29752" y="2623008"/>
                <a:ext cx="1588726" cy="162575"/>
              </a:xfrm>
              <a:custGeom>
                <a:avLst/>
                <a:gdLst>
                  <a:gd name="T0" fmla="*/ 1 w 726"/>
                  <a:gd name="T1" fmla="*/ 72 h 74"/>
                  <a:gd name="T2" fmla="*/ 1 w 726"/>
                  <a:gd name="T3" fmla="*/ 61 h 74"/>
                  <a:gd name="T4" fmla="*/ 599 w 726"/>
                  <a:gd name="T5" fmla="*/ 59 h 74"/>
                  <a:gd name="T6" fmla="*/ 133 w 726"/>
                  <a:gd name="T7" fmla="*/ 32 h 74"/>
                  <a:gd name="T8" fmla="*/ 134 w 726"/>
                  <a:gd name="T9" fmla="*/ 51 h 74"/>
                  <a:gd name="T10" fmla="*/ 134 w 726"/>
                  <a:gd name="T11" fmla="*/ 51 h 74"/>
                  <a:gd name="T12" fmla="*/ 134 w 726"/>
                  <a:gd name="T13" fmla="*/ 47 h 74"/>
                  <a:gd name="T14" fmla="*/ 134 w 726"/>
                  <a:gd name="T15" fmla="*/ 35 h 74"/>
                  <a:gd name="T16" fmla="*/ 1 w 726"/>
                  <a:gd name="T17" fmla="*/ 27 h 74"/>
                  <a:gd name="T18" fmla="*/ 1 w 726"/>
                  <a:gd name="T19" fmla="*/ 51 h 74"/>
                  <a:gd name="T20" fmla="*/ 1 w 726"/>
                  <a:gd name="T21" fmla="*/ 73 h 74"/>
                  <a:gd name="T22" fmla="*/ 1 w 726"/>
                  <a:gd name="T23" fmla="*/ 47 h 74"/>
                  <a:gd name="T24" fmla="*/ 0 w 726"/>
                  <a:gd name="T25" fmla="*/ 5 h 74"/>
                  <a:gd name="T26" fmla="*/ 188 w 726"/>
                  <a:gd name="T27" fmla="*/ 59 h 74"/>
                  <a:gd name="T28" fmla="*/ 255 w 726"/>
                  <a:gd name="T29" fmla="*/ 61 h 74"/>
                  <a:gd name="T30" fmla="*/ 134 w 726"/>
                  <a:gd name="T31" fmla="*/ 56 h 74"/>
                  <a:gd name="T32" fmla="*/ 166 w 726"/>
                  <a:gd name="T33" fmla="*/ 55 h 74"/>
                  <a:gd name="T34" fmla="*/ 218 w 726"/>
                  <a:gd name="T35" fmla="*/ 54 h 74"/>
                  <a:gd name="T36" fmla="*/ 599 w 726"/>
                  <a:gd name="T37" fmla="*/ 38 h 74"/>
                  <a:gd name="T38" fmla="*/ 725 w 726"/>
                  <a:gd name="T39" fmla="*/ 37 h 74"/>
                  <a:gd name="T40" fmla="*/ 725 w 726"/>
                  <a:gd name="T41" fmla="*/ 35 h 74"/>
                  <a:gd name="T42" fmla="*/ 697 w 726"/>
                  <a:gd name="T43" fmla="*/ 56 h 74"/>
                  <a:gd name="T44" fmla="*/ 599 w 726"/>
                  <a:gd name="T45" fmla="*/ 39 h 74"/>
                  <a:gd name="T46" fmla="*/ 1 w 726"/>
                  <a:gd name="T47" fmla="*/ 5 h 74"/>
                  <a:gd name="T48" fmla="*/ 21 w 726"/>
                  <a:gd name="T49" fmla="*/ 5 h 74"/>
                  <a:gd name="T50" fmla="*/ 572 w 726"/>
                  <a:gd name="T51" fmla="*/ 16 h 74"/>
                  <a:gd name="T52" fmla="*/ 599 w 726"/>
                  <a:gd name="T53" fmla="*/ 17 h 74"/>
                  <a:gd name="T54" fmla="*/ 537 w 726"/>
                  <a:gd name="T55" fmla="*/ 26 h 74"/>
                  <a:gd name="T56" fmla="*/ 184 w 726"/>
                  <a:gd name="T57" fmla="*/ 27 h 74"/>
                  <a:gd name="T58" fmla="*/ 134 w 726"/>
                  <a:gd name="T59" fmla="*/ 27 h 74"/>
                  <a:gd name="T60" fmla="*/ 134 w 726"/>
                  <a:gd name="T61" fmla="*/ 32 h 74"/>
                  <a:gd name="T62" fmla="*/ 312 w 726"/>
                  <a:gd name="T63" fmla="*/ 33 h 74"/>
                  <a:gd name="T64" fmla="*/ 599 w 726"/>
                  <a:gd name="T65" fmla="*/ 39 h 74"/>
                  <a:gd name="T66" fmla="*/ 600 w 726"/>
                  <a:gd name="T67" fmla="*/ 59 h 74"/>
                  <a:gd name="T68" fmla="*/ 441 w 726"/>
                  <a:gd name="T69" fmla="*/ 62 h 74"/>
                  <a:gd name="T70" fmla="*/ 594 w 726"/>
                  <a:gd name="T71" fmla="*/ 58 h 74"/>
                  <a:gd name="T72" fmla="*/ 599 w 726"/>
                  <a:gd name="T73" fmla="*/ 53 h 74"/>
                  <a:gd name="T74" fmla="*/ 545 w 726"/>
                  <a:gd name="T75" fmla="*/ 53 h 74"/>
                  <a:gd name="T76" fmla="*/ 177 w 726"/>
                  <a:gd name="T77" fmla="*/ 51 h 74"/>
                  <a:gd name="T78" fmla="*/ 134 w 726"/>
                  <a:gd name="T79" fmla="*/ 51 h 74"/>
                  <a:gd name="T80" fmla="*/ 2 w 726"/>
                  <a:gd name="T81" fmla="*/ 61 h 74"/>
                  <a:gd name="T82" fmla="*/ 2 w 726"/>
                  <a:gd name="T83" fmla="*/ 66 h 74"/>
                  <a:gd name="T84" fmla="*/ 33 w 726"/>
                  <a:gd name="T85" fmla="*/ 65 h 74"/>
                  <a:gd name="T86" fmla="*/ 187 w 726"/>
                  <a:gd name="T87" fmla="*/ 66 h 74"/>
                  <a:gd name="T88" fmla="*/ 187 w 726"/>
                  <a:gd name="T89" fmla="*/ 69 h 74"/>
                  <a:gd name="T90" fmla="*/ 194 w 726"/>
                  <a:gd name="T91" fmla="*/ 70 h 74"/>
                  <a:gd name="T92" fmla="*/ 692 w 726"/>
                  <a:gd name="T93" fmla="*/ 63 h 74"/>
                  <a:gd name="T94" fmla="*/ 726 w 726"/>
                  <a:gd name="T95" fmla="*/ 62 h 74"/>
                  <a:gd name="T96" fmla="*/ 726 w 726"/>
                  <a:gd name="T97" fmla="*/ 48 h 74"/>
                  <a:gd name="T98" fmla="*/ 724 w 726"/>
                  <a:gd name="T99" fmla="*/ 30 h 74"/>
                  <a:gd name="T100" fmla="*/ 599 w 726"/>
                  <a:gd name="T101" fmla="*/ 21 h 74"/>
                  <a:gd name="T102" fmla="*/ 599 w 726"/>
                  <a:gd name="T103" fmla="*/ 12 h 74"/>
                  <a:gd name="T104" fmla="*/ 542 w 726"/>
                  <a:gd name="T105" fmla="*/ 10 h 74"/>
                  <a:gd name="T106" fmla="*/ 4 w 726"/>
                  <a:gd name="T107" fmla="*/ 0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726" h="74">
                    <a:moveTo>
                      <a:pt x="1" y="61"/>
                    </a:moveTo>
                    <a:cubicBezTo>
                      <a:pt x="1" y="61"/>
                      <a:pt x="1" y="61"/>
                      <a:pt x="1" y="61"/>
                    </a:cubicBezTo>
                    <a:cubicBezTo>
                      <a:pt x="1" y="62"/>
                      <a:pt x="1" y="63"/>
                      <a:pt x="1" y="63"/>
                    </a:cubicBezTo>
                    <a:cubicBezTo>
                      <a:pt x="1" y="67"/>
                      <a:pt x="1" y="69"/>
                      <a:pt x="1" y="71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1" y="72"/>
                      <a:pt x="1" y="69"/>
                      <a:pt x="1" y="66"/>
                    </a:cubicBezTo>
                    <a:cubicBezTo>
                      <a:pt x="1" y="65"/>
                      <a:pt x="1" y="64"/>
                      <a:pt x="1" y="63"/>
                    </a:cubicBezTo>
                    <a:cubicBezTo>
                      <a:pt x="1" y="62"/>
                      <a:pt x="1" y="62"/>
                      <a:pt x="1" y="61"/>
                    </a:cubicBezTo>
                    <a:moveTo>
                      <a:pt x="1" y="60"/>
                    </a:moveTo>
                    <a:cubicBezTo>
                      <a:pt x="1" y="60"/>
                      <a:pt x="1" y="60"/>
                      <a:pt x="1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0"/>
                      <a:pt x="1" y="60"/>
                      <a:pt x="1" y="60"/>
                    </a:cubicBezTo>
                    <a:moveTo>
                      <a:pt x="599" y="58"/>
                    </a:moveTo>
                    <a:cubicBezTo>
                      <a:pt x="599" y="58"/>
                      <a:pt x="599" y="58"/>
                      <a:pt x="599" y="58"/>
                    </a:cubicBezTo>
                    <a:cubicBezTo>
                      <a:pt x="599" y="59"/>
                      <a:pt x="599" y="59"/>
                      <a:pt x="599" y="59"/>
                    </a:cubicBezTo>
                    <a:cubicBezTo>
                      <a:pt x="599" y="59"/>
                      <a:pt x="599" y="59"/>
                      <a:pt x="599" y="59"/>
                    </a:cubicBezTo>
                    <a:cubicBezTo>
                      <a:pt x="599" y="59"/>
                      <a:pt x="599" y="59"/>
                      <a:pt x="599" y="58"/>
                    </a:cubicBezTo>
                    <a:moveTo>
                      <a:pt x="133" y="32"/>
                    </a:moveTo>
                    <a:cubicBezTo>
                      <a:pt x="133" y="32"/>
                      <a:pt x="133" y="32"/>
                      <a:pt x="133" y="32"/>
                    </a:cubicBezTo>
                    <a:cubicBezTo>
                      <a:pt x="133" y="32"/>
                      <a:pt x="133" y="32"/>
                      <a:pt x="133" y="32"/>
                    </a:cubicBezTo>
                    <a:cubicBezTo>
                      <a:pt x="133" y="33"/>
                      <a:pt x="133" y="34"/>
                      <a:pt x="133" y="35"/>
                    </a:cubicBezTo>
                    <a:cubicBezTo>
                      <a:pt x="133" y="40"/>
                      <a:pt x="133" y="44"/>
                      <a:pt x="133" y="47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9"/>
                      <a:pt x="133" y="50"/>
                      <a:pt x="134" y="51"/>
                    </a:cubicBezTo>
                    <a:cubicBezTo>
                      <a:pt x="134" y="52"/>
                      <a:pt x="134" y="52"/>
                      <a:pt x="134" y="52"/>
                    </a:cubicBezTo>
                    <a:cubicBezTo>
                      <a:pt x="134" y="52"/>
                      <a:pt x="134" y="52"/>
                      <a:pt x="134" y="51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0"/>
                      <a:pt x="133" y="49"/>
                      <a:pt x="134" y="49"/>
                    </a:cubicBezTo>
                    <a:cubicBezTo>
                      <a:pt x="134" y="49"/>
                      <a:pt x="134" y="49"/>
                      <a:pt x="134" y="51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0"/>
                      <a:pt x="134" y="48"/>
                      <a:pt x="134" y="47"/>
                    </a:cubicBezTo>
                    <a:cubicBezTo>
                      <a:pt x="134" y="47"/>
                      <a:pt x="134" y="47"/>
                      <a:pt x="134" y="46"/>
                    </a:cubicBezTo>
                    <a:cubicBezTo>
                      <a:pt x="134" y="46"/>
                      <a:pt x="134" y="46"/>
                      <a:pt x="134" y="46"/>
                    </a:cubicBezTo>
                    <a:cubicBezTo>
                      <a:pt x="134" y="46"/>
                      <a:pt x="134" y="45"/>
                      <a:pt x="134" y="44"/>
                    </a:cubicBezTo>
                    <a:cubicBezTo>
                      <a:pt x="134" y="41"/>
                      <a:pt x="134" y="39"/>
                      <a:pt x="134" y="36"/>
                    </a:cubicBezTo>
                    <a:cubicBezTo>
                      <a:pt x="134" y="36"/>
                      <a:pt x="134" y="36"/>
                      <a:pt x="134" y="35"/>
                    </a:cubicBezTo>
                    <a:cubicBezTo>
                      <a:pt x="133" y="34"/>
                      <a:pt x="133" y="33"/>
                      <a:pt x="133" y="32"/>
                    </a:cubicBezTo>
                    <a:cubicBezTo>
                      <a:pt x="133" y="32"/>
                      <a:pt x="133" y="32"/>
                      <a:pt x="133" y="32"/>
                    </a:cubicBezTo>
                    <a:moveTo>
                      <a:pt x="0" y="4"/>
                    </a:moveTo>
                    <a:cubicBezTo>
                      <a:pt x="0" y="4"/>
                      <a:pt x="0" y="7"/>
                      <a:pt x="0" y="11"/>
                    </a:cubicBezTo>
                    <a:cubicBezTo>
                      <a:pt x="0" y="15"/>
                      <a:pt x="1" y="21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31"/>
                      <a:pt x="1" y="35"/>
                      <a:pt x="1" y="39"/>
                    </a:cubicBezTo>
                    <a:cubicBezTo>
                      <a:pt x="1" y="42"/>
                      <a:pt x="1" y="44"/>
                      <a:pt x="1" y="47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9"/>
                      <a:pt x="1" y="50"/>
                      <a:pt x="1" y="51"/>
                    </a:cubicBezTo>
                    <a:cubicBezTo>
                      <a:pt x="1" y="52"/>
                      <a:pt x="1" y="53"/>
                      <a:pt x="1" y="54"/>
                    </a:cubicBezTo>
                    <a:cubicBezTo>
                      <a:pt x="1" y="56"/>
                      <a:pt x="1" y="57"/>
                      <a:pt x="1" y="59"/>
                    </a:cubicBezTo>
                    <a:cubicBezTo>
                      <a:pt x="1" y="62"/>
                      <a:pt x="1" y="65"/>
                      <a:pt x="1" y="68"/>
                    </a:cubicBezTo>
                    <a:cubicBezTo>
                      <a:pt x="1" y="71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3"/>
                    </a:cubicBezTo>
                    <a:cubicBezTo>
                      <a:pt x="1" y="73"/>
                      <a:pt x="1" y="72"/>
                      <a:pt x="1" y="71"/>
                    </a:cubicBezTo>
                    <a:cubicBezTo>
                      <a:pt x="1" y="71"/>
                      <a:pt x="1" y="71"/>
                      <a:pt x="1" y="70"/>
                    </a:cubicBezTo>
                    <a:cubicBezTo>
                      <a:pt x="1" y="68"/>
                      <a:pt x="1" y="62"/>
                      <a:pt x="1" y="51"/>
                    </a:cubicBezTo>
                    <a:cubicBezTo>
                      <a:pt x="1" y="50"/>
                      <a:pt x="1" y="49"/>
                      <a:pt x="1" y="47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3"/>
                      <a:pt x="1" y="39"/>
                      <a:pt x="1" y="34"/>
                    </a:cubicBezTo>
                    <a:cubicBezTo>
                      <a:pt x="1" y="32"/>
                      <a:pt x="1" y="30"/>
                      <a:pt x="1" y="27"/>
                    </a:cubicBezTo>
                    <a:cubicBezTo>
                      <a:pt x="1" y="27"/>
                      <a:pt x="1" y="27"/>
                      <a:pt x="1" y="27"/>
                    </a:cubicBezTo>
                    <a:cubicBezTo>
                      <a:pt x="1" y="22"/>
                      <a:pt x="1" y="17"/>
                      <a:pt x="0" y="11"/>
                    </a:cubicBezTo>
                    <a:cubicBezTo>
                      <a:pt x="0" y="9"/>
                      <a:pt x="0" y="7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4"/>
                      <a:pt x="0" y="4"/>
                      <a:pt x="0" y="4"/>
                    </a:cubicBezTo>
                    <a:moveTo>
                      <a:pt x="187" y="62"/>
                    </a:moveTo>
                    <a:cubicBezTo>
                      <a:pt x="187" y="60"/>
                      <a:pt x="187" y="59"/>
                      <a:pt x="188" y="59"/>
                    </a:cubicBezTo>
                    <a:cubicBezTo>
                      <a:pt x="189" y="59"/>
                      <a:pt x="189" y="59"/>
                      <a:pt x="190" y="59"/>
                    </a:cubicBezTo>
                    <a:cubicBezTo>
                      <a:pt x="190" y="60"/>
                      <a:pt x="190" y="60"/>
                      <a:pt x="191" y="60"/>
                    </a:cubicBezTo>
                    <a:cubicBezTo>
                      <a:pt x="191" y="60"/>
                      <a:pt x="191" y="60"/>
                      <a:pt x="192" y="59"/>
                    </a:cubicBezTo>
                    <a:cubicBezTo>
                      <a:pt x="204" y="60"/>
                      <a:pt x="204" y="60"/>
                      <a:pt x="204" y="60"/>
                    </a:cubicBezTo>
                    <a:cubicBezTo>
                      <a:pt x="220" y="60"/>
                      <a:pt x="237" y="60"/>
                      <a:pt x="255" y="61"/>
                    </a:cubicBezTo>
                    <a:cubicBezTo>
                      <a:pt x="272" y="61"/>
                      <a:pt x="290" y="61"/>
                      <a:pt x="307" y="61"/>
                    </a:cubicBezTo>
                    <a:cubicBezTo>
                      <a:pt x="273" y="62"/>
                      <a:pt x="239" y="62"/>
                      <a:pt x="204" y="62"/>
                    </a:cubicBezTo>
                    <a:cubicBezTo>
                      <a:pt x="199" y="62"/>
                      <a:pt x="193" y="62"/>
                      <a:pt x="187" y="62"/>
                    </a:cubicBezTo>
                    <a:moveTo>
                      <a:pt x="134" y="62"/>
                    </a:moveTo>
                    <a:cubicBezTo>
                      <a:pt x="134" y="61"/>
                      <a:pt x="134" y="59"/>
                      <a:pt x="134" y="56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36" y="56"/>
                      <a:pt x="136" y="56"/>
                      <a:pt x="136" y="56"/>
                    </a:cubicBezTo>
                    <a:cubicBezTo>
                      <a:pt x="146" y="55"/>
                      <a:pt x="146" y="55"/>
                      <a:pt x="146" y="55"/>
                    </a:cubicBezTo>
                    <a:cubicBezTo>
                      <a:pt x="166" y="55"/>
                      <a:pt x="166" y="55"/>
                      <a:pt x="166" y="55"/>
                    </a:cubicBezTo>
                    <a:cubicBezTo>
                      <a:pt x="172" y="54"/>
                      <a:pt x="179" y="54"/>
                      <a:pt x="187" y="54"/>
                    </a:cubicBezTo>
                    <a:cubicBezTo>
                      <a:pt x="187" y="57"/>
                      <a:pt x="187" y="60"/>
                      <a:pt x="187" y="62"/>
                    </a:cubicBezTo>
                    <a:cubicBezTo>
                      <a:pt x="169" y="62"/>
                      <a:pt x="151" y="62"/>
                      <a:pt x="134" y="62"/>
                    </a:cubicBezTo>
                    <a:moveTo>
                      <a:pt x="208" y="54"/>
                    </a:moveTo>
                    <a:cubicBezTo>
                      <a:pt x="211" y="54"/>
                      <a:pt x="215" y="54"/>
                      <a:pt x="218" y="54"/>
                    </a:cubicBezTo>
                    <a:cubicBezTo>
                      <a:pt x="219" y="54"/>
                      <a:pt x="220" y="54"/>
                      <a:pt x="221" y="54"/>
                    </a:cubicBezTo>
                    <a:cubicBezTo>
                      <a:pt x="304" y="55"/>
                      <a:pt x="385" y="57"/>
                      <a:pt x="466" y="58"/>
                    </a:cubicBezTo>
                    <a:cubicBezTo>
                      <a:pt x="441" y="59"/>
                      <a:pt x="416" y="60"/>
                      <a:pt x="390" y="60"/>
                    </a:cubicBezTo>
                    <a:cubicBezTo>
                      <a:pt x="330" y="58"/>
                      <a:pt x="272" y="56"/>
                      <a:pt x="208" y="54"/>
                    </a:cubicBezTo>
                    <a:moveTo>
                      <a:pt x="599" y="38"/>
                    </a:moveTo>
                    <a:cubicBezTo>
                      <a:pt x="599" y="37"/>
                      <a:pt x="599" y="35"/>
                      <a:pt x="599" y="34"/>
                    </a:cubicBezTo>
                    <a:cubicBezTo>
                      <a:pt x="619" y="34"/>
                      <a:pt x="638" y="34"/>
                      <a:pt x="657" y="35"/>
                    </a:cubicBezTo>
                    <a:cubicBezTo>
                      <a:pt x="722" y="37"/>
                      <a:pt x="722" y="37"/>
                      <a:pt x="722" y="37"/>
                    </a:cubicBezTo>
                    <a:cubicBezTo>
                      <a:pt x="724" y="37"/>
                      <a:pt x="724" y="37"/>
                      <a:pt x="724" y="37"/>
                    </a:cubicBezTo>
                    <a:cubicBezTo>
                      <a:pt x="725" y="37"/>
                      <a:pt x="725" y="37"/>
                      <a:pt x="725" y="37"/>
                    </a:cubicBezTo>
                    <a:cubicBezTo>
                      <a:pt x="725" y="37"/>
                      <a:pt x="725" y="37"/>
                      <a:pt x="725" y="37"/>
                    </a:cubicBezTo>
                    <a:cubicBezTo>
                      <a:pt x="725" y="37"/>
                      <a:pt x="725" y="37"/>
                      <a:pt x="725" y="37"/>
                    </a:cubicBezTo>
                    <a:cubicBezTo>
                      <a:pt x="725" y="38"/>
                      <a:pt x="725" y="38"/>
                      <a:pt x="725" y="38"/>
                    </a:cubicBezTo>
                    <a:cubicBezTo>
                      <a:pt x="725" y="38"/>
                      <a:pt x="725" y="38"/>
                      <a:pt x="725" y="37"/>
                    </a:cubicBezTo>
                    <a:cubicBezTo>
                      <a:pt x="725" y="36"/>
                      <a:pt x="725" y="35"/>
                      <a:pt x="725" y="35"/>
                    </a:cubicBezTo>
                    <a:cubicBezTo>
                      <a:pt x="725" y="35"/>
                      <a:pt x="725" y="39"/>
                      <a:pt x="725" y="55"/>
                    </a:cubicBezTo>
                    <a:cubicBezTo>
                      <a:pt x="725" y="55"/>
                      <a:pt x="725" y="55"/>
                      <a:pt x="725" y="55"/>
                    </a:cubicBezTo>
                    <a:cubicBezTo>
                      <a:pt x="721" y="55"/>
                      <a:pt x="721" y="55"/>
                      <a:pt x="721" y="55"/>
                    </a:cubicBezTo>
                    <a:cubicBezTo>
                      <a:pt x="713" y="56"/>
                      <a:pt x="713" y="56"/>
                      <a:pt x="713" y="56"/>
                    </a:cubicBezTo>
                    <a:cubicBezTo>
                      <a:pt x="697" y="56"/>
                      <a:pt x="697" y="56"/>
                      <a:pt x="697" y="56"/>
                    </a:cubicBezTo>
                    <a:cubicBezTo>
                      <a:pt x="665" y="58"/>
                      <a:pt x="665" y="58"/>
                      <a:pt x="665" y="58"/>
                    </a:cubicBezTo>
                    <a:cubicBezTo>
                      <a:pt x="643" y="58"/>
                      <a:pt x="621" y="59"/>
                      <a:pt x="600" y="59"/>
                    </a:cubicBezTo>
                    <a:cubicBezTo>
                      <a:pt x="600" y="56"/>
                      <a:pt x="599" y="51"/>
                      <a:pt x="599" y="43"/>
                    </a:cubicBezTo>
                    <a:cubicBezTo>
                      <a:pt x="599" y="42"/>
                      <a:pt x="599" y="41"/>
                      <a:pt x="599" y="39"/>
                    </a:cubicBezTo>
                    <a:cubicBezTo>
                      <a:pt x="599" y="39"/>
                      <a:pt x="599" y="39"/>
                      <a:pt x="599" y="39"/>
                    </a:cubicBezTo>
                    <a:cubicBezTo>
                      <a:pt x="599" y="39"/>
                      <a:pt x="599" y="38"/>
                      <a:pt x="599" y="38"/>
                    </a:cubicBezTo>
                    <a:moveTo>
                      <a:pt x="0" y="0"/>
                    </a:moveTo>
                    <a:cubicBezTo>
                      <a:pt x="0" y="1"/>
                      <a:pt x="0" y="2"/>
                      <a:pt x="0" y="3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42" y="5"/>
                      <a:pt x="42" y="5"/>
                      <a:pt x="42" y="5"/>
                    </a:cubicBezTo>
                    <a:cubicBezTo>
                      <a:pt x="57" y="5"/>
                      <a:pt x="72" y="5"/>
                      <a:pt x="88" y="6"/>
                    </a:cubicBezTo>
                    <a:cubicBezTo>
                      <a:pt x="119" y="6"/>
                      <a:pt x="151" y="6"/>
                      <a:pt x="183" y="7"/>
                    </a:cubicBezTo>
                    <a:cubicBezTo>
                      <a:pt x="311" y="9"/>
                      <a:pt x="438" y="11"/>
                      <a:pt x="486" y="13"/>
                    </a:cubicBezTo>
                    <a:cubicBezTo>
                      <a:pt x="516" y="14"/>
                      <a:pt x="545" y="15"/>
                      <a:pt x="572" y="16"/>
                    </a:cubicBezTo>
                    <a:cubicBezTo>
                      <a:pt x="593" y="17"/>
                      <a:pt x="593" y="17"/>
                      <a:pt x="593" y="17"/>
                    </a:cubicBezTo>
                    <a:cubicBezTo>
                      <a:pt x="598" y="17"/>
                      <a:pt x="598" y="17"/>
                      <a:pt x="598" y="17"/>
                    </a:cubicBezTo>
                    <a:cubicBezTo>
                      <a:pt x="599" y="17"/>
                      <a:pt x="599" y="17"/>
                      <a:pt x="599" y="17"/>
                    </a:cubicBezTo>
                    <a:cubicBezTo>
                      <a:pt x="599" y="17"/>
                      <a:pt x="599" y="17"/>
                      <a:pt x="599" y="17"/>
                    </a:cubicBezTo>
                    <a:cubicBezTo>
                      <a:pt x="599" y="17"/>
                      <a:pt x="599" y="17"/>
                      <a:pt x="599" y="17"/>
                    </a:cubicBezTo>
                    <a:cubicBezTo>
                      <a:pt x="599" y="17"/>
                      <a:pt x="599" y="18"/>
                      <a:pt x="599" y="21"/>
                    </a:cubicBezTo>
                    <a:cubicBezTo>
                      <a:pt x="599" y="21"/>
                      <a:pt x="599" y="21"/>
                      <a:pt x="599" y="21"/>
                    </a:cubicBezTo>
                    <a:cubicBezTo>
                      <a:pt x="599" y="22"/>
                      <a:pt x="599" y="24"/>
                      <a:pt x="599" y="26"/>
                    </a:cubicBezTo>
                    <a:cubicBezTo>
                      <a:pt x="590" y="26"/>
                      <a:pt x="581" y="26"/>
                      <a:pt x="572" y="26"/>
                    </a:cubicBezTo>
                    <a:cubicBezTo>
                      <a:pt x="560" y="26"/>
                      <a:pt x="548" y="26"/>
                      <a:pt x="537" y="26"/>
                    </a:cubicBezTo>
                    <a:cubicBezTo>
                      <a:pt x="503" y="26"/>
                      <a:pt x="472" y="26"/>
                      <a:pt x="438" y="27"/>
                    </a:cubicBezTo>
                    <a:cubicBezTo>
                      <a:pt x="409" y="27"/>
                      <a:pt x="378" y="27"/>
                      <a:pt x="346" y="27"/>
                    </a:cubicBezTo>
                    <a:cubicBezTo>
                      <a:pt x="343" y="27"/>
                      <a:pt x="340" y="27"/>
                      <a:pt x="337" y="27"/>
                    </a:cubicBezTo>
                    <a:cubicBezTo>
                      <a:pt x="315" y="27"/>
                      <a:pt x="293" y="27"/>
                      <a:pt x="271" y="27"/>
                    </a:cubicBezTo>
                    <a:cubicBezTo>
                      <a:pt x="242" y="27"/>
                      <a:pt x="213" y="27"/>
                      <a:pt x="184" y="27"/>
                    </a:cubicBezTo>
                    <a:cubicBezTo>
                      <a:pt x="180" y="27"/>
                      <a:pt x="176" y="27"/>
                      <a:pt x="172" y="27"/>
                    </a:cubicBezTo>
                    <a:cubicBezTo>
                      <a:pt x="162" y="27"/>
                      <a:pt x="152" y="27"/>
                      <a:pt x="142" y="27"/>
                    </a:cubicBezTo>
                    <a:cubicBezTo>
                      <a:pt x="136" y="27"/>
                      <a:pt x="136" y="27"/>
                      <a:pt x="136" y="27"/>
                    </a:cubicBezTo>
                    <a:cubicBezTo>
                      <a:pt x="134" y="27"/>
                      <a:pt x="134" y="27"/>
                      <a:pt x="134" y="27"/>
                    </a:cubicBezTo>
                    <a:cubicBezTo>
                      <a:pt x="134" y="27"/>
                      <a:pt x="134" y="27"/>
                      <a:pt x="134" y="27"/>
                    </a:cubicBezTo>
                    <a:cubicBezTo>
                      <a:pt x="133" y="27"/>
                      <a:pt x="133" y="27"/>
                      <a:pt x="133" y="27"/>
                    </a:cubicBezTo>
                    <a:cubicBezTo>
                      <a:pt x="133" y="27"/>
                      <a:pt x="133" y="26"/>
                      <a:pt x="133" y="26"/>
                    </a:cubicBezTo>
                    <a:cubicBezTo>
                      <a:pt x="133" y="26"/>
                      <a:pt x="133" y="28"/>
                      <a:pt x="133" y="30"/>
                    </a:cubicBezTo>
                    <a:cubicBezTo>
                      <a:pt x="133" y="30"/>
                      <a:pt x="133" y="31"/>
                      <a:pt x="133" y="32"/>
                    </a:cubicBezTo>
                    <a:cubicBezTo>
                      <a:pt x="134" y="32"/>
                      <a:pt x="134" y="32"/>
                      <a:pt x="134" y="32"/>
                    </a:cubicBezTo>
                    <a:cubicBezTo>
                      <a:pt x="134" y="32"/>
                      <a:pt x="134" y="32"/>
                      <a:pt x="134" y="32"/>
                    </a:cubicBezTo>
                    <a:cubicBezTo>
                      <a:pt x="134" y="32"/>
                      <a:pt x="134" y="32"/>
                      <a:pt x="134" y="32"/>
                    </a:cubicBezTo>
                    <a:cubicBezTo>
                      <a:pt x="139" y="32"/>
                      <a:pt x="139" y="32"/>
                      <a:pt x="139" y="32"/>
                    </a:cubicBezTo>
                    <a:cubicBezTo>
                      <a:pt x="148" y="32"/>
                      <a:pt x="148" y="32"/>
                      <a:pt x="148" y="32"/>
                    </a:cubicBezTo>
                    <a:cubicBezTo>
                      <a:pt x="197" y="33"/>
                      <a:pt x="257" y="33"/>
                      <a:pt x="312" y="33"/>
                    </a:cubicBezTo>
                    <a:cubicBezTo>
                      <a:pt x="344" y="33"/>
                      <a:pt x="375" y="33"/>
                      <a:pt x="400" y="32"/>
                    </a:cubicBezTo>
                    <a:cubicBezTo>
                      <a:pt x="467" y="32"/>
                      <a:pt x="533" y="33"/>
                      <a:pt x="599" y="34"/>
                    </a:cubicBezTo>
                    <a:cubicBezTo>
                      <a:pt x="599" y="35"/>
                      <a:pt x="599" y="37"/>
                      <a:pt x="599" y="39"/>
                    </a:cubicBezTo>
                    <a:cubicBezTo>
                      <a:pt x="599" y="39"/>
                      <a:pt x="599" y="39"/>
                      <a:pt x="599" y="39"/>
                    </a:cubicBezTo>
                    <a:cubicBezTo>
                      <a:pt x="599" y="39"/>
                      <a:pt x="599" y="39"/>
                      <a:pt x="599" y="39"/>
                    </a:cubicBezTo>
                    <a:cubicBezTo>
                      <a:pt x="599" y="47"/>
                      <a:pt x="599" y="54"/>
                      <a:pt x="599" y="58"/>
                    </a:cubicBezTo>
                    <a:cubicBezTo>
                      <a:pt x="599" y="58"/>
                      <a:pt x="599" y="58"/>
                      <a:pt x="599" y="58"/>
                    </a:cubicBezTo>
                    <a:cubicBezTo>
                      <a:pt x="599" y="55"/>
                      <a:pt x="599" y="54"/>
                      <a:pt x="599" y="54"/>
                    </a:cubicBezTo>
                    <a:cubicBezTo>
                      <a:pt x="599" y="54"/>
                      <a:pt x="599" y="56"/>
                      <a:pt x="600" y="58"/>
                    </a:cubicBezTo>
                    <a:cubicBezTo>
                      <a:pt x="600" y="59"/>
                      <a:pt x="600" y="59"/>
                      <a:pt x="600" y="59"/>
                    </a:cubicBezTo>
                    <a:cubicBezTo>
                      <a:pt x="599" y="59"/>
                      <a:pt x="599" y="59"/>
                      <a:pt x="599" y="59"/>
                    </a:cubicBezTo>
                    <a:cubicBezTo>
                      <a:pt x="599" y="61"/>
                      <a:pt x="599" y="61"/>
                      <a:pt x="599" y="61"/>
                    </a:cubicBezTo>
                    <a:cubicBezTo>
                      <a:pt x="599" y="61"/>
                      <a:pt x="599" y="61"/>
                      <a:pt x="599" y="59"/>
                    </a:cubicBezTo>
                    <a:cubicBezTo>
                      <a:pt x="578" y="60"/>
                      <a:pt x="557" y="60"/>
                      <a:pt x="535" y="61"/>
                    </a:cubicBezTo>
                    <a:cubicBezTo>
                      <a:pt x="502" y="61"/>
                      <a:pt x="472" y="62"/>
                      <a:pt x="441" y="62"/>
                    </a:cubicBezTo>
                    <a:cubicBezTo>
                      <a:pt x="451" y="62"/>
                      <a:pt x="461" y="61"/>
                      <a:pt x="470" y="61"/>
                    </a:cubicBezTo>
                    <a:cubicBezTo>
                      <a:pt x="488" y="60"/>
                      <a:pt x="503" y="59"/>
                      <a:pt x="515" y="59"/>
                    </a:cubicBezTo>
                    <a:cubicBezTo>
                      <a:pt x="527" y="59"/>
                      <a:pt x="539" y="58"/>
                      <a:pt x="552" y="58"/>
                    </a:cubicBezTo>
                    <a:cubicBezTo>
                      <a:pt x="564" y="58"/>
                      <a:pt x="577" y="58"/>
                      <a:pt x="590" y="58"/>
                    </a:cubicBezTo>
                    <a:cubicBezTo>
                      <a:pt x="591" y="58"/>
                      <a:pt x="593" y="58"/>
                      <a:pt x="594" y="58"/>
                    </a:cubicBezTo>
                    <a:cubicBezTo>
                      <a:pt x="598" y="58"/>
                      <a:pt x="598" y="58"/>
                      <a:pt x="598" y="58"/>
                    </a:cubicBezTo>
                    <a:cubicBezTo>
                      <a:pt x="599" y="58"/>
                      <a:pt x="599" y="58"/>
                      <a:pt x="599" y="58"/>
                    </a:cubicBezTo>
                    <a:cubicBezTo>
                      <a:pt x="599" y="58"/>
                      <a:pt x="599" y="58"/>
                      <a:pt x="599" y="58"/>
                    </a:cubicBezTo>
                    <a:cubicBezTo>
                      <a:pt x="599" y="57"/>
                      <a:pt x="599" y="55"/>
                      <a:pt x="599" y="53"/>
                    </a:cubicBezTo>
                    <a:cubicBezTo>
                      <a:pt x="599" y="53"/>
                      <a:pt x="599" y="53"/>
                      <a:pt x="599" y="53"/>
                    </a:cubicBezTo>
                    <a:cubicBezTo>
                      <a:pt x="599" y="53"/>
                      <a:pt x="599" y="53"/>
                      <a:pt x="599" y="53"/>
                    </a:cubicBezTo>
                    <a:cubicBezTo>
                      <a:pt x="598" y="53"/>
                      <a:pt x="598" y="53"/>
                      <a:pt x="598" y="53"/>
                    </a:cubicBezTo>
                    <a:cubicBezTo>
                      <a:pt x="595" y="53"/>
                      <a:pt x="595" y="53"/>
                      <a:pt x="595" y="53"/>
                    </a:cubicBezTo>
                    <a:cubicBezTo>
                      <a:pt x="585" y="53"/>
                      <a:pt x="585" y="53"/>
                      <a:pt x="585" y="53"/>
                    </a:cubicBezTo>
                    <a:cubicBezTo>
                      <a:pt x="572" y="53"/>
                      <a:pt x="558" y="53"/>
                      <a:pt x="545" y="53"/>
                    </a:cubicBezTo>
                    <a:cubicBezTo>
                      <a:pt x="544" y="53"/>
                      <a:pt x="543" y="53"/>
                      <a:pt x="542" y="53"/>
                    </a:cubicBezTo>
                    <a:cubicBezTo>
                      <a:pt x="491" y="53"/>
                      <a:pt x="443" y="52"/>
                      <a:pt x="395" y="50"/>
                    </a:cubicBezTo>
                    <a:cubicBezTo>
                      <a:pt x="375" y="50"/>
                      <a:pt x="351" y="50"/>
                      <a:pt x="324" y="50"/>
                    </a:cubicBezTo>
                    <a:cubicBezTo>
                      <a:pt x="284" y="50"/>
                      <a:pt x="239" y="50"/>
                      <a:pt x="196" y="51"/>
                    </a:cubicBezTo>
                    <a:cubicBezTo>
                      <a:pt x="189" y="51"/>
                      <a:pt x="183" y="51"/>
                      <a:pt x="177" y="51"/>
                    </a:cubicBezTo>
                    <a:cubicBezTo>
                      <a:pt x="170" y="51"/>
                      <a:pt x="163" y="51"/>
                      <a:pt x="156" y="51"/>
                    </a:cubicBezTo>
                    <a:cubicBezTo>
                      <a:pt x="137" y="51"/>
                      <a:pt x="137" y="51"/>
                      <a:pt x="137" y="51"/>
                    </a:cubicBezTo>
                    <a:cubicBezTo>
                      <a:pt x="135" y="51"/>
                      <a:pt x="135" y="51"/>
                      <a:pt x="135" y="51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1"/>
                      <a:pt x="134" y="51"/>
                      <a:pt x="134" y="51"/>
                    </a:cubicBezTo>
                    <a:cubicBezTo>
                      <a:pt x="134" y="56"/>
                      <a:pt x="134" y="61"/>
                      <a:pt x="134" y="62"/>
                    </a:cubicBezTo>
                    <a:cubicBezTo>
                      <a:pt x="132" y="62"/>
                      <a:pt x="130" y="62"/>
                      <a:pt x="129" y="62"/>
                    </a:cubicBezTo>
                    <a:cubicBezTo>
                      <a:pt x="107" y="62"/>
                      <a:pt x="74" y="61"/>
                      <a:pt x="34" y="61"/>
                    </a:cubicBezTo>
                    <a:cubicBezTo>
                      <a:pt x="24" y="61"/>
                      <a:pt x="13" y="61"/>
                      <a:pt x="2" y="61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1" y="62"/>
                      <a:pt x="1" y="62"/>
                      <a:pt x="1" y="63"/>
                    </a:cubicBezTo>
                    <a:cubicBezTo>
                      <a:pt x="1" y="64"/>
                      <a:pt x="1" y="65"/>
                      <a:pt x="1" y="66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16" y="66"/>
                      <a:pt x="16" y="66"/>
                      <a:pt x="16" y="66"/>
                    </a:cubicBezTo>
                    <a:cubicBezTo>
                      <a:pt x="21" y="65"/>
                      <a:pt x="26" y="65"/>
                      <a:pt x="30" y="65"/>
                    </a:cubicBezTo>
                    <a:cubicBezTo>
                      <a:pt x="31" y="65"/>
                      <a:pt x="32" y="65"/>
                      <a:pt x="33" y="65"/>
                    </a:cubicBezTo>
                    <a:cubicBezTo>
                      <a:pt x="33" y="65"/>
                      <a:pt x="33" y="65"/>
                      <a:pt x="34" y="65"/>
                    </a:cubicBezTo>
                    <a:cubicBezTo>
                      <a:pt x="44" y="65"/>
                      <a:pt x="55" y="66"/>
                      <a:pt x="64" y="66"/>
                    </a:cubicBezTo>
                    <a:cubicBezTo>
                      <a:pt x="83" y="66"/>
                      <a:pt x="98" y="66"/>
                      <a:pt x="108" y="66"/>
                    </a:cubicBezTo>
                    <a:cubicBezTo>
                      <a:pt x="135" y="66"/>
                      <a:pt x="160" y="66"/>
                      <a:pt x="183" y="66"/>
                    </a:cubicBezTo>
                    <a:cubicBezTo>
                      <a:pt x="185" y="66"/>
                      <a:pt x="186" y="66"/>
                      <a:pt x="187" y="66"/>
                    </a:cubicBezTo>
                    <a:cubicBezTo>
                      <a:pt x="187" y="66"/>
                      <a:pt x="187" y="66"/>
                      <a:pt x="187" y="66"/>
                    </a:cubicBezTo>
                    <a:cubicBezTo>
                      <a:pt x="187" y="66"/>
                      <a:pt x="187" y="66"/>
                      <a:pt x="187" y="66"/>
                    </a:cubicBezTo>
                    <a:cubicBezTo>
                      <a:pt x="187" y="70"/>
                      <a:pt x="187" y="72"/>
                      <a:pt x="187" y="72"/>
                    </a:cubicBezTo>
                    <a:cubicBezTo>
                      <a:pt x="187" y="72"/>
                      <a:pt x="187" y="71"/>
                      <a:pt x="187" y="70"/>
                    </a:cubicBezTo>
                    <a:cubicBezTo>
                      <a:pt x="187" y="69"/>
                      <a:pt x="187" y="69"/>
                      <a:pt x="187" y="69"/>
                    </a:cubicBezTo>
                    <a:cubicBezTo>
                      <a:pt x="187" y="69"/>
                      <a:pt x="187" y="69"/>
                      <a:pt x="187" y="70"/>
                    </a:cubicBezTo>
                    <a:cubicBezTo>
                      <a:pt x="187" y="70"/>
                      <a:pt x="187" y="70"/>
                      <a:pt x="187" y="70"/>
                    </a:cubicBezTo>
                    <a:cubicBezTo>
                      <a:pt x="188" y="70"/>
                      <a:pt x="188" y="70"/>
                      <a:pt x="188" y="70"/>
                    </a:cubicBezTo>
                    <a:cubicBezTo>
                      <a:pt x="189" y="70"/>
                      <a:pt x="189" y="70"/>
                      <a:pt x="189" y="70"/>
                    </a:cubicBezTo>
                    <a:cubicBezTo>
                      <a:pt x="194" y="70"/>
                      <a:pt x="194" y="70"/>
                      <a:pt x="194" y="70"/>
                    </a:cubicBezTo>
                    <a:cubicBezTo>
                      <a:pt x="215" y="70"/>
                      <a:pt x="215" y="70"/>
                      <a:pt x="215" y="70"/>
                    </a:cubicBezTo>
                    <a:cubicBezTo>
                      <a:pt x="256" y="69"/>
                      <a:pt x="256" y="69"/>
                      <a:pt x="256" y="69"/>
                    </a:cubicBezTo>
                    <a:cubicBezTo>
                      <a:pt x="284" y="69"/>
                      <a:pt x="312" y="68"/>
                      <a:pt x="340" y="68"/>
                    </a:cubicBezTo>
                    <a:cubicBezTo>
                      <a:pt x="396" y="68"/>
                      <a:pt x="454" y="68"/>
                      <a:pt x="513" y="67"/>
                    </a:cubicBezTo>
                    <a:cubicBezTo>
                      <a:pt x="571" y="66"/>
                      <a:pt x="631" y="66"/>
                      <a:pt x="692" y="63"/>
                    </a:cubicBezTo>
                    <a:cubicBezTo>
                      <a:pt x="715" y="63"/>
                      <a:pt x="715" y="63"/>
                      <a:pt x="715" y="63"/>
                    </a:cubicBezTo>
                    <a:cubicBezTo>
                      <a:pt x="721" y="62"/>
                      <a:pt x="721" y="62"/>
                      <a:pt x="721" y="62"/>
                    </a:cubicBezTo>
                    <a:cubicBezTo>
                      <a:pt x="724" y="62"/>
                      <a:pt x="724" y="62"/>
                      <a:pt x="724" y="62"/>
                    </a:cubicBezTo>
                    <a:cubicBezTo>
                      <a:pt x="725" y="62"/>
                      <a:pt x="725" y="62"/>
                      <a:pt x="725" y="62"/>
                    </a:cubicBezTo>
                    <a:cubicBezTo>
                      <a:pt x="726" y="62"/>
                      <a:pt x="726" y="62"/>
                      <a:pt x="726" y="62"/>
                    </a:cubicBezTo>
                    <a:cubicBezTo>
                      <a:pt x="726" y="62"/>
                      <a:pt x="726" y="62"/>
                      <a:pt x="726" y="62"/>
                    </a:cubicBezTo>
                    <a:cubicBezTo>
                      <a:pt x="726" y="62"/>
                      <a:pt x="726" y="62"/>
                      <a:pt x="726" y="62"/>
                    </a:cubicBezTo>
                    <a:cubicBezTo>
                      <a:pt x="726" y="67"/>
                      <a:pt x="726" y="69"/>
                      <a:pt x="726" y="69"/>
                    </a:cubicBezTo>
                    <a:cubicBezTo>
                      <a:pt x="726" y="69"/>
                      <a:pt x="726" y="59"/>
                      <a:pt x="726" y="49"/>
                    </a:cubicBezTo>
                    <a:cubicBezTo>
                      <a:pt x="726" y="49"/>
                      <a:pt x="726" y="48"/>
                      <a:pt x="726" y="48"/>
                    </a:cubicBezTo>
                    <a:cubicBezTo>
                      <a:pt x="726" y="43"/>
                      <a:pt x="726" y="39"/>
                      <a:pt x="726" y="35"/>
                    </a:cubicBezTo>
                    <a:cubicBezTo>
                      <a:pt x="725" y="32"/>
                      <a:pt x="725" y="29"/>
                      <a:pt x="725" y="29"/>
                    </a:cubicBezTo>
                    <a:cubicBezTo>
                      <a:pt x="725" y="29"/>
                      <a:pt x="725" y="30"/>
                      <a:pt x="725" y="30"/>
                    </a:cubicBezTo>
                    <a:cubicBezTo>
                      <a:pt x="725" y="30"/>
                      <a:pt x="725" y="30"/>
                      <a:pt x="725" y="30"/>
                    </a:cubicBezTo>
                    <a:cubicBezTo>
                      <a:pt x="724" y="30"/>
                      <a:pt x="724" y="30"/>
                      <a:pt x="724" y="30"/>
                    </a:cubicBezTo>
                    <a:cubicBezTo>
                      <a:pt x="719" y="30"/>
                      <a:pt x="719" y="30"/>
                      <a:pt x="719" y="30"/>
                    </a:cubicBezTo>
                    <a:cubicBezTo>
                      <a:pt x="713" y="29"/>
                      <a:pt x="713" y="29"/>
                      <a:pt x="713" y="29"/>
                    </a:cubicBezTo>
                    <a:cubicBezTo>
                      <a:pt x="666" y="28"/>
                      <a:pt x="666" y="28"/>
                      <a:pt x="666" y="28"/>
                    </a:cubicBezTo>
                    <a:cubicBezTo>
                      <a:pt x="644" y="27"/>
                      <a:pt x="622" y="27"/>
                      <a:pt x="599" y="26"/>
                    </a:cubicBezTo>
                    <a:cubicBezTo>
                      <a:pt x="599" y="25"/>
                      <a:pt x="599" y="23"/>
                      <a:pt x="599" y="21"/>
                    </a:cubicBezTo>
                    <a:cubicBezTo>
                      <a:pt x="599" y="21"/>
                      <a:pt x="599" y="21"/>
                      <a:pt x="599" y="21"/>
                    </a:cubicBezTo>
                    <a:cubicBezTo>
                      <a:pt x="599" y="18"/>
                      <a:pt x="599" y="15"/>
                      <a:pt x="599" y="12"/>
                    </a:cubicBezTo>
                    <a:cubicBezTo>
                      <a:pt x="599" y="12"/>
                      <a:pt x="599" y="12"/>
                      <a:pt x="599" y="12"/>
                    </a:cubicBezTo>
                    <a:cubicBezTo>
                      <a:pt x="599" y="12"/>
                      <a:pt x="599" y="12"/>
                      <a:pt x="599" y="12"/>
                    </a:cubicBezTo>
                    <a:cubicBezTo>
                      <a:pt x="599" y="12"/>
                      <a:pt x="599" y="12"/>
                      <a:pt x="599" y="12"/>
                    </a:cubicBezTo>
                    <a:cubicBezTo>
                      <a:pt x="599" y="12"/>
                      <a:pt x="599" y="12"/>
                      <a:pt x="599" y="12"/>
                    </a:cubicBezTo>
                    <a:cubicBezTo>
                      <a:pt x="597" y="12"/>
                      <a:pt x="597" y="12"/>
                      <a:pt x="597" y="12"/>
                    </a:cubicBezTo>
                    <a:cubicBezTo>
                      <a:pt x="589" y="12"/>
                      <a:pt x="589" y="12"/>
                      <a:pt x="589" y="12"/>
                    </a:cubicBezTo>
                    <a:cubicBezTo>
                      <a:pt x="573" y="11"/>
                      <a:pt x="573" y="11"/>
                      <a:pt x="573" y="11"/>
                    </a:cubicBezTo>
                    <a:cubicBezTo>
                      <a:pt x="542" y="10"/>
                      <a:pt x="542" y="10"/>
                      <a:pt x="542" y="10"/>
                    </a:cubicBezTo>
                    <a:cubicBezTo>
                      <a:pt x="521" y="9"/>
                      <a:pt x="500" y="9"/>
                      <a:pt x="478" y="8"/>
                    </a:cubicBezTo>
                    <a:cubicBezTo>
                      <a:pt x="435" y="6"/>
                      <a:pt x="343" y="4"/>
                      <a:pt x="245" y="3"/>
                    </a:cubicBezTo>
                    <a:cubicBezTo>
                      <a:pt x="245" y="3"/>
                      <a:pt x="245" y="3"/>
                      <a:pt x="245" y="3"/>
                    </a:cubicBezTo>
                    <a:cubicBezTo>
                      <a:pt x="222" y="3"/>
                      <a:pt x="199" y="2"/>
                      <a:pt x="176" y="2"/>
                    </a:cubicBezTo>
                    <a:cubicBezTo>
                      <a:pt x="115" y="1"/>
                      <a:pt x="54" y="1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BFBF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5" name="Freeform 346">
                <a:extLst>
                  <a:ext uri="{FF2B5EF4-FFF2-40B4-BE49-F238E27FC236}">
                    <a16:creationId xmlns:a16="http://schemas.microsoft.com/office/drawing/2014/main" id="{B52E4A92-99C1-47B6-A8DD-55557C97E2AC}"/>
                  </a:ext>
                </a:extLst>
              </p:cNvPr>
              <p:cNvSpPr/>
              <p:nvPr/>
            </p:nvSpPr>
            <p:spPr bwMode="auto">
              <a:xfrm>
                <a:off x="5385679" y="1591222"/>
                <a:ext cx="9658" cy="4829"/>
              </a:xfrm>
              <a:custGeom>
                <a:avLst/>
                <a:gdLst>
                  <a:gd name="T0" fmla="*/ 4 w 4"/>
                  <a:gd name="T1" fmla="*/ 0 h 2"/>
                  <a:gd name="T2" fmla="*/ 2 w 4"/>
                  <a:gd name="T3" fmla="*/ 0 h 2"/>
                  <a:gd name="T4" fmla="*/ 1 w 4"/>
                  <a:gd name="T5" fmla="*/ 2 h 2"/>
                  <a:gd name="T6" fmla="*/ 1 w 4"/>
                  <a:gd name="T7" fmla="*/ 2 h 2"/>
                  <a:gd name="T8" fmla="*/ 4 w 4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2">
                    <a:moveTo>
                      <a:pt x="4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6" name="Freeform 347">
                <a:extLst>
                  <a:ext uri="{FF2B5EF4-FFF2-40B4-BE49-F238E27FC236}">
                    <a16:creationId xmlns:a16="http://schemas.microsoft.com/office/drawing/2014/main" id="{52FD4E0E-DA33-4C0C-9294-167BA1C9987C}"/>
                  </a:ext>
                </a:extLst>
              </p:cNvPr>
              <p:cNvSpPr/>
              <p:nvPr/>
            </p:nvSpPr>
            <p:spPr bwMode="auto">
              <a:xfrm>
                <a:off x="5406605" y="1578345"/>
                <a:ext cx="8048" cy="8048"/>
              </a:xfrm>
              <a:custGeom>
                <a:avLst/>
                <a:gdLst>
                  <a:gd name="T0" fmla="*/ 4 w 4"/>
                  <a:gd name="T1" fmla="*/ 0 h 4"/>
                  <a:gd name="T2" fmla="*/ 0 w 4"/>
                  <a:gd name="T3" fmla="*/ 4 h 4"/>
                  <a:gd name="T4" fmla="*/ 3 w 4"/>
                  <a:gd name="T5" fmla="*/ 3 h 4"/>
                  <a:gd name="T6" fmla="*/ 4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4" y="0"/>
                    </a:moveTo>
                    <a:cubicBezTo>
                      <a:pt x="1" y="2"/>
                      <a:pt x="3" y="2"/>
                      <a:pt x="0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7" name="Freeform 348">
                <a:extLst>
                  <a:ext uri="{FF2B5EF4-FFF2-40B4-BE49-F238E27FC236}">
                    <a16:creationId xmlns:a16="http://schemas.microsoft.com/office/drawing/2014/main" id="{BF23D71B-00D1-4C6B-A432-FB36B6438C78}"/>
                  </a:ext>
                </a:extLst>
              </p:cNvPr>
              <p:cNvSpPr/>
              <p:nvPr/>
            </p:nvSpPr>
            <p:spPr bwMode="auto">
              <a:xfrm>
                <a:off x="5422701" y="1578345"/>
                <a:ext cx="3219" cy="1610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8" name="Freeform 349">
                <a:extLst>
                  <a:ext uri="{FF2B5EF4-FFF2-40B4-BE49-F238E27FC236}">
                    <a16:creationId xmlns:a16="http://schemas.microsoft.com/office/drawing/2014/main" id="{BA14832D-DDAE-4141-A31E-4358113035A5}"/>
                  </a:ext>
                </a:extLst>
              </p:cNvPr>
              <p:cNvSpPr/>
              <p:nvPr/>
            </p:nvSpPr>
            <p:spPr bwMode="auto">
              <a:xfrm>
                <a:off x="5419482" y="1573516"/>
                <a:ext cx="8048" cy="6439"/>
              </a:xfrm>
              <a:custGeom>
                <a:avLst/>
                <a:gdLst>
                  <a:gd name="T0" fmla="*/ 4 w 5"/>
                  <a:gd name="T1" fmla="*/ 0 h 4"/>
                  <a:gd name="T2" fmla="*/ 0 w 5"/>
                  <a:gd name="T3" fmla="*/ 4 h 4"/>
                  <a:gd name="T4" fmla="*/ 1 w 5"/>
                  <a:gd name="T5" fmla="*/ 3 h 4"/>
                  <a:gd name="T6" fmla="*/ 4 w 5"/>
                  <a:gd name="T7" fmla="*/ 3 h 4"/>
                  <a:gd name="T8" fmla="*/ 5 w 5"/>
                  <a:gd name="T9" fmla="*/ 2 h 4"/>
                  <a:gd name="T10" fmla="*/ 4 w 5"/>
                  <a:gd name="T11" fmla="*/ 3 h 4"/>
                  <a:gd name="T12" fmla="*/ 4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59" name="Freeform 350">
                <a:extLst>
                  <a:ext uri="{FF2B5EF4-FFF2-40B4-BE49-F238E27FC236}">
                    <a16:creationId xmlns:a16="http://schemas.microsoft.com/office/drawing/2014/main" id="{AE93A740-9295-4C0A-B540-1FA7FD083C5C}"/>
                  </a:ext>
                </a:extLst>
              </p:cNvPr>
              <p:cNvSpPr/>
              <p:nvPr/>
            </p:nvSpPr>
            <p:spPr bwMode="auto">
              <a:xfrm>
                <a:off x="5419482" y="1573516"/>
                <a:ext cx="8048" cy="6439"/>
              </a:xfrm>
              <a:custGeom>
                <a:avLst/>
                <a:gdLst>
                  <a:gd name="T0" fmla="*/ 4 w 5"/>
                  <a:gd name="T1" fmla="*/ 0 h 4"/>
                  <a:gd name="T2" fmla="*/ 0 w 5"/>
                  <a:gd name="T3" fmla="*/ 4 h 4"/>
                  <a:gd name="T4" fmla="*/ 1 w 5"/>
                  <a:gd name="T5" fmla="*/ 3 h 4"/>
                  <a:gd name="T6" fmla="*/ 4 w 5"/>
                  <a:gd name="T7" fmla="*/ 3 h 4"/>
                  <a:gd name="T8" fmla="*/ 5 w 5"/>
                  <a:gd name="T9" fmla="*/ 2 h 4"/>
                  <a:gd name="T10" fmla="*/ 4 w 5"/>
                  <a:gd name="T11" fmla="*/ 3 h 4"/>
                  <a:gd name="T12" fmla="*/ 4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lnTo>
                      <a:pt x="0" y="4"/>
                    </a:lnTo>
                    <a:lnTo>
                      <a:pt x="1" y="3"/>
                    </a:lnTo>
                    <a:lnTo>
                      <a:pt x="4" y="3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0" name="Freeform 351">
                <a:extLst>
                  <a:ext uri="{FF2B5EF4-FFF2-40B4-BE49-F238E27FC236}">
                    <a16:creationId xmlns:a16="http://schemas.microsoft.com/office/drawing/2014/main" id="{CFF36B87-9E35-42EB-BCD7-66DCB5A091DE}"/>
                  </a:ext>
                </a:extLst>
              </p:cNvPr>
              <p:cNvSpPr/>
              <p:nvPr/>
            </p:nvSpPr>
            <p:spPr bwMode="auto">
              <a:xfrm>
                <a:off x="5429140" y="1573516"/>
                <a:ext cx="3219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1" name="Freeform 352">
                <a:extLst>
                  <a:ext uri="{FF2B5EF4-FFF2-40B4-BE49-F238E27FC236}">
                    <a16:creationId xmlns:a16="http://schemas.microsoft.com/office/drawing/2014/main" id="{D0BE5A9D-1F2D-4636-AD23-DD56F437B378}"/>
                  </a:ext>
                </a:extLst>
              </p:cNvPr>
              <p:cNvSpPr/>
              <p:nvPr/>
            </p:nvSpPr>
            <p:spPr bwMode="auto">
              <a:xfrm>
                <a:off x="5429140" y="1573516"/>
                <a:ext cx="3219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2" name="Freeform 353">
                <a:extLst>
                  <a:ext uri="{FF2B5EF4-FFF2-40B4-BE49-F238E27FC236}">
                    <a16:creationId xmlns:a16="http://schemas.microsoft.com/office/drawing/2014/main" id="{A7ADBF6C-85CA-4F13-BF41-2CC045492E38}"/>
                  </a:ext>
                </a:extLst>
              </p:cNvPr>
              <p:cNvSpPr/>
              <p:nvPr/>
            </p:nvSpPr>
            <p:spPr bwMode="auto">
              <a:xfrm>
                <a:off x="5432359" y="1565467"/>
                <a:ext cx="19316" cy="8048"/>
              </a:xfrm>
              <a:custGeom>
                <a:avLst/>
                <a:gdLst>
                  <a:gd name="T0" fmla="*/ 9 w 9"/>
                  <a:gd name="T1" fmla="*/ 0 h 4"/>
                  <a:gd name="T2" fmla="*/ 3 w 9"/>
                  <a:gd name="T3" fmla="*/ 3 h 4"/>
                  <a:gd name="T4" fmla="*/ 4 w 9"/>
                  <a:gd name="T5" fmla="*/ 2 h 4"/>
                  <a:gd name="T6" fmla="*/ 0 w 9"/>
                  <a:gd name="T7" fmla="*/ 4 h 4"/>
                  <a:gd name="T8" fmla="*/ 1 w 9"/>
                  <a:gd name="T9" fmla="*/ 4 h 4"/>
                  <a:gd name="T10" fmla="*/ 6 w 9"/>
                  <a:gd name="T11" fmla="*/ 2 h 4"/>
                  <a:gd name="T12" fmla="*/ 6 w 9"/>
                  <a:gd name="T13" fmla="*/ 2 h 4"/>
                  <a:gd name="T14" fmla="*/ 7 w 9"/>
                  <a:gd name="T15" fmla="*/ 1 h 4"/>
                  <a:gd name="T16" fmla="*/ 7 w 9"/>
                  <a:gd name="T17" fmla="*/ 1 h 4"/>
                  <a:gd name="T18" fmla="*/ 8 w 9"/>
                  <a:gd name="T19" fmla="*/ 1 h 4"/>
                  <a:gd name="T20" fmla="*/ 8 w 9"/>
                  <a:gd name="T21" fmla="*/ 1 h 4"/>
                  <a:gd name="T22" fmla="*/ 8 w 9"/>
                  <a:gd name="T23" fmla="*/ 1 h 4"/>
                  <a:gd name="T24" fmla="*/ 9 w 9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4">
                    <a:moveTo>
                      <a:pt x="9" y="0"/>
                    </a:moveTo>
                    <a:cubicBezTo>
                      <a:pt x="5" y="1"/>
                      <a:pt x="6" y="2"/>
                      <a:pt x="3" y="3"/>
                    </a:cubicBezTo>
                    <a:cubicBezTo>
                      <a:pt x="4" y="2"/>
                      <a:pt x="5" y="2"/>
                      <a:pt x="4" y="2"/>
                    </a:cubicBezTo>
                    <a:cubicBezTo>
                      <a:pt x="4" y="2"/>
                      <a:pt x="1" y="4"/>
                      <a:pt x="0" y="4"/>
                    </a:cubicBezTo>
                    <a:cubicBezTo>
                      <a:pt x="0" y="4"/>
                      <a:pt x="1" y="4"/>
                      <a:pt x="1" y="4"/>
                    </a:cubicBezTo>
                    <a:cubicBezTo>
                      <a:pt x="2" y="4"/>
                      <a:pt x="4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1"/>
                      <a:pt x="9" y="0"/>
                      <a:pt x="9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3" name="Freeform 354">
                <a:extLst>
                  <a:ext uri="{FF2B5EF4-FFF2-40B4-BE49-F238E27FC236}">
                    <a16:creationId xmlns:a16="http://schemas.microsoft.com/office/drawing/2014/main" id="{487E915B-407A-4F13-A63C-0B31D29C2466}"/>
                  </a:ext>
                </a:extLst>
              </p:cNvPr>
              <p:cNvSpPr/>
              <p:nvPr/>
            </p:nvSpPr>
            <p:spPr bwMode="auto">
              <a:xfrm>
                <a:off x="5456504" y="1546151"/>
                <a:ext cx="30583" cy="14487"/>
              </a:xfrm>
              <a:custGeom>
                <a:avLst/>
                <a:gdLst>
                  <a:gd name="T0" fmla="*/ 13 w 14"/>
                  <a:gd name="T1" fmla="*/ 0 h 7"/>
                  <a:gd name="T2" fmla="*/ 12 w 14"/>
                  <a:gd name="T3" fmla="*/ 0 h 7"/>
                  <a:gd name="T4" fmla="*/ 10 w 14"/>
                  <a:gd name="T5" fmla="*/ 3 h 7"/>
                  <a:gd name="T6" fmla="*/ 10 w 14"/>
                  <a:gd name="T7" fmla="*/ 3 h 7"/>
                  <a:gd name="T8" fmla="*/ 8 w 14"/>
                  <a:gd name="T9" fmla="*/ 3 h 7"/>
                  <a:gd name="T10" fmla="*/ 6 w 14"/>
                  <a:gd name="T11" fmla="*/ 4 h 7"/>
                  <a:gd name="T12" fmla="*/ 6 w 14"/>
                  <a:gd name="T13" fmla="*/ 4 h 7"/>
                  <a:gd name="T14" fmla="*/ 3 w 14"/>
                  <a:gd name="T15" fmla="*/ 6 h 7"/>
                  <a:gd name="T16" fmla="*/ 0 w 14"/>
                  <a:gd name="T17" fmla="*/ 7 h 7"/>
                  <a:gd name="T18" fmla="*/ 10 w 14"/>
                  <a:gd name="T19" fmla="*/ 3 h 7"/>
                  <a:gd name="T20" fmla="*/ 8 w 14"/>
                  <a:gd name="T21" fmla="*/ 4 h 7"/>
                  <a:gd name="T22" fmla="*/ 12 w 14"/>
                  <a:gd name="T23" fmla="*/ 3 h 7"/>
                  <a:gd name="T24" fmla="*/ 13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13" y="0"/>
                    </a:moveTo>
                    <a:cubicBezTo>
                      <a:pt x="13" y="0"/>
                      <a:pt x="13" y="0"/>
                      <a:pt x="12" y="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9" y="3"/>
                      <a:pt x="8" y="3"/>
                    </a:cubicBezTo>
                    <a:cubicBezTo>
                      <a:pt x="7" y="3"/>
                      <a:pt x="7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2" y="6"/>
                      <a:pt x="1" y="6"/>
                      <a:pt x="0" y="7"/>
                    </a:cubicBezTo>
                    <a:cubicBezTo>
                      <a:pt x="6" y="5"/>
                      <a:pt x="5" y="6"/>
                      <a:pt x="10" y="3"/>
                    </a:cubicBezTo>
                    <a:cubicBezTo>
                      <a:pt x="10" y="4"/>
                      <a:pt x="9" y="4"/>
                      <a:pt x="8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2"/>
                      <a:pt x="14" y="0"/>
                      <a:pt x="13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4" name="Freeform 355">
                <a:extLst>
                  <a:ext uri="{FF2B5EF4-FFF2-40B4-BE49-F238E27FC236}">
                    <a16:creationId xmlns:a16="http://schemas.microsoft.com/office/drawing/2014/main" id="{375B5B74-3C71-4375-9A15-0E0802FEF076}"/>
                  </a:ext>
                </a:extLst>
              </p:cNvPr>
              <p:cNvSpPr/>
              <p:nvPr/>
            </p:nvSpPr>
            <p:spPr bwMode="auto">
              <a:xfrm>
                <a:off x="5487087" y="1541323"/>
                <a:ext cx="12877" cy="6439"/>
              </a:xfrm>
              <a:custGeom>
                <a:avLst/>
                <a:gdLst>
                  <a:gd name="T0" fmla="*/ 6 w 6"/>
                  <a:gd name="T1" fmla="*/ 0 h 3"/>
                  <a:gd name="T2" fmla="*/ 4 w 6"/>
                  <a:gd name="T3" fmla="*/ 1 h 3"/>
                  <a:gd name="T4" fmla="*/ 3 w 6"/>
                  <a:gd name="T5" fmla="*/ 1 h 3"/>
                  <a:gd name="T6" fmla="*/ 1 w 6"/>
                  <a:gd name="T7" fmla="*/ 3 h 3"/>
                  <a:gd name="T8" fmla="*/ 1 w 6"/>
                  <a:gd name="T9" fmla="*/ 3 h 3"/>
                  <a:gd name="T10" fmla="*/ 6 w 6"/>
                  <a:gd name="T1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cubicBezTo>
                      <a:pt x="5" y="0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5" name="Freeform 356">
                <a:extLst>
                  <a:ext uri="{FF2B5EF4-FFF2-40B4-BE49-F238E27FC236}">
                    <a16:creationId xmlns:a16="http://schemas.microsoft.com/office/drawing/2014/main" id="{69E91A5B-7F2C-4C28-83D5-14AFDE3436B3}"/>
                  </a:ext>
                </a:extLst>
              </p:cNvPr>
              <p:cNvSpPr/>
              <p:nvPr/>
            </p:nvSpPr>
            <p:spPr bwMode="auto">
              <a:xfrm>
                <a:off x="5501574" y="1534884"/>
                <a:ext cx="11268" cy="3219"/>
              </a:xfrm>
              <a:custGeom>
                <a:avLst/>
                <a:gdLst>
                  <a:gd name="T0" fmla="*/ 5 w 5"/>
                  <a:gd name="T1" fmla="*/ 0 h 2"/>
                  <a:gd name="T2" fmla="*/ 3 w 5"/>
                  <a:gd name="T3" fmla="*/ 1 h 2"/>
                  <a:gd name="T4" fmla="*/ 3 w 5"/>
                  <a:gd name="T5" fmla="*/ 1 h 2"/>
                  <a:gd name="T6" fmla="*/ 2 w 5"/>
                  <a:gd name="T7" fmla="*/ 1 h 2"/>
                  <a:gd name="T8" fmla="*/ 0 w 5"/>
                  <a:gd name="T9" fmla="*/ 2 h 2"/>
                  <a:gd name="T10" fmla="*/ 5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cubicBezTo>
                      <a:pt x="4" y="0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1"/>
                      <a:pt x="4" y="2"/>
                      <a:pt x="5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6" name="Freeform 357">
                <a:extLst>
                  <a:ext uri="{FF2B5EF4-FFF2-40B4-BE49-F238E27FC236}">
                    <a16:creationId xmlns:a16="http://schemas.microsoft.com/office/drawing/2014/main" id="{8D96766E-5395-459E-840A-D1C94A39F73A}"/>
                  </a:ext>
                </a:extLst>
              </p:cNvPr>
              <p:cNvSpPr/>
              <p:nvPr/>
            </p:nvSpPr>
            <p:spPr bwMode="auto">
              <a:xfrm>
                <a:off x="5517671" y="1517178"/>
                <a:ext cx="25754" cy="14487"/>
              </a:xfrm>
              <a:custGeom>
                <a:avLst/>
                <a:gdLst>
                  <a:gd name="T0" fmla="*/ 11 w 12"/>
                  <a:gd name="T1" fmla="*/ 0 h 7"/>
                  <a:gd name="T2" fmla="*/ 5 w 12"/>
                  <a:gd name="T3" fmla="*/ 4 h 7"/>
                  <a:gd name="T4" fmla="*/ 0 w 12"/>
                  <a:gd name="T5" fmla="*/ 7 h 7"/>
                  <a:gd name="T6" fmla="*/ 12 w 12"/>
                  <a:gd name="T7" fmla="*/ 1 h 7"/>
                  <a:gd name="T8" fmla="*/ 7 w 12"/>
                  <a:gd name="T9" fmla="*/ 3 h 7"/>
                  <a:gd name="T10" fmla="*/ 11 w 12"/>
                  <a:gd name="T1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7">
                    <a:moveTo>
                      <a:pt x="11" y="0"/>
                    </a:moveTo>
                    <a:cubicBezTo>
                      <a:pt x="6" y="2"/>
                      <a:pt x="8" y="2"/>
                      <a:pt x="5" y="4"/>
                    </a:cubicBezTo>
                    <a:cubicBezTo>
                      <a:pt x="3" y="5"/>
                      <a:pt x="2" y="6"/>
                      <a:pt x="0" y="7"/>
                    </a:cubicBezTo>
                    <a:cubicBezTo>
                      <a:pt x="7" y="3"/>
                      <a:pt x="8" y="5"/>
                      <a:pt x="12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9" y="1"/>
                      <a:pt x="11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7" name="Freeform 358">
                <a:extLst>
                  <a:ext uri="{FF2B5EF4-FFF2-40B4-BE49-F238E27FC236}">
                    <a16:creationId xmlns:a16="http://schemas.microsoft.com/office/drawing/2014/main" id="{E9C6C51C-34A6-44BA-9636-6CB6C5F7CACF}"/>
                  </a:ext>
                </a:extLst>
              </p:cNvPr>
              <p:cNvSpPr/>
              <p:nvPr/>
            </p:nvSpPr>
            <p:spPr bwMode="auto">
              <a:xfrm>
                <a:off x="5519280" y="1525226"/>
                <a:ext cx="4829" cy="4829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2" y="2"/>
                    </a:lnTo>
                    <a:lnTo>
                      <a:pt x="0" y="3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8" name="Freeform 359">
                <a:extLst>
                  <a:ext uri="{FF2B5EF4-FFF2-40B4-BE49-F238E27FC236}">
                    <a16:creationId xmlns:a16="http://schemas.microsoft.com/office/drawing/2014/main" id="{87CDB695-6C02-499A-83B3-92C19E0269B2}"/>
                  </a:ext>
                </a:extLst>
              </p:cNvPr>
              <p:cNvSpPr/>
              <p:nvPr/>
            </p:nvSpPr>
            <p:spPr bwMode="auto">
              <a:xfrm>
                <a:off x="5519280" y="1525226"/>
                <a:ext cx="4829" cy="4829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2 h 3"/>
                  <a:gd name="T4" fmla="*/ 0 w 3"/>
                  <a:gd name="T5" fmla="*/ 3 h 3"/>
                  <a:gd name="T6" fmla="*/ 3 w 3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lnTo>
                      <a:pt x="2" y="2"/>
                    </a:lnTo>
                    <a:lnTo>
                      <a:pt x="0" y="3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69" name="Freeform 363">
                <a:extLst>
                  <a:ext uri="{FF2B5EF4-FFF2-40B4-BE49-F238E27FC236}">
                    <a16:creationId xmlns:a16="http://schemas.microsoft.com/office/drawing/2014/main" id="{B33481FF-E888-4F9A-B1B4-7ADCAF980D98}"/>
                  </a:ext>
                </a:extLst>
              </p:cNvPr>
              <p:cNvSpPr/>
              <p:nvPr/>
            </p:nvSpPr>
            <p:spPr bwMode="auto">
              <a:xfrm>
                <a:off x="5549864" y="1510739"/>
                <a:ext cx="3219" cy="161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0" name="Freeform 364">
                <a:extLst>
                  <a:ext uri="{FF2B5EF4-FFF2-40B4-BE49-F238E27FC236}">
                    <a16:creationId xmlns:a16="http://schemas.microsoft.com/office/drawing/2014/main" id="{E2FDCB22-6116-4FAF-8D59-107D8A724D1D}"/>
                  </a:ext>
                </a:extLst>
              </p:cNvPr>
              <p:cNvSpPr/>
              <p:nvPr/>
            </p:nvSpPr>
            <p:spPr bwMode="auto">
              <a:xfrm>
                <a:off x="5549864" y="1510739"/>
                <a:ext cx="3219" cy="1610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0 h 1"/>
                  <a:gd name="T4" fmla="*/ 0 w 2"/>
                  <a:gd name="T5" fmla="*/ 1 h 1"/>
                  <a:gd name="T6" fmla="*/ 2 w 2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1" name="Freeform 420">
                <a:extLst>
                  <a:ext uri="{FF2B5EF4-FFF2-40B4-BE49-F238E27FC236}">
                    <a16:creationId xmlns:a16="http://schemas.microsoft.com/office/drawing/2014/main" id="{44300C22-9C2E-485E-9CEE-885027C0BED5}"/>
                  </a:ext>
                </a:extLst>
              </p:cNvPr>
              <p:cNvSpPr/>
              <p:nvPr/>
            </p:nvSpPr>
            <p:spPr bwMode="auto">
              <a:xfrm>
                <a:off x="5416263" y="1625024"/>
                <a:ext cx="6439" cy="3219"/>
              </a:xfrm>
              <a:custGeom>
                <a:avLst/>
                <a:gdLst>
                  <a:gd name="T0" fmla="*/ 3 w 3"/>
                  <a:gd name="T1" fmla="*/ 0 h 2"/>
                  <a:gd name="T2" fmla="*/ 2 w 3"/>
                  <a:gd name="T3" fmla="*/ 0 h 2"/>
                  <a:gd name="T4" fmla="*/ 0 w 3"/>
                  <a:gd name="T5" fmla="*/ 2 h 2"/>
                  <a:gd name="T6" fmla="*/ 1 w 3"/>
                  <a:gd name="T7" fmla="*/ 2 h 2"/>
                  <a:gd name="T8" fmla="*/ 3 w 3"/>
                  <a:gd name="T9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2" name="Freeform 421">
                <a:extLst>
                  <a:ext uri="{FF2B5EF4-FFF2-40B4-BE49-F238E27FC236}">
                    <a16:creationId xmlns:a16="http://schemas.microsoft.com/office/drawing/2014/main" id="{856714A0-4E38-4AF7-A438-3AED486FD4FF}"/>
                  </a:ext>
                </a:extLst>
              </p:cNvPr>
              <p:cNvSpPr/>
              <p:nvPr/>
            </p:nvSpPr>
            <p:spPr bwMode="auto">
              <a:xfrm>
                <a:off x="5437188" y="1610537"/>
                <a:ext cx="8048" cy="6439"/>
              </a:xfrm>
              <a:custGeom>
                <a:avLst/>
                <a:gdLst>
                  <a:gd name="T0" fmla="*/ 4 w 4"/>
                  <a:gd name="T1" fmla="*/ 0 h 3"/>
                  <a:gd name="T2" fmla="*/ 0 w 4"/>
                  <a:gd name="T3" fmla="*/ 3 h 3"/>
                  <a:gd name="T4" fmla="*/ 3 w 4"/>
                  <a:gd name="T5" fmla="*/ 2 h 3"/>
                  <a:gd name="T6" fmla="*/ 4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0"/>
                    </a:moveTo>
                    <a:cubicBezTo>
                      <a:pt x="1" y="2"/>
                      <a:pt x="3" y="2"/>
                      <a:pt x="0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3" name="Freeform 422">
                <a:extLst>
                  <a:ext uri="{FF2B5EF4-FFF2-40B4-BE49-F238E27FC236}">
                    <a16:creationId xmlns:a16="http://schemas.microsoft.com/office/drawing/2014/main" id="{B59C964E-7572-4D20-A327-58F04B06A013}"/>
                  </a:ext>
                </a:extLst>
              </p:cNvPr>
              <p:cNvSpPr/>
              <p:nvPr/>
            </p:nvSpPr>
            <p:spPr bwMode="auto">
              <a:xfrm>
                <a:off x="5453285" y="1610537"/>
                <a:ext cx="3219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4" name="Freeform 423">
                <a:extLst>
                  <a:ext uri="{FF2B5EF4-FFF2-40B4-BE49-F238E27FC236}">
                    <a16:creationId xmlns:a16="http://schemas.microsoft.com/office/drawing/2014/main" id="{118349E7-4F2F-4D88-9970-501E01B9E6DF}"/>
                  </a:ext>
                </a:extLst>
              </p:cNvPr>
              <p:cNvSpPr/>
              <p:nvPr/>
            </p:nvSpPr>
            <p:spPr bwMode="auto">
              <a:xfrm>
                <a:off x="5450066" y="1604099"/>
                <a:ext cx="8048" cy="6439"/>
              </a:xfrm>
              <a:custGeom>
                <a:avLst/>
                <a:gdLst>
                  <a:gd name="T0" fmla="*/ 4 w 5"/>
                  <a:gd name="T1" fmla="*/ 0 h 4"/>
                  <a:gd name="T2" fmla="*/ 0 w 5"/>
                  <a:gd name="T3" fmla="*/ 4 h 4"/>
                  <a:gd name="T4" fmla="*/ 1 w 5"/>
                  <a:gd name="T5" fmla="*/ 4 h 4"/>
                  <a:gd name="T6" fmla="*/ 4 w 5"/>
                  <a:gd name="T7" fmla="*/ 4 h 4"/>
                  <a:gd name="T8" fmla="*/ 5 w 5"/>
                  <a:gd name="T9" fmla="*/ 2 h 4"/>
                  <a:gd name="T10" fmla="*/ 2 w 5"/>
                  <a:gd name="T11" fmla="*/ 3 h 4"/>
                  <a:gd name="T12" fmla="*/ 4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4" y="0"/>
                    </a:lnTo>
                    <a:close/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5" name="Freeform 424">
                <a:extLst>
                  <a:ext uri="{FF2B5EF4-FFF2-40B4-BE49-F238E27FC236}">
                    <a16:creationId xmlns:a16="http://schemas.microsoft.com/office/drawing/2014/main" id="{95EC6E6C-33B4-4242-9CD1-8D3448E5D65B}"/>
                  </a:ext>
                </a:extLst>
              </p:cNvPr>
              <p:cNvSpPr/>
              <p:nvPr/>
            </p:nvSpPr>
            <p:spPr bwMode="auto">
              <a:xfrm>
                <a:off x="5450066" y="1604099"/>
                <a:ext cx="8048" cy="6439"/>
              </a:xfrm>
              <a:custGeom>
                <a:avLst/>
                <a:gdLst>
                  <a:gd name="T0" fmla="*/ 4 w 5"/>
                  <a:gd name="T1" fmla="*/ 0 h 4"/>
                  <a:gd name="T2" fmla="*/ 0 w 5"/>
                  <a:gd name="T3" fmla="*/ 4 h 4"/>
                  <a:gd name="T4" fmla="*/ 1 w 5"/>
                  <a:gd name="T5" fmla="*/ 4 h 4"/>
                  <a:gd name="T6" fmla="*/ 4 w 5"/>
                  <a:gd name="T7" fmla="*/ 4 h 4"/>
                  <a:gd name="T8" fmla="*/ 5 w 5"/>
                  <a:gd name="T9" fmla="*/ 2 h 4"/>
                  <a:gd name="T10" fmla="*/ 2 w 5"/>
                  <a:gd name="T11" fmla="*/ 3 h 4"/>
                  <a:gd name="T12" fmla="*/ 4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4" y="0"/>
                    </a:moveTo>
                    <a:lnTo>
                      <a:pt x="0" y="4"/>
                    </a:lnTo>
                    <a:lnTo>
                      <a:pt x="1" y="4"/>
                    </a:lnTo>
                    <a:lnTo>
                      <a:pt x="4" y="4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6" name="Freeform 425">
                <a:extLst>
                  <a:ext uri="{FF2B5EF4-FFF2-40B4-BE49-F238E27FC236}">
                    <a16:creationId xmlns:a16="http://schemas.microsoft.com/office/drawing/2014/main" id="{9161626F-F6E1-4874-8010-0FE1D4F5922E}"/>
                  </a:ext>
                </a:extLst>
              </p:cNvPr>
              <p:cNvSpPr/>
              <p:nvPr/>
            </p:nvSpPr>
            <p:spPr bwMode="auto">
              <a:xfrm>
                <a:off x="5461333" y="1604099"/>
                <a:ext cx="1610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7" name="Freeform 426">
                <a:extLst>
                  <a:ext uri="{FF2B5EF4-FFF2-40B4-BE49-F238E27FC236}">
                    <a16:creationId xmlns:a16="http://schemas.microsoft.com/office/drawing/2014/main" id="{FA3274E8-B1B3-462E-BEC0-B3246A41C891}"/>
                  </a:ext>
                </a:extLst>
              </p:cNvPr>
              <p:cNvSpPr/>
              <p:nvPr/>
            </p:nvSpPr>
            <p:spPr bwMode="auto">
              <a:xfrm>
                <a:off x="5461333" y="1604099"/>
                <a:ext cx="1610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lnTo>
                      <a:pt x="1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8" name="Freeform 427">
                <a:extLst>
                  <a:ext uri="{FF2B5EF4-FFF2-40B4-BE49-F238E27FC236}">
                    <a16:creationId xmlns:a16="http://schemas.microsoft.com/office/drawing/2014/main" id="{E66CB379-6984-403C-808C-65A60AAC9DF4}"/>
                  </a:ext>
                </a:extLst>
              </p:cNvPr>
              <p:cNvSpPr/>
              <p:nvPr/>
            </p:nvSpPr>
            <p:spPr bwMode="auto">
              <a:xfrm>
                <a:off x="5462943" y="1596051"/>
                <a:ext cx="17706" cy="8048"/>
              </a:xfrm>
              <a:custGeom>
                <a:avLst/>
                <a:gdLst>
                  <a:gd name="T0" fmla="*/ 8 w 8"/>
                  <a:gd name="T1" fmla="*/ 0 h 4"/>
                  <a:gd name="T2" fmla="*/ 3 w 8"/>
                  <a:gd name="T3" fmla="*/ 4 h 4"/>
                  <a:gd name="T4" fmla="*/ 4 w 8"/>
                  <a:gd name="T5" fmla="*/ 2 h 4"/>
                  <a:gd name="T6" fmla="*/ 0 w 8"/>
                  <a:gd name="T7" fmla="*/ 4 h 4"/>
                  <a:gd name="T8" fmla="*/ 1 w 8"/>
                  <a:gd name="T9" fmla="*/ 4 h 4"/>
                  <a:gd name="T10" fmla="*/ 6 w 8"/>
                  <a:gd name="T11" fmla="*/ 3 h 4"/>
                  <a:gd name="T12" fmla="*/ 6 w 8"/>
                  <a:gd name="T13" fmla="*/ 2 h 4"/>
                  <a:gd name="T14" fmla="*/ 7 w 8"/>
                  <a:gd name="T15" fmla="*/ 2 h 4"/>
                  <a:gd name="T16" fmla="*/ 7 w 8"/>
                  <a:gd name="T17" fmla="*/ 2 h 4"/>
                  <a:gd name="T18" fmla="*/ 7 w 8"/>
                  <a:gd name="T19" fmla="*/ 2 h 4"/>
                  <a:gd name="T20" fmla="*/ 8 w 8"/>
                  <a:gd name="T21" fmla="*/ 2 h 4"/>
                  <a:gd name="T22" fmla="*/ 8 w 8"/>
                  <a:gd name="T23" fmla="*/ 2 h 4"/>
                  <a:gd name="T24" fmla="*/ 8 w 8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8" y="0"/>
                    </a:moveTo>
                    <a:cubicBezTo>
                      <a:pt x="5" y="1"/>
                      <a:pt x="6" y="3"/>
                      <a:pt x="3" y="4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2"/>
                      <a:pt x="1" y="4"/>
                      <a:pt x="0" y="4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4"/>
                      <a:pt x="4" y="4"/>
                      <a:pt x="6" y="3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8" y="1"/>
                      <a:pt x="8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9" name="Freeform 428">
                <a:extLst>
                  <a:ext uri="{FF2B5EF4-FFF2-40B4-BE49-F238E27FC236}">
                    <a16:creationId xmlns:a16="http://schemas.microsoft.com/office/drawing/2014/main" id="{7B222A10-46A4-4B0A-B71E-8811E56690A1}"/>
                  </a:ext>
                </a:extLst>
              </p:cNvPr>
              <p:cNvSpPr/>
              <p:nvPr/>
            </p:nvSpPr>
            <p:spPr bwMode="auto">
              <a:xfrm>
                <a:off x="5487088" y="1578344"/>
                <a:ext cx="30583" cy="14487"/>
              </a:xfrm>
              <a:custGeom>
                <a:avLst/>
                <a:gdLst>
                  <a:gd name="T0" fmla="*/ 13 w 14"/>
                  <a:gd name="T1" fmla="*/ 0 h 7"/>
                  <a:gd name="T2" fmla="*/ 12 w 14"/>
                  <a:gd name="T3" fmla="*/ 0 h 7"/>
                  <a:gd name="T4" fmla="*/ 10 w 14"/>
                  <a:gd name="T5" fmla="*/ 2 h 7"/>
                  <a:gd name="T6" fmla="*/ 10 w 14"/>
                  <a:gd name="T7" fmla="*/ 2 h 7"/>
                  <a:gd name="T8" fmla="*/ 8 w 14"/>
                  <a:gd name="T9" fmla="*/ 3 h 7"/>
                  <a:gd name="T10" fmla="*/ 6 w 14"/>
                  <a:gd name="T11" fmla="*/ 3 h 7"/>
                  <a:gd name="T12" fmla="*/ 5 w 14"/>
                  <a:gd name="T13" fmla="*/ 3 h 7"/>
                  <a:gd name="T14" fmla="*/ 3 w 14"/>
                  <a:gd name="T15" fmla="*/ 5 h 7"/>
                  <a:gd name="T16" fmla="*/ 0 w 14"/>
                  <a:gd name="T17" fmla="*/ 7 h 7"/>
                  <a:gd name="T18" fmla="*/ 9 w 14"/>
                  <a:gd name="T19" fmla="*/ 3 h 7"/>
                  <a:gd name="T20" fmla="*/ 8 w 14"/>
                  <a:gd name="T21" fmla="*/ 4 h 7"/>
                  <a:gd name="T22" fmla="*/ 12 w 14"/>
                  <a:gd name="T23" fmla="*/ 2 h 7"/>
                  <a:gd name="T24" fmla="*/ 13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13" y="0"/>
                    </a:moveTo>
                    <a:cubicBezTo>
                      <a:pt x="13" y="0"/>
                      <a:pt x="13" y="0"/>
                      <a:pt x="12" y="0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2"/>
                      <a:pt x="8" y="3"/>
                    </a:cubicBezTo>
                    <a:cubicBezTo>
                      <a:pt x="7" y="3"/>
                      <a:pt x="6" y="3"/>
                      <a:pt x="6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2" y="5"/>
                      <a:pt x="1" y="5"/>
                      <a:pt x="0" y="7"/>
                    </a:cubicBezTo>
                    <a:cubicBezTo>
                      <a:pt x="6" y="4"/>
                      <a:pt x="4" y="5"/>
                      <a:pt x="9" y="3"/>
                    </a:cubicBezTo>
                    <a:cubicBezTo>
                      <a:pt x="9" y="3"/>
                      <a:pt x="9" y="3"/>
                      <a:pt x="8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1"/>
                      <a:pt x="14" y="0"/>
                      <a:pt x="13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0" name="Freeform 429">
                <a:extLst>
                  <a:ext uri="{FF2B5EF4-FFF2-40B4-BE49-F238E27FC236}">
                    <a16:creationId xmlns:a16="http://schemas.microsoft.com/office/drawing/2014/main" id="{951D4710-4D1A-4311-AE58-8C1968230F93}"/>
                  </a:ext>
                </a:extLst>
              </p:cNvPr>
              <p:cNvSpPr/>
              <p:nvPr/>
            </p:nvSpPr>
            <p:spPr bwMode="auto">
              <a:xfrm>
                <a:off x="5517671" y="1571906"/>
                <a:ext cx="12877" cy="8048"/>
              </a:xfrm>
              <a:custGeom>
                <a:avLst/>
                <a:gdLst>
                  <a:gd name="T0" fmla="*/ 6 w 6"/>
                  <a:gd name="T1" fmla="*/ 0 h 4"/>
                  <a:gd name="T2" fmla="*/ 3 w 6"/>
                  <a:gd name="T3" fmla="*/ 2 h 4"/>
                  <a:gd name="T4" fmla="*/ 3 w 6"/>
                  <a:gd name="T5" fmla="*/ 1 h 4"/>
                  <a:gd name="T6" fmla="*/ 1 w 6"/>
                  <a:gd name="T7" fmla="*/ 4 h 4"/>
                  <a:gd name="T8" fmla="*/ 1 w 6"/>
                  <a:gd name="T9" fmla="*/ 4 h 4"/>
                  <a:gd name="T10" fmla="*/ 6 w 6"/>
                  <a:gd name="T1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4">
                    <a:moveTo>
                      <a:pt x="6" y="0"/>
                    </a:moveTo>
                    <a:cubicBezTo>
                      <a:pt x="5" y="1"/>
                      <a:pt x="4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1" y="2"/>
                      <a:pt x="0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1" name="Freeform 430">
                <a:extLst>
                  <a:ext uri="{FF2B5EF4-FFF2-40B4-BE49-F238E27FC236}">
                    <a16:creationId xmlns:a16="http://schemas.microsoft.com/office/drawing/2014/main" id="{7203FB6A-171E-453B-82BF-151D3C751761}"/>
                  </a:ext>
                </a:extLst>
              </p:cNvPr>
              <p:cNvSpPr/>
              <p:nvPr/>
            </p:nvSpPr>
            <p:spPr bwMode="auto">
              <a:xfrm>
                <a:off x="5532158" y="1565467"/>
                <a:ext cx="11268" cy="4829"/>
              </a:xfrm>
              <a:custGeom>
                <a:avLst/>
                <a:gdLst>
                  <a:gd name="T0" fmla="*/ 5 w 5"/>
                  <a:gd name="T1" fmla="*/ 0 h 2"/>
                  <a:gd name="T2" fmla="*/ 3 w 5"/>
                  <a:gd name="T3" fmla="*/ 1 h 2"/>
                  <a:gd name="T4" fmla="*/ 2 w 5"/>
                  <a:gd name="T5" fmla="*/ 1 h 2"/>
                  <a:gd name="T6" fmla="*/ 2 w 5"/>
                  <a:gd name="T7" fmla="*/ 1 h 2"/>
                  <a:gd name="T8" fmla="*/ 0 w 5"/>
                  <a:gd name="T9" fmla="*/ 2 h 2"/>
                  <a:gd name="T10" fmla="*/ 5 w 5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" h="2">
                    <a:moveTo>
                      <a:pt x="5" y="0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1" y="1"/>
                      <a:pt x="0" y="2"/>
                    </a:cubicBezTo>
                    <a:cubicBezTo>
                      <a:pt x="1" y="2"/>
                      <a:pt x="3" y="2"/>
                      <a:pt x="5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2" name="Freeform 431">
                <a:extLst>
                  <a:ext uri="{FF2B5EF4-FFF2-40B4-BE49-F238E27FC236}">
                    <a16:creationId xmlns:a16="http://schemas.microsoft.com/office/drawing/2014/main" id="{7D6B5597-92BC-4737-9BFC-C4C855ECE928}"/>
                  </a:ext>
                </a:extLst>
              </p:cNvPr>
              <p:cNvSpPr/>
              <p:nvPr/>
            </p:nvSpPr>
            <p:spPr bwMode="auto">
              <a:xfrm>
                <a:off x="5548254" y="1547761"/>
                <a:ext cx="25754" cy="17706"/>
              </a:xfrm>
              <a:custGeom>
                <a:avLst/>
                <a:gdLst>
                  <a:gd name="T0" fmla="*/ 10 w 12"/>
                  <a:gd name="T1" fmla="*/ 0 h 8"/>
                  <a:gd name="T2" fmla="*/ 5 w 12"/>
                  <a:gd name="T3" fmla="*/ 4 h 8"/>
                  <a:gd name="T4" fmla="*/ 0 w 12"/>
                  <a:gd name="T5" fmla="*/ 8 h 8"/>
                  <a:gd name="T6" fmla="*/ 12 w 12"/>
                  <a:gd name="T7" fmla="*/ 1 h 8"/>
                  <a:gd name="T8" fmla="*/ 7 w 12"/>
                  <a:gd name="T9" fmla="*/ 3 h 8"/>
                  <a:gd name="T10" fmla="*/ 10 w 12"/>
                  <a:gd name="T1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" h="8">
                    <a:moveTo>
                      <a:pt x="10" y="0"/>
                    </a:moveTo>
                    <a:cubicBezTo>
                      <a:pt x="6" y="2"/>
                      <a:pt x="7" y="2"/>
                      <a:pt x="5" y="4"/>
                    </a:cubicBezTo>
                    <a:cubicBezTo>
                      <a:pt x="3" y="5"/>
                      <a:pt x="2" y="7"/>
                      <a:pt x="0" y="8"/>
                    </a:cubicBezTo>
                    <a:cubicBezTo>
                      <a:pt x="6" y="3"/>
                      <a:pt x="8" y="6"/>
                      <a:pt x="12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3"/>
                      <a:pt x="9" y="2"/>
                      <a:pt x="10" y="0"/>
                    </a:cubicBezTo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3" name="Freeform 432">
                <a:extLst>
                  <a:ext uri="{FF2B5EF4-FFF2-40B4-BE49-F238E27FC236}">
                    <a16:creationId xmlns:a16="http://schemas.microsoft.com/office/drawing/2014/main" id="{C0197E5C-7C81-48A1-BF01-A49EF377BC6E}"/>
                  </a:ext>
                </a:extLst>
              </p:cNvPr>
              <p:cNvSpPr/>
              <p:nvPr/>
            </p:nvSpPr>
            <p:spPr bwMode="auto">
              <a:xfrm>
                <a:off x="5549864" y="1559029"/>
                <a:ext cx="4829" cy="161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BD9C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4" name="Freeform 433">
                <a:extLst>
                  <a:ext uri="{FF2B5EF4-FFF2-40B4-BE49-F238E27FC236}">
                    <a16:creationId xmlns:a16="http://schemas.microsoft.com/office/drawing/2014/main" id="{726B176E-7E81-4CB0-BF58-B9D5232B357D}"/>
                  </a:ext>
                </a:extLst>
              </p:cNvPr>
              <p:cNvSpPr/>
              <p:nvPr/>
            </p:nvSpPr>
            <p:spPr bwMode="auto">
              <a:xfrm>
                <a:off x="5549864" y="1559029"/>
                <a:ext cx="4829" cy="1610"/>
              </a:xfrm>
              <a:custGeom>
                <a:avLst/>
                <a:gdLst>
                  <a:gd name="T0" fmla="*/ 3 w 3"/>
                  <a:gd name="T1" fmla="*/ 0 h 1"/>
                  <a:gd name="T2" fmla="*/ 0 w 3"/>
                  <a:gd name="T3" fmla="*/ 0 h 1"/>
                  <a:gd name="T4" fmla="*/ 0 w 3"/>
                  <a:gd name="T5" fmla="*/ 1 h 1"/>
                  <a:gd name="T6" fmla="*/ 3 w 3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5" name="Freeform 1195">
                <a:extLst>
                  <a:ext uri="{FF2B5EF4-FFF2-40B4-BE49-F238E27FC236}">
                    <a16:creationId xmlns:a16="http://schemas.microsoft.com/office/drawing/2014/main" id="{99FB5FF1-B905-4356-BCBA-C1288A352A1B}"/>
                  </a:ext>
                </a:extLst>
              </p:cNvPr>
              <p:cNvSpPr/>
              <p:nvPr/>
            </p:nvSpPr>
            <p:spPr bwMode="auto">
              <a:xfrm>
                <a:off x="3597357" y="606115"/>
                <a:ext cx="48290" cy="51509"/>
              </a:xfrm>
              <a:custGeom>
                <a:avLst/>
                <a:gdLst>
                  <a:gd name="T0" fmla="*/ 15 w 22"/>
                  <a:gd name="T1" fmla="*/ 16 h 24"/>
                  <a:gd name="T2" fmla="*/ 13 w 22"/>
                  <a:gd name="T3" fmla="*/ 15 h 24"/>
                  <a:gd name="T4" fmla="*/ 19 w 22"/>
                  <a:gd name="T5" fmla="*/ 13 h 24"/>
                  <a:gd name="T6" fmla="*/ 22 w 22"/>
                  <a:gd name="T7" fmla="*/ 9 h 24"/>
                  <a:gd name="T8" fmla="*/ 20 w 22"/>
                  <a:gd name="T9" fmla="*/ 6 h 24"/>
                  <a:gd name="T10" fmla="*/ 12 w 22"/>
                  <a:gd name="T11" fmla="*/ 1 h 24"/>
                  <a:gd name="T12" fmla="*/ 7 w 22"/>
                  <a:gd name="T13" fmla="*/ 2 h 24"/>
                  <a:gd name="T14" fmla="*/ 8 w 22"/>
                  <a:gd name="T15" fmla="*/ 8 h 24"/>
                  <a:gd name="T16" fmla="*/ 9 w 22"/>
                  <a:gd name="T17" fmla="*/ 8 h 24"/>
                  <a:gd name="T18" fmla="*/ 3 w 22"/>
                  <a:gd name="T19" fmla="*/ 10 h 24"/>
                  <a:gd name="T20" fmla="*/ 0 w 22"/>
                  <a:gd name="T21" fmla="*/ 14 h 24"/>
                  <a:gd name="T22" fmla="*/ 2 w 22"/>
                  <a:gd name="T23" fmla="*/ 17 h 24"/>
                  <a:gd name="T24" fmla="*/ 11 w 22"/>
                  <a:gd name="T25" fmla="*/ 23 h 24"/>
                  <a:gd name="T26" fmla="*/ 16 w 22"/>
                  <a:gd name="T27" fmla="*/ 21 h 24"/>
                  <a:gd name="T28" fmla="*/ 15 w 22"/>
                  <a:gd name="T29" fmla="*/ 16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2" h="24">
                    <a:moveTo>
                      <a:pt x="15" y="16"/>
                    </a:moveTo>
                    <a:cubicBezTo>
                      <a:pt x="13" y="15"/>
                      <a:pt x="13" y="15"/>
                      <a:pt x="13" y="15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1" y="12"/>
                      <a:pt x="22" y="11"/>
                      <a:pt x="22" y="9"/>
                    </a:cubicBezTo>
                    <a:cubicBezTo>
                      <a:pt x="22" y="8"/>
                      <a:pt x="21" y="6"/>
                      <a:pt x="20" y="6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0" y="0"/>
                      <a:pt x="8" y="0"/>
                      <a:pt x="7" y="2"/>
                    </a:cubicBezTo>
                    <a:cubicBezTo>
                      <a:pt x="6" y="4"/>
                      <a:pt x="6" y="6"/>
                      <a:pt x="8" y="8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1" y="11"/>
                      <a:pt x="0" y="12"/>
                      <a:pt x="0" y="14"/>
                    </a:cubicBezTo>
                    <a:cubicBezTo>
                      <a:pt x="0" y="15"/>
                      <a:pt x="1" y="17"/>
                      <a:pt x="2" y="17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2" y="24"/>
                      <a:pt x="15" y="23"/>
                      <a:pt x="16" y="21"/>
                    </a:cubicBezTo>
                    <a:cubicBezTo>
                      <a:pt x="17" y="20"/>
                      <a:pt x="17" y="17"/>
                      <a:pt x="15" y="1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6" name="Freeform 1196">
                <a:extLst>
                  <a:ext uri="{FF2B5EF4-FFF2-40B4-BE49-F238E27FC236}">
                    <a16:creationId xmlns:a16="http://schemas.microsoft.com/office/drawing/2014/main" id="{15A1A954-C14E-415D-88D4-A965522C1D41}"/>
                  </a:ext>
                </a:extLst>
              </p:cNvPr>
              <p:cNvSpPr/>
              <p:nvPr/>
            </p:nvSpPr>
            <p:spPr bwMode="auto">
              <a:xfrm>
                <a:off x="3417076" y="527242"/>
                <a:ext cx="661567" cy="352514"/>
              </a:xfrm>
              <a:custGeom>
                <a:avLst/>
                <a:gdLst>
                  <a:gd name="T0" fmla="*/ 5 w 302"/>
                  <a:gd name="T1" fmla="*/ 126 h 161"/>
                  <a:gd name="T2" fmla="*/ 20 w 302"/>
                  <a:gd name="T3" fmla="*/ 106 h 161"/>
                  <a:gd name="T4" fmla="*/ 18 w 302"/>
                  <a:gd name="T5" fmla="*/ 111 h 161"/>
                  <a:gd name="T6" fmla="*/ 29 w 302"/>
                  <a:gd name="T7" fmla="*/ 97 h 161"/>
                  <a:gd name="T8" fmla="*/ 28 w 302"/>
                  <a:gd name="T9" fmla="*/ 101 h 161"/>
                  <a:gd name="T10" fmla="*/ 49 w 302"/>
                  <a:gd name="T11" fmla="*/ 88 h 161"/>
                  <a:gd name="T12" fmla="*/ 125 w 302"/>
                  <a:gd name="T13" fmla="*/ 119 h 161"/>
                  <a:gd name="T14" fmla="*/ 55 w 302"/>
                  <a:gd name="T15" fmla="*/ 76 h 161"/>
                  <a:gd name="T16" fmla="*/ 50 w 302"/>
                  <a:gd name="T17" fmla="*/ 79 h 161"/>
                  <a:gd name="T18" fmla="*/ 140 w 302"/>
                  <a:gd name="T19" fmla="*/ 114 h 161"/>
                  <a:gd name="T20" fmla="*/ 169 w 302"/>
                  <a:gd name="T21" fmla="*/ 110 h 161"/>
                  <a:gd name="T22" fmla="*/ 82 w 302"/>
                  <a:gd name="T23" fmla="*/ 50 h 161"/>
                  <a:gd name="T24" fmla="*/ 185 w 302"/>
                  <a:gd name="T25" fmla="*/ 103 h 161"/>
                  <a:gd name="T26" fmla="*/ 109 w 302"/>
                  <a:gd name="T27" fmla="*/ 57 h 161"/>
                  <a:gd name="T28" fmla="*/ 147 w 302"/>
                  <a:gd name="T29" fmla="*/ 43 h 161"/>
                  <a:gd name="T30" fmla="*/ 144 w 302"/>
                  <a:gd name="T31" fmla="*/ 47 h 161"/>
                  <a:gd name="T32" fmla="*/ 236 w 302"/>
                  <a:gd name="T33" fmla="*/ 78 h 161"/>
                  <a:gd name="T34" fmla="*/ 170 w 302"/>
                  <a:gd name="T35" fmla="*/ 39 h 161"/>
                  <a:gd name="T36" fmla="*/ 238 w 302"/>
                  <a:gd name="T37" fmla="*/ 64 h 161"/>
                  <a:gd name="T38" fmla="*/ 200 w 302"/>
                  <a:gd name="T39" fmla="*/ 29 h 161"/>
                  <a:gd name="T40" fmla="*/ 200 w 302"/>
                  <a:gd name="T41" fmla="*/ 33 h 161"/>
                  <a:gd name="T42" fmla="*/ 218 w 302"/>
                  <a:gd name="T43" fmla="*/ 16 h 161"/>
                  <a:gd name="T44" fmla="*/ 215 w 302"/>
                  <a:gd name="T45" fmla="*/ 19 h 161"/>
                  <a:gd name="T46" fmla="*/ 215 w 302"/>
                  <a:gd name="T47" fmla="*/ 23 h 161"/>
                  <a:gd name="T48" fmla="*/ 234 w 302"/>
                  <a:gd name="T49" fmla="*/ 16 h 161"/>
                  <a:gd name="T50" fmla="*/ 237 w 302"/>
                  <a:gd name="T51" fmla="*/ 18 h 161"/>
                  <a:gd name="T52" fmla="*/ 233 w 302"/>
                  <a:gd name="T53" fmla="*/ 21 h 161"/>
                  <a:gd name="T54" fmla="*/ 254 w 302"/>
                  <a:gd name="T55" fmla="*/ 16 h 161"/>
                  <a:gd name="T56" fmla="*/ 296 w 302"/>
                  <a:gd name="T57" fmla="*/ 29 h 161"/>
                  <a:gd name="T58" fmla="*/ 269 w 302"/>
                  <a:gd name="T59" fmla="*/ 4 h 161"/>
                  <a:gd name="T60" fmla="*/ 266 w 302"/>
                  <a:gd name="T61" fmla="*/ 10 h 161"/>
                  <a:gd name="T62" fmla="*/ 266 w 302"/>
                  <a:gd name="T63" fmla="*/ 6 h 161"/>
                  <a:gd name="T64" fmla="*/ 294 w 302"/>
                  <a:gd name="T65" fmla="*/ 41 h 161"/>
                  <a:gd name="T66" fmla="*/ 288 w 302"/>
                  <a:gd name="T67" fmla="*/ 56 h 161"/>
                  <a:gd name="T68" fmla="*/ 291 w 302"/>
                  <a:gd name="T69" fmla="*/ 57 h 161"/>
                  <a:gd name="T70" fmla="*/ 295 w 302"/>
                  <a:gd name="T71" fmla="*/ 52 h 161"/>
                  <a:gd name="T72" fmla="*/ 285 w 302"/>
                  <a:gd name="T73" fmla="*/ 67 h 161"/>
                  <a:gd name="T74" fmla="*/ 289 w 302"/>
                  <a:gd name="T75" fmla="*/ 68 h 161"/>
                  <a:gd name="T76" fmla="*/ 271 w 302"/>
                  <a:gd name="T77" fmla="*/ 55 h 161"/>
                  <a:gd name="T78" fmla="*/ 271 w 302"/>
                  <a:gd name="T79" fmla="*/ 71 h 161"/>
                  <a:gd name="T80" fmla="*/ 229 w 302"/>
                  <a:gd name="T81" fmla="*/ 68 h 161"/>
                  <a:gd name="T82" fmla="*/ 251 w 302"/>
                  <a:gd name="T83" fmla="*/ 78 h 161"/>
                  <a:gd name="T84" fmla="*/ 163 w 302"/>
                  <a:gd name="T85" fmla="*/ 36 h 161"/>
                  <a:gd name="T86" fmla="*/ 233 w 302"/>
                  <a:gd name="T87" fmla="*/ 78 h 161"/>
                  <a:gd name="T88" fmla="*/ 142 w 302"/>
                  <a:gd name="T89" fmla="*/ 41 h 161"/>
                  <a:gd name="T90" fmla="*/ 212 w 302"/>
                  <a:gd name="T91" fmla="*/ 86 h 161"/>
                  <a:gd name="T92" fmla="*/ 108 w 302"/>
                  <a:gd name="T93" fmla="*/ 56 h 161"/>
                  <a:gd name="T94" fmla="*/ 185 w 302"/>
                  <a:gd name="T95" fmla="*/ 95 h 161"/>
                  <a:gd name="T96" fmla="*/ 170 w 302"/>
                  <a:gd name="T97" fmla="*/ 102 h 161"/>
                  <a:gd name="T98" fmla="*/ 72 w 302"/>
                  <a:gd name="T99" fmla="*/ 58 h 161"/>
                  <a:gd name="T100" fmla="*/ 152 w 302"/>
                  <a:gd name="T101" fmla="*/ 112 h 161"/>
                  <a:gd name="T102" fmla="*/ 134 w 302"/>
                  <a:gd name="T103" fmla="*/ 119 h 161"/>
                  <a:gd name="T104" fmla="*/ 137 w 302"/>
                  <a:gd name="T105" fmla="*/ 116 h 161"/>
                  <a:gd name="T106" fmla="*/ 137 w 302"/>
                  <a:gd name="T107" fmla="*/ 113 h 161"/>
                  <a:gd name="T108" fmla="*/ 67 w 302"/>
                  <a:gd name="T109" fmla="*/ 91 h 161"/>
                  <a:gd name="T110" fmla="*/ 121 w 302"/>
                  <a:gd name="T111" fmla="*/ 119 h 161"/>
                  <a:gd name="T112" fmla="*/ 30 w 302"/>
                  <a:gd name="T113" fmla="*/ 94 h 161"/>
                  <a:gd name="T114" fmla="*/ 88 w 302"/>
                  <a:gd name="T115" fmla="*/ 130 h 161"/>
                  <a:gd name="T116" fmla="*/ 67 w 302"/>
                  <a:gd name="T117" fmla="*/ 144 h 161"/>
                  <a:gd name="T118" fmla="*/ 90 w 302"/>
                  <a:gd name="T119" fmla="*/ 155 h 161"/>
                  <a:gd name="T120" fmla="*/ 94 w 302"/>
                  <a:gd name="T121" fmla="*/ 154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02" h="161">
                    <a:moveTo>
                      <a:pt x="20" y="127"/>
                    </a:moveTo>
                    <a:cubicBezTo>
                      <a:pt x="7" y="119"/>
                      <a:pt x="7" y="119"/>
                      <a:pt x="7" y="119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8" y="124"/>
                      <a:pt x="8" y="124"/>
                      <a:pt x="8" y="124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8" y="125"/>
                      <a:pt x="8" y="125"/>
                      <a:pt x="8" y="124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7" y="125"/>
                      <a:pt x="7" y="125"/>
                      <a:pt x="7" y="125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6" y="126"/>
                      <a:pt x="6" y="126"/>
                      <a:pt x="6" y="126"/>
                    </a:cubicBezTo>
                    <a:cubicBezTo>
                      <a:pt x="6" y="126"/>
                      <a:pt x="7" y="126"/>
                      <a:pt x="7" y="125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6" y="126"/>
                      <a:pt x="6" y="126"/>
                      <a:pt x="6" y="126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6" y="126"/>
                      <a:pt x="6" y="126"/>
                      <a:pt x="6" y="126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5"/>
                      <a:pt x="5" y="125"/>
                      <a:pt x="5" y="125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6"/>
                      <a:pt x="6" y="126"/>
                      <a:pt x="7" y="126"/>
                    </a:cubicBezTo>
                    <a:cubicBezTo>
                      <a:pt x="11" y="127"/>
                      <a:pt x="18" y="130"/>
                      <a:pt x="26" y="134"/>
                    </a:cubicBezTo>
                    <a:cubicBezTo>
                      <a:pt x="39" y="139"/>
                      <a:pt x="55" y="146"/>
                      <a:pt x="67" y="151"/>
                    </a:cubicBezTo>
                    <a:cubicBezTo>
                      <a:pt x="74" y="154"/>
                      <a:pt x="80" y="156"/>
                      <a:pt x="84" y="158"/>
                    </a:cubicBezTo>
                    <a:cubicBezTo>
                      <a:pt x="86" y="159"/>
                      <a:pt x="88" y="160"/>
                      <a:pt x="89" y="160"/>
                    </a:cubicBezTo>
                    <a:cubicBezTo>
                      <a:pt x="90" y="160"/>
                      <a:pt x="91" y="161"/>
                      <a:pt x="91" y="161"/>
                    </a:cubicBezTo>
                    <a:cubicBezTo>
                      <a:pt x="92" y="161"/>
                      <a:pt x="92" y="161"/>
                      <a:pt x="92" y="161"/>
                    </a:cubicBezTo>
                    <a:cubicBezTo>
                      <a:pt x="92" y="161"/>
                      <a:pt x="93" y="161"/>
                      <a:pt x="93" y="161"/>
                    </a:cubicBezTo>
                    <a:cubicBezTo>
                      <a:pt x="93" y="161"/>
                      <a:pt x="94" y="161"/>
                      <a:pt x="94" y="161"/>
                    </a:cubicBezTo>
                    <a:cubicBezTo>
                      <a:pt x="95" y="161"/>
                      <a:pt x="96" y="160"/>
                      <a:pt x="97" y="159"/>
                    </a:cubicBezTo>
                    <a:cubicBezTo>
                      <a:pt x="97" y="159"/>
                      <a:pt x="97" y="159"/>
                      <a:pt x="97" y="159"/>
                    </a:cubicBezTo>
                    <a:cubicBezTo>
                      <a:pt x="97" y="158"/>
                      <a:pt x="97" y="158"/>
                      <a:pt x="97" y="157"/>
                    </a:cubicBezTo>
                    <a:cubicBezTo>
                      <a:pt x="97" y="156"/>
                      <a:pt x="97" y="155"/>
                      <a:pt x="97" y="155"/>
                    </a:cubicBezTo>
                    <a:cubicBezTo>
                      <a:pt x="96" y="154"/>
                      <a:pt x="96" y="154"/>
                      <a:pt x="96" y="153"/>
                    </a:cubicBezTo>
                    <a:cubicBezTo>
                      <a:pt x="95" y="153"/>
                      <a:pt x="94" y="152"/>
                      <a:pt x="93" y="152"/>
                    </a:cubicBezTo>
                    <a:cubicBezTo>
                      <a:pt x="90" y="149"/>
                      <a:pt x="84" y="145"/>
                      <a:pt x="76" y="140"/>
                    </a:cubicBezTo>
                    <a:cubicBezTo>
                      <a:pt x="54" y="126"/>
                      <a:pt x="20" y="106"/>
                      <a:pt x="20" y="106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21" y="112"/>
                      <a:pt x="21" y="112"/>
                      <a:pt x="21" y="112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20" y="113"/>
                      <a:pt x="21" y="113"/>
                      <a:pt x="21" y="112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20" y="113"/>
                      <a:pt x="20" y="113"/>
                      <a:pt x="20" y="113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9" y="114"/>
                      <a:pt x="19" y="114"/>
                      <a:pt x="20" y="113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0"/>
                      <a:pt x="18" y="110"/>
                      <a:pt x="18" y="110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1"/>
                      <a:pt x="18" y="111"/>
                      <a:pt x="18" y="111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8" y="114"/>
                      <a:pt x="18" y="114"/>
                      <a:pt x="18" y="114"/>
                    </a:cubicBezTo>
                    <a:cubicBezTo>
                      <a:pt x="18" y="111"/>
                      <a:pt x="18" y="111"/>
                      <a:pt x="18" y="111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8" y="113"/>
                      <a:pt x="18" y="113"/>
                      <a:pt x="18" y="113"/>
                    </a:cubicBezTo>
                    <a:cubicBezTo>
                      <a:pt x="17" y="114"/>
                      <a:pt x="17" y="114"/>
                      <a:pt x="17" y="114"/>
                    </a:cubicBezTo>
                    <a:cubicBezTo>
                      <a:pt x="18" y="114"/>
                      <a:pt x="18" y="114"/>
                      <a:pt x="19" y="114"/>
                    </a:cubicBezTo>
                    <a:cubicBezTo>
                      <a:pt x="22" y="115"/>
                      <a:pt x="27" y="117"/>
                      <a:pt x="34" y="119"/>
                    </a:cubicBezTo>
                    <a:cubicBezTo>
                      <a:pt x="44" y="123"/>
                      <a:pt x="57" y="128"/>
                      <a:pt x="68" y="131"/>
                    </a:cubicBezTo>
                    <a:cubicBezTo>
                      <a:pt x="73" y="133"/>
                      <a:pt x="77" y="135"/>
                      <a:pt x="81" y="136"/>
                    </a:cubicBezTo>
                    <a:cubicBezTo>
                      <a:pt x="82" y="137"/>
                      <a:pt x="84" y="137"/>
                      <a:pt x="85" y="138"/>
                    </a:cubicBezTo>
                    <a:cubicBezTo>
                      <a:pt x="85" y="138"/>
                      <a:pt x="86" y="138"/>
                      <a:pt x="86" y="138"/>
                    </a:cubicBezTo>
                    <a:cubicBezTo>
                      <a:pt x="87" y="138"/>
                      <a:pt x="87" y="138"/>
                      <a:pt x="87" y="138"/>
                    </a:cubicBezTo>
                    <a:cubicBezTo>
                      <a:pt x="87" y="138"/>
                      <a:pt x="87" y="138"/>
                      <a:pt x="87" y="138"/>
                    </a:cubicBezTo>
                    <a:cubicBezTo>
                      <a:pt x="87" y="138"/>
                      <a:pt x="87" y="138"/>
                      <a:pt x="88" y="138"/>
                    </a:cubicBezTo>
                    <a:cubicBezTo>
                      <a:pt x="88" y="138"/>
                      <a:pt x="88" y="138"/>
                      <a:pt x="89" y="138"/>
                    </a:cubicBezTo>
                    <a:cubicBezTo>
                      <a:pt x="89" y="138"/>
                      <a:pt x="90" y="138"/>
                      <a:pt x="91" y="137"/>
                    </a:cubicBezTo>
                    <a:cubicBezTo>
                      <a:pt x="92" y="136"/>
                      <a:pt x="92" y="135"/>
                      <a:pt x="92" y="134"/>
                    </a:cubicBezTo>
                    <a:cubicBezTo>
                      <a:pt x="92" y="133"/>
                      <a:pt x="91" y="132"/>
                      <a:pt x="90" y="131"/>
                    </a:cubicBezTo>
                    <a:cubicBezTo>
                      <a:pt x="31" y="94"/>
                      <a:pt x="31" y="94"/>
                      <a:pt x="31" y="94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2" y="100"/>
                      <a:pt x="32" y="100"/>
                      <a:pt x="32" y="100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31" y="101"/>
                      <a:pt x="32" y="100"/>
                      <a:pt x="32" y="100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1" y="101"/>
                      <a:pt x="31" y="101"/>
                      <a:pt x="31" y="101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30" y="101"/>
                      <a:pt x="30" y="101"/>
                      <a:pt x="31" y="101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29" y="98"/>
                      <a:pt x="29" y="98"/>
                      <a:pt x="29" y="98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29" y="99"/>
                      <a:pt x="29" y="99"/>
                      <a:pt x="29" y="99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9" y="101"/>
                      <a:pt x="29" y="101"/>
                      <a:pt x="29" y="101"/>
                    </a:cubicBezTo>
                    <a:cubicBezTo>
                      <a:pt x="29" y="99"/>
                      <a:pt x="29" y="99"/>
                      <a:pt x="29" y="99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8" y="101"/>
                      <a:pt x="28" y="101"/>
                    </a:cubicBezTo>
                    <a:cubicBezTo>
                      <a:pt x="28" y="101"/>
                      <a:pt x="29" y="102"/>
                      <a:pt x="30" y="102"/>
                    </a:cubicBezTo>
                    <a:cubicBezTo>
                      <a:pt x="33" y="103"/>
                      <a:pt x="39" y="105"/>
                      <a:pt x="47" y="108"/>
                    </a:cubicBezTo>
                    <a:cubicBezTo>
                      <a:pt x="58" y="112"/>
                      <a:pt x="72" y="118"/>
                      <a:pt x="83" y="123"/>
                    </a:cubicBezTo>
                    <a:cubicBezTo>
                      <a:pt x="89" y="125"/>
                      <a:pt x="94" y="127"/>
                      <a:pt x="98" y="129"/>
                    </a:cubicBezTo>
                    <a:cubicBezTo>
                      <a:pt x="101" y="130"/>
                      <a:pt x="103" y="131"/>
                      <a:pt x="103" y="131"/>
                    </a:cubicBezTo>
                    <a:cubicBezTo>
                      <a:pt x="105" y="132"/>
                      <a:pt x="108" y="131"/>
                      <a:pt x="108" y="129"/>
                    </a:cubicBezTo>
                    <a:cubicBezTo>
                      <a:pt x="109" y="127"/>
                      <a:pt x="109" y="125"/>
                      <a:pt x="107" y="124"/>
                    </a:cubicBezTo>
                    <a:cubicBezTo>
                      <a:pt x="107" y="124"/>
                      <a:pt x="103" y="122"/>
                      <a:pt x="98" y="118"/>
                    </a:cubicBezTo>
                    <a:cubicBezTo>
                      <a:pt x="89" y="113"/>
                      <a:pt x="77" y="106"/>
                      <a:pt x="67" y="100"/>
                    </a:cubicBezTo>
                    <a:cubicBezTo>
                      <a:pt x="61" y="96"/>
                      <a:pt x="57" y="94"/>
                      <a:pt x="53" y="91"/>
                    </a:cubicBezTo>
                    <a:cubicBezTo>
                      <a:pt x="52" y="90"/>
                      <a:pt x="51" y="89"/>
                      <a:pt x="50" y="89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7" y="90"/>
                      <a:pt x="47" y="90"/>
                      <a:pt x="47" y="90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9" y="88"/>
                      <a:pt x="49" y="88"/>
                      <a:pt x="49" y="88"/>
                    </a:cubicBezTo>
                    <a:cubicBezTo>
                      <a:pt x="47" y="90"/>
                      <a:pt x="47" y="90"/>
                      <a:pt x="47" y="90"/>
                    </a:cubicBezTo>
                    <a:cubicBezTo>
                      <a:pt x="49" y="89"/>
                      <a:pt x="49" y="89"/>
                      <a:pt x="49" y="89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50" y="90"/>
                      <a:pt x="50" y="90"/>
                      <a:pt x="50" y="90"/>
                    </a:cubicBezTo>
                    <a:cubicBezTo>
                      <a:pt x="50" y="89"/>
                      <a:pt x="49" y="89"/>
                      <a:pt x="49" y="89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50" y="90"/>
                      <a:pt x="50" y="90"/>
                      <a:pt x="50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50" y="92"/>
                      <a:pt x="50" y="91"/>
                      <a:pt x="50" y="90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9" y="92"/>
                      <a:pt x="49" y="92"/>
                      <a:pt x="49" y="92"/>
                    </a:cubicBezTo>
                    <a:cubicBezTo>
                      <a:pt x="46" y="90"/>
                      <a:pt x="46" y="90"/>
                      <a:pt x="46" y="90"/>
                    </a:cubicBezTo>
                    <a:cubicBezTo>
                      <a:pt x="44" y="94"/>
                      <a:pt x="44" y="94"/>
                      <a:pt x="44" y="94"/>
                    </a:cubicBezTo>
                    <a:cubicBezTo>
                      <a:pt x="120" y="123"/>
                      <a:pt x="120" y="123"/>
                      <a:pt x="120" y="123"/>
                    </a:cubicBezTo>
                    <a:cubicBezTo>
                      <a:pt x="121" y="124"/>
                      <a:pt x="124" y="123"/>
                      <a:pt x="125" y="122"/>
                    </a:cubicBezTo>
                    <a:cubicBezTo>
                      <a:pt x="125" y="121"/>
                      <a:pt x="125" y="120"/>
                      <a:pt x="125" y="119"/>
                    </a:cubicBezTo>
                    <a:cubicBezTo>
                      <a:pt x="125" y="118"/>
                      <a:pt x="125" y="118"/>
                      <a:pt x="124" y="117"/>
                    </a:cubicBezTo>
                    <a:cubicBezTo>
                      <a:pt x="124" y="117"/>
                      <a:pt x="124" y="117"/>
                      <a:pt x="124" y="116"/>
                    </a:cubicBezTo>
                    <a:cubicBezTo>
                      <a:pt x="123" y="116"/>
                      <a:pt x="123" y="116"/>
                      <a:pt x="123" y="116"/>
                    </a:cubicBezTo>
                    <a:cubicBezTo>
                      <a:pt x="122" y="115"/>
                      <a:pt x="120" y="114"/>
                      <a:pt x="118" y="112"/>
                    </a:cubicBezTo>
                    <a:cubicBezTo>
                      <a:pt x="109" y="107"/>
                      <a:pt x="93" y="98"/>
                      <a:pt x="79" y="89"/>
                    </a:cubicBezTo>
                    <a:cubicBezTo>
                      <a:pt x="72" y="85"/>
                      <a:pt x="66" y="81"/>
                      <a:pt x="61" y="78"/>
                    </a:cubicBezTo>
                    <a:cubicBezTo>
                      <a:pt x="59" y="76"/>
                      <a:pt x="57" y="75"/>
                      <a:pt x="55" y="74"/>
                    </a:cubicBezTo>
                    <a:cubicBezTo>
                      <a:pt x="55" y="74"/>
                      <a:pt x="54" y="73"/>
                      <a:pt x="54" y="73"/>
                    </a:cubicBezTo>
                    <a:cubicBezTo>
                      <a:pt x="54" y="73"/>
                      <a:pt x="54" y="73"/>
                      <a:pt x="54" y="73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4" y="73"/>
                      <a:pt x="54" y="73"/>
                      <a:pt x="54" y="73"/>
                    </a:cubicBezTo>
                    <a:cubicBezTo>
                      <a:pt x="53" y="75"/>
                      <a:pt x="53" y="75"/>
                      <a:pt x="53" y="75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4" y="74"/>
                      <a:pt x="54" y="74"/>
                      <a:pt x="54" y="74"/>
                    </a:cubicBezTo>
                    <a:cubicBezTo>
                      <a:pt x="52" y="76"/>
                      <a:pt x="52" y="76"/>
                      <a:pt x="52" y="76"/>
                    </a:cubicBezTo>
                    <a:cubicBezTo>
                      <a:pt x="55" y="74"/>
                      <a:pt x="55" y="74"/>
                      <a:pt x="55" y="74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5"/>
                      <a:pt x="55" y="74"/>
                      <a:pt x="55" y="74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5" y="77"/>
                      <a:pt x="55" y="76"/>
                      <a:pt x="55" y="76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4" y="78"/>
                      <a:pt x="54" y="78"/>
                      <a:pt x="54" y="78"/>
                    </a:cubicBezTo>
                    <a:cubicBezTo>
                      <a:pt x="55" y="77"/>
                      <a:pt x="55" y="77"/>
                      <a:pt x="55" y="77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2" y="80"/>
                      <a:pt x="54" y="79"/>
                      <a:pt x="55" y="77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1" y="80"/>
                      <a:pt x="51" y="80"/>
                      <a:pt x="51" y="80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0" y="80"/>
                      <a:pt x="50" y="80"/>
                      <a:pt x="50" y="80"/>
                    </a:cubicBezTo>
                    <a:cubicBezTo>
                      <a:pt x="50" y="80"/>
                      <a:pt x="51" y="80"/>
                      <a:pt x="51" y="80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0" y="80"/>
                      <a:pt x="50" y="80"/>
                      <a:pt x="50" y="80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0" y="79"/>
                      <a:pt x="50" y="79"/>
                      <a:pt x="50" y="79"/>
                    </a:cubicBezTo>
                    <a:cubicBezTo>
                      <a:pt x="50" y="79"/>
                      <a:pt x="50" y="80"/>
                      <a:pt x="50" y="80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50" y="79"/>
                      <a:pt x="50" y="79"/>
                      <a:pt x="50" y="79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79"/>
                      <a:pt x="50" y="79"/>
                      <a:pt x="50" y="79"/>
                    </a:cubicBezTo>
                    <a:cubicBezTo>
                      <a:pt x="50" y="79"/>
                      <a:pt x="50" y="79"/>
                      <a:pt x="50" y="79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0" y="79"/>
                      <a:pt x="50" y="79"/>
                      <a:pt x="50" y="79"/>
                    </a:cubicBezTo>
                    <a:cubicBezTo>
                      <a:pt x="50" y="79"/>
                      <a:pt x="50" y="80"/>
                      <a:pt x="51" y="80"/>
                    </a:cubicBezTo>
                    <a:cubicBezTo>
                      <a:pt x="57" y="83"/>
                      <a:pt x="77" y="93"/>
                      <a:pt x="96" y="102"/>
                    </a:cubicBezTo>
                    <a:cubicBezTo>
                      <a:pt x="106" y="107"/>
                      <a:pt x="115" y="111"/>
                      <a:pt x="122" y="115"/>
                    </a:cubicBezTo>
                    <a:cubicBezTo>
                      <a:pt x="126" y="116"/>
                      <a:pt x="129" y="118"/>
                      <a:pt x="131" y="119"/>
                    </a:cubicBezTo>
                    <a:cubicBezTo>
                      <a:pt x="132" y="119"/>
                      <a:pt x="133" y="120"/>
                      <a:pt x="134" y="120"/>
                    </a:cubicBezTo>
                    <a:cubicBezTo>
                      <a:pt x="134" y="120"/>
                      <a:pt x="135" y="120"/>
                      <a:pt x="135" y="120"/>
                    </a:cubicBezTo>
                    <a:cubicBezTo>
                      <a:pt x="135" y="120"/>
                      <a:pt x="135" y="120"/>
                      <a:pt x="135" y="120"/>
                    </a:cubicBezTo>
                    <a:cubicBezTo>
                      <a:pt x="136" y="120"/>
                      <a:pt x="136" y="120"/>
                      <a:pt x="137" y="120"/>
                    </a:cubicBezTo>
                    <a:cubicBezTo>
                      <a:pt x="137" y="120"/>
                      <a:pt x="137" y="120"/>
                      <a:pt x="138" y="120"/>
                    </a:cubicBezTo>
                    <a:cubicBezTo>
                      <a:pt x="138" y="120"/>
                      <a:pt x="139" y="120"/>
                      <a:pt x="140" y="119"/>
                    </a:cubicBezTo>
                    <a:cubicBezTo>
                      <a:pt x="140" y="119"/>
                      <a:pt x="140" y="119"/>
                      <a:pt x="140" y="119"/>
                    </a:cubicBezTo>
                    <a:cubicBezTo>
                      <a:pt x="140" y="118"/>
                      <a:pt x="141" y="117"/>
                      <a:pt x="141" y="116"/>
                    </a:cubicBezTo>
                    <a:cubicBezTo>
                      <a:pt x="141" y="115"/>
                      <a:pt x="140" y="115"/>
                      <a:pt x="140" y="114"/>
                    </a:cubicBezTo>
                    <a:cubicBezTo>
                      <a:pt x="140" y="114"/>
                      <a:pt x="139" y="114"/>
                      <a:pt x="139" y="113"/>
                    </a:cubicBezTo>
                    <a:cubicBezTo>
                      <a:pt x="138" y="113"/>
                      <a:pt x="138" y="113"/>
                      <a:pt x="138" y="113"/>
                    </a:cubicBezTo>
                    <a:cubicBezTo>
                      <a:pt x="137" y="112"/>
                      <a:pt x="135" y="111"/>
                      <a:pt x="133" y="109"/>
                    </a:cubicBezTo>
                    <a:cubicBezTo>
                      <a:pt x="114" y="97"/>
                      <a:pt x="62" y="65"/>
                      <a:pt x="62" y="65"/>
                    </a:cubicBezTo>
                    <a:cubicBezTo>
                      <a:pt x="59" y="68"/>
                      <a:pt x="59" y="68"/>
                      <a:pt x="59" y="68"/>
                    </a:cubicBezTo>
                    <a:cubicBezTo>
                      <a:pt x="58" y="72"/>
                      <a:pt x="58" y="72"/>
                      <a:pt x="58" y="72"/>
                    </a:cubicBezTo>
                    <a:cubicBezTo>
                      <a:pt x="154" y="114"/>
                      <a:pt x="154" y="114"/>
                      <a:pt x="154" y="114"/>
                    </a:cubicBezTo>
                    <a:cubicBezTo>
                      <a:pt x="156" y="114"/>
                      <a:pt x="158" y="114"/>
                      <a:pt x="159" y="112"/>
                    </a:cubicBezTo>
                    <a:cubicBezTo>
                      <a:pt x="159" y="111"/>
                      <a:pt x="159" y="110"/>
                      <a:pt x="159" y="110"/>
                    </a:cubicBezTo>
                    <a:cubicBezTo>
                      <a:pt x="159" y="108"/>
                      <a:pt x="159" y="108"/>
                      <a:pt x="159" y="108"/>
                    </a:cubicBezTo>
                    <a:cubicBezTo>
                      <a:pt x="158" y="107"/>
                      <a:pt x="158" y="107"/>
                      <a:pt x="158" y="107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156" y="105"/>
                      <a:pt x="154" y="104"/>
                      <a:pt x="151" y="102"/>
                    </a:cubicBezTo>
                    <a:cubicBezTo>
                      <a:pt x="132" y="90"/>
                      <a:pt x="78" y="57"/>
                      <a:pt x="78" y="57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4" y="64"/>
                      <a:pt x="97" y="75"/>
                      <a:pt x="120" y="87"/>
                    </a:cubicBezTo>
                    <a:cubicBezTo>
                      <a:pt x="131" y="92"/>
                      <a:pt x="143" y="98"/>
                      <a:pt x="152" y="102"/>
                    </a:cubicBezTo>
                    <a:cubicBezTo>
                      <a:pt x="157" y="105"/>
                      <a:pt x="161" y="106"/>
                      <a:pt x="164" y="108"/>
                    </a:cubicBezTo>
                    <a:cubicBezTo>
                      <a:pt x="166" y="108"/>
                      <a:pt x="167" y="109"/>
                      <a:pt x="168" y="109"/>
                    </a:cubicBezTo>
                    <a:cubicBezTo>
                      <a:pt x="168" y="109"/>
                      <a:pt x="169" y="110"/>
                      <a:pt x="169" y="110"/>
                    </a:cubicBezTo>
                    <a:cubicBezTo>
                      <a:pt x="170" y="110"/>
                      <a:pt x="170" y="110"/>
                      <a:pt x="171" y="110"/>
                    </a:cubicBezTo>
                    <a:cubicBezTo>
                      <a:pt x="171" y="110"/>
                      <a:pt x="172" y="110"/>
                      <a:pt x="172" y="110"/>
                    </a:cubicBezTo>
                    <a:cubicBezTo>
                      <a:pt x="173" y="110"/>
                      <a:pt x="174" y="109"/>
                      <a:pt x="175" y="108"/>
                    </a:cubicBezTo>
                    <a:cubicBezTo>
                      <a:pt x="175" y="107"/>
                      <a:pt x="175" y="106"/>
                      <a:pt x="175" y="105"/>
                    </a:cubicBezTo>
                    <a:cubicBezTo>
                      <a:pt x="175" y="104"/>
                      <a:pt x="174" y="103"/>
                      <a:pt x="173" y="103"/>
                    </a:cubicBezTo>
                    <a:cubicBezTo>
                      <a:pt x="173" y="103"/>
                      <a:pt x="168" y="99"/>
                      <a:pt x="159" y="94"/>
                    </a:cubicBezTo>
                    <a:cubicBezTo>
                      <a:pt x="147" y="86"/>
                      <a:pt x="128" y="75"/>
                      <a:pt x="112" y="65"/>
                    </a:cubicBezTo>
                    <a:cubicBezTo>
                      <a:pt x="104" y="60"/>
                      <a:pt x="97" y="56"/>
                      <a:pt x="92" y="53"/>
                    </a:cubicBezTo>
                    <a:cubicBezTo>
                      <a:pt x="90" y="51"/>
                      <a:pt x="88" y="50"/>
                      <a:pt x="86" y="49"/>
                    </a:cubicBezTo>
                    <a:cubicBezTo>
                      <a:pt x="86" y="48"/>
                      <a:pt x="85" y="48"/>
                      <a:pt x="85" y="48"/>
                    </a:cubicBezTo>
                    <a:cubicBezTo>
                      <a:pt x="85" y="48"/>
                      <a:pt x="85" y="48"/>
                      <a:pt x="85" y="48"/>
                    </a:cubicBezTo>
                    <a:cubicBezTo>
                      <a:pt x="85" y="48"/>
                      <a:pt x="85" y="48"/>
                      <a:pt x="85" y="48"/>
                    </a:cubicBezTo>
                    <a:cubicBezTo>
                      <a:pt x="83" y="49"/>
                      <a:pt x="83" y="49"/>
                      <a:pt x="83" y="49"/>
                    </a:cubicBezTo>
                    <a:cubicBezTo>
                      <a:pt x="85" y="48"/>
                      <a:pt x="85" y="48"/>
                      <a:pt x="85" y="48"/>
                    </a:cubicBezTo>
                    <a:cubicBezTo>
                      <a:pt x="85" y="48"/>
                      <a:pt x="85" y="48"/>
                      <a:pt x="85" y="48"/>
                    </a:cubicBezTo>
                    <a:cubicBezTo>
                      <a:pt x="83" y="49"/>
                      <a:pt x="83" y="49"/>
                      <a:pt x="83" y="49"/>
                    </a:cubicBezTo>
                    <a:cubicBezTo>
                      <a:pt x="85" y="48"/>
                      <a:pt x="85" y="48"/>
                      <a:pt x="85" y="48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5" y="48"/>
                      <a:pt x="85" y="48"/>
                      <a:pt x="85" y="48"/>
                    </a:cubicBezTo>
                    <a:cubicBezTo>
                      <a:pt x="85" y="48"/>
                      <a:pt x="85" y="48"/>
                      <a:pt x="85" y="48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5" y="48"/>
                      <a:pt x="85" y="48"/>
                      <a:pt x="85" y="48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6" y="50"/>
                      <a:pt x="86" y="50"/>
                      <a:pt x="86" y="50"/>
                    </a:cubicBezTo>
                    <a:cubicBezTo>
                      <a:pt x="86" y="49"/>
                      <a:pt x="86" y="49"/>
                      <a:pt x="85" y="48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6" y="50"/>
                      <a:pt x="86" y="50"/>
                      <a:pt x="86" y="50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5" y="53"/>
                      <a:pt x="85" y="53"/>
                      <a:pt x="85" y="53"/>
                    </a:cubicBezTo>
                    <a:cubicBezTo>
                      <a:pt x="86" y="52"/>
                      <a:pt x="86" y="51"/>
                      <a:pt x="86" y="50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5" y="53"/>
                      <a:pt x="85" y="53"/>
                      <a:pt x="85" y="53"/>
                    </a:cubicBezTo>
                    <a:cubicBezTo>
                      <a:pt x="82" y="50"/>
                      <a:pt x="82" y="50"/>
                      <a:pt x="82" y="50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80" y="54"/>
                      <a:pt x="105" y="66"/>
                      <a:pt x="130" y="78"/>
                    </a:cubicBezTo>
                    <a:cubicBezTo>
                      <a:pt x="142" y="84"/>
                      <a:pt x="155" y="91"/>
                      <a:pt x="165" y="95"/>
                    </a:cubicBezTo>
                    <a:cubicBezTo>
                      <a:pt x="170" y="98"/>
                      <a:pt x="174" y="99"/>
                      <a:pt x="177" y="101"/>
                    </a:cubicBezTo>
                    <a:cubicBezTo>
                      <a:pt x="179" y="102"/>
                      <a:pt x="180" y="102"/>
                      <a:pt x="181" y="102"/>
                    </a:cubicBezTo>
                    <a:cubicBezTo>
                      <a:pt x="181" y="103"/>
                      <a:pt x="182" y="103"/>
                      <a:pt x="182" y="103"/>
                    </a:cubicBezTo>
                    <a:cubicBezTo>
                      <a:pt x="183" y="103"/>
                      <a:pt x="183" y="103"/>
                      <a:pt x="183" y="103"/>
                    </a:cubicBezTo>
                    <a:cubicBezTo>
                      <a:pt x="183" y="103"/>
                      <a:pt x="184" y="103"/>
                      <a:pt x="184" y="103"/>
                    </a:cubicBezTo>
                    <a:cubicBezTo>
                      <a:pt x="185" y="103"/>
                      <a:pt x="185" y="103"/>
                      <a:pt x="185" y="103"/>
                    </a:cubicBezTo>
                    <a:cubicBezTo>
                      <a:pt x="186" y="103"/>
                      <a:pt x="187" y="102"/>
                      <a:pt x="188" y="101"/>
                    </a:cubicBezTo>
                    <a:cubicBezTo>
                      <a:pt x="188" y="101"/>
                      <a:pt x="188" y="99"/>
                      <a:pt x="188" y="98"/>
                    </a:cubicBezTo>
                    <a:cubicBezTo>
                      <a:pt x="188" y="97"/>
                      <a:pt x="187" y="96"/>
                      <a:pt x="186" y="96"/>
                    </a:cubicBezTo>
                    <a:cubicBezTo>
                      <a:pt x="112" y="49"/>
                      <a:pt x="112" y="49"/>
                      <a:pt x="112" y="49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3" y="55"/>
                      <a:pt x="113" y="55"/>
                      <a:pt x="113" y="55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112" y="56"/>
                      <a:pt x="113" y="56"/>
                      <a:pt x="113" y="55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1" y="57"/>
                      <a:pt x="111" y="57"/>
                      <a:pt x="111" y="57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0" y="57"/>
                      <a:pt x="110" y="57"/>
                      <a:pt x="110" y="57"/>
                    </a:cubicBezTo>
                    <a:cubicBezTo>
                      <a:pt x="110" y="57"/>
                      <a:pt x="111" y="57"/>
                      <a:pt x="111" y="57"/>
                    </a:cubicBezTo>
                    <a:cubicBezTo>
                      <a:pt x="110" y="53"/>
                      <a:pt x="110" y="53"/>
                      <a:pt x="110" y="53"/>
                    </a:cubicBezTo>
                    <a:cubicBezTo>
                      <a:pt x="110" y="57"/>
                      <a:pt x="110" y="57"/>
                      <a:pt x="110" y="57"/>
                    </a:cubicBezTo>
                    <a:cubicBezTo>
                      <a:pt x="110" y="54"/>
                      <a:pt x="110" y="54"/>
                      <a:pt x="110" y="54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10" y="57"/>
                      <a:pt x="110" y="57"/>
                      <a:pt x="110" y="57"/>
                    </a:cubicBezTo>
                    <a:cubicBezTo>
                      <a:pt x="110" y="54"/>
                      <a:pt x="110" y="54"/>
                      <a:pt x="110" y="54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09" y="57"/>
                      <a:pt x="109" y="57"/>
                      <a:pt x="109" y="57"/>
                    </a:cubicBezTo>
                    <a:cubicBezTo>
                      <a:pt x="110" y="57"/>
                      <a:pt x="110" y="57"/>
                      <a:pt x="111" y="58"/>
                    </a:cubicBezTo>
                    <a:cubicBezTo>
                      <a:pt x="115" y="59"/>
                      <a:pt x="122" y="62"/>
                      <a:pt x="131" y="67"/>
                    </a:cubicBezTo>
                    <a:cubicBezTo>
                      <a:pt x="144" y="73"/>
                      <a:pt x="160" y="81"/>
                      <a:pt x="173" y="88"/>
                    </a:cubicBezTo>
                    <a:cubicBezTo>
                      <a:pt x="180" y="91"/>
                      <a:pt x="186" y="94"/>
                      <a:pt x="190" y="96"/>
                    </a:cubicBezTo>
                    <a:cubicBezTo>
                      <a:pt x="194" y="98"/>
                      <a:pt x="196" y="99"/>
                      <a:pt x="196" y="99"/>
                    </a:cubicBezTo>
                    <a:cubicBezTo>
                      <a:pt x="198" y="100"/>
                      <a:pt x="200" y="99"/>
                      <a:pt x="201" y="97"/>
                    </a:cubicBezTo>
                    <a:cubicBezTo>
                      <a:pt x="203" y="96"/>
                      <a:pt x="202" y="93"/>
                      <a:pt x="200" y="92"/>
                    </a:cubicBezTo>
                    <a:cubicBezTo>
                      <a:pt x="168" y="72"/>
                      <a:pt x="168" y="72"/>
                      <a:pt x="168" y="72"/>
                    </a:cubicBezTo>
                    <a:cubicBezTo>
                      <a:pt x="214" y="91"/>
                      <a:pt x="214" y="91"/>
                      <a:pt x="214" y="91"/>
                    </a:cubicBezTo>
                    <a:cubicBezTo>
                      <a:pt x="216" y="92"/>
                      <a:pt x="218" y="91"/>
                      <a:pt x="219" y="90"/>
                    </a:cubicBezTo>
                    <a:cubicBezTo>
                      <a:pt x="220" y="89"/>
                      <a:pt x="220" y="88"/>
                      <a:pt x="220" y="88"/>
                    </a:cubicBezTo>
                    <a:cubicBezTo>
                      <a:pt x="220" y="86"/>
                      <a:pt x="220" y="86"/>
                      <a:pt x="219" y="85"/>
                    </a:cubicBezTo>
                    <a:cubicBezTo>
                      <a:pt x="219" y="85"/>
                      <a:pt x="219" y="84"/>
                      <a:pt x="218" y="84"/>
                    </a:cubicBezTo>
                    <a:cubicBezTo>
                      <a:pt x="218" y="83"/>
                      <a:pt x="217" y="83"/>
                      <a:pt x="216" y="82"/>
                    </a:cubicBezTo>
                    <a:cubicBezTo>
                      <a:pt x="213" y="80"/>
                      <a:pt x="207" y="77"/>
                      <a:pt x="200" y="72"/>
                    </a:cubicBezTo>
                    <a:cubicBezTo>
                      <a:pt x="189" y="66"/>
                      <a:pt x="176" y="59"/>
                      <a:pt x="166" y="52"/>
                    </a:cubicBezTo>
                    <a:cubicBezTo>
                      <a:pt x="160" y="49"/>
                      <a:pt x="156" y="46"/>
                      <a:pt x="153" y="44"/>
                    </a:cubicBezTo>
                    <a:cubicBezTo>
                      <a:pt x="151" y="43"/>
                      <a:pt x="150" y="42"/>
                      <a:pt x="149" y="42"/>
                    </a:cubicBezTo>
                    <a:cubicBezTo>
                      <a:pt x="149" y="42"/>
                      <a:pt x="148" y="41"/>
                      <a:pt x="148" y="41"/>
                    </a:cubicBezTo>
                    <a:cubicBezTo>
                      <a:pt x="147" y="43"/>
                      <a:pt x="147" y="43"/>
                      <a:pt x="147" y="43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48" y="41"/>
                      <a:pt x="148" y="41"/>
                      <a:pt x="148" y="41"/>
                    </a:cubicBezTo>
                    <a:cubicBezTo>
                      <a:pt x="147" y="43"/>
                      <a:pt x="147" y="43"/>
                      <a:pt x="147" y="43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46" y="43"/>
                      <a:pt x="146" y="43"/>
                      <a:pt x="146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9" y="42"/>
                      <a:pt x="149" y="42"/>
                      <a:pt x="149" y="42"/>
                    </a:cubicBezTo>
                    <a:cubicBezTo>
                      <a:pt x="146" y="43"/>
                      <a:pt x="146" y="43"/>
                      <a:pt x="146" y="43"/>
                    </a:cubicBezTo>
                    <a:cubicBezTo>
                      <a:pt x="149" y="43"/>
                      <a:pt x="149" y="43"/>
                      <a:pt x="149" y="43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8" y="46"/>
                      <a:pt x="148" y="46"/>
                      <a:pt x="148" y="46"/>
                    </a:cubicBezTo>
                    <a:cubicBezTo>
                      <a:pt x="149" y="45"/>
                      <a:pt x="149" y="44"/>
                      <a:pt x="149" y="43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8" y="46"/>
                      <a:pt x="148" y="46"/>
                      <a:pt x="148" y="46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5" y="47"/>
                      <a:pt x="145" y="47"/>
                      <a:pt x="145" y="47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4" y="47"/>
                      <a:pt x="145" y="47"/>
                      <a:pt x="145" y="47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5" y="43"/>
                      <a:pt x="145" y="43"/>
                      <a:pt x="145" y="43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5" y="44"/>
                      <a:pt x="145" y="44"/>
                      <a:pt x="145" y="44"/>
                    </a:cubicBezTo>
                    <a:cubicBezTo>
                      <a:pt x="144" y="47"/>
                      <a:pt x="144" y="47"/>
                      <a:pt x="144" y="47"/>
                    </a:cubicBezTo>
                    <a:cubicBezTo>
                      <a:pt x="144" y="47"/>
                      <a:pt x="144" y="47"/>
                      <a:pt x="145" y="48"/>
                    </a:cubicBezTo>
                    <a:cubicBezTo>
                      <a:pt x="150" y="50"/>
                      <a:pt x="170" y="59"/>
                      <a:pt x="190" y="68"/>
                    </a:cubicBezTo>
                    <a:cubicBezTo>
                      <a:pt x="200" y="73"/>
                      <a:pt x="210" y="77"/>
                      <a:pt x="217" y="80"/>
                    </a:cubicBezTo>
                    <a:cubicBezTo>
                      <a:pt x="221" y="82"/>
                      <a:pt x="225" y="83"/>
                      <a:pt x="227" y="84"/>
                    </a:cubicBezTo>
                    <a:cubicBezTo>
                      <a:pt x="229" y="85"/>
                      <a:pt x="230" y="85"/>
                      <a:pt x="231" y="85"/>
                    </a:cubicBezTo>
                    <a:cubicBezTo>
                      <a:pt x="232" y="86"/>
                      <a:pt x="233" y="86"/>
                      <a:pt x="234" y="86"/>
                    </a:cubicBezTo>
                    <a:cubicBezTo>
                      <a:pt x="234" y="86"/>
                      <a:pt x="235" y="86"/>
                      <a:pt x="235" y="86"/>
                    </a:cubicBezTo>
                    <a:cubicBezTo>
                      <a:pt x="236" y="86"/>
                      <a:pt x="236" y="85"/>
                      <a:pt x="236" y="85"/>
                    </a:cubicBezTo>
                    <a:cubicBezTo>
                      <a:pt x="237" y="85"/>
                      <a:pt x="237" y="84"/>
                      <a:pt x="238" y="84"/>
                    </a:cubicBezTo>
                    <a:cubicBezTo>
                      <a:pt x="238" y="83"/>
                      <a:pt x="238" y="82"/>
                      <a:pt x="238" y="81"/>
                    </a:cubicBezTo>
                    <a:cubicBezTo>
                      <a:pt x="238" y="80"/>
                      <a:pt x="237" y="79"/>
                      <a:pt x="236" y="78"/>
                    </a:cubicBezTo>
                    <a:cubicBezTo>
                      <a:pt x="236" y="78"/>
                      <a:pt x="232" y="76"/>
                      <a:pt x="226" y="72"/>
                    </a:cubicBezTo>
                    <a:cubicBezTo>
                      <a:pt x="216" y="66"/>
                      <a:pt x="202" y="57"/>
                      <a:pt x="190" y="50"/>
                    </a:cubicBezTo>
                    <a:cubicBezTo>
                      <a:pt x="184" y="46"/>
                      <a:pt x="178" y="42"/>
                      <a:pt x="174" y="40"/>
                    </a:cubicBezTo>
                    <a:cubicBezTo>
                      <a:pt x="172" y="39"/>
                      <a:pt x="171" y="38"/>
                      <a:pt x="170" y="37"/>
                    </a:cubicBezTo>
                    <a:cubicBezTo>
                      <a:pt x="169" y="37"/>
                      <a:pt x="169" y="36"/>
                      <a:pt x="169" y="36"/>
                    </a:cubicBezTo>
                    <a:cubicBezTo>
                      <a:pt x="169" y="36"/>
                      <a:pt x="169" y="36"/>
                      <a:pt x="169" y="36"/>
                    </a:cubicBezTo>
                    <a:cubicBezTo>
                      <a:pt x="167" y="38"/>
                      <a:pt x="167" y="38"/>
                      <a:pt x="167" y="38"/>
                    </a:cubicBezTo>
                    <a:cubicBezTo>
                      <a:pt x="169" y="36"/>
                      <a:pt x="169" y="36"/>
                      <a:pt x="169" y="36"/>
                    </a:cubicBezTo>
                    <a:cubicBezTo>
                      <a:pt x="169" y="36"/>
                      <a:pt x="169" y="36"/>
                      <a:pt x="169" y="36"/>
                    </a:cubicBezTo>
                    <a:cubicBezTo>
                      <a:pt x="167" y="38"/>
                      <a:pt x="167" y="38"/>
                      <a:pt x="167" y="38"/>
                    </a:cubicBezTo>
                    <a:cubicBezTo>
                      <a:pt x="169" y="36"/>
                      <a:pt x="169" y="36"/>
                      <a:pt x="169" y="36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9" y="37"/>
                      <a:pt x="169" y="37"/>
                      <a:pt x="169" y="37"/>
                    </a:cubicBezTo>
                    <a:cubicBezTo>
                      <a:pt x="169" y="36"/>
                      <a:pt x="169" y="36"/>
                      <a:pt x="169" y="36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9" y="37"/>
                      <a:pt x="169" y="37"/>
                      <a:pt x="169" y="37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70" y="39"/>
                      <a:pt x="170" y="39"/>
                      <a:pt x="170" y="39"/>
                    </a:cubicBezTo>
                    <a:cubicBezTo>
                      <a:pt x="170" y="38"/>
                      <a:pt x="169" y="37"/>
                      <a:pt x="169" y="37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70" y="39"/>
                      <a:pt x="170" y="39"/>
                      <a:pt x="170" y="39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70" y="40"/>
                      <a:pt x="170" y="39"/>
                      <a:pt x="170" y="39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9" y="41"/>
                      <a:pt x="169" y="41"/>
                      <a:pt x="169" y="41"/>
                    </a:cubicBezTo>
                    <a:cubicBezTo>
                      <a:pt x="166" y="39"/>
                      <a:pt x="166" y="39"/>
                      <a:pt x="166" y="39"/>
                    </a:cubicBezTo>
                    <a:cubicBezTo>
                      <a:pt x="164" y="42"/>
                      <a:pt x="164" y="42"/>
                      <a:pt x="164" y="42"/>
                    </a:cubicBezTo>
                    <a:cubicBezTo>
                      <a:pt x="164" y="42"/>
                      <a:pt x="185" y="53"/>
                      <a:pt x="206" y="63"/>
                    </a:cubicBezTo>
                    <a:cubicBezTo>
                      <a:pt x="217" y="68"/>
                      <a:pt x="228" y="74"/>
                      <a:pt x="236" y="77"/>
                    </a:cubicBezTo>
                    <a:cubicBezTo>
                      <a:pt x="240" y="79"/>
                      <a:pt x="244" y="81"/>
                      <a:pt x="247" y="82"/>
                    </a:cubicBezTo>
                    <a:cubicBezTo>
                      <a:pt x="248" y="83"/>
                      <a:pt x="250" y="83"/>
                      <a:pt x="251" y="84"/>
                    </a:cubicBezTo>
                    <a:cubicBezTo>
                      <a:pt x="251" y="84"/>
                      <a:pt x="252" y="84"/>
                      <a:pt x="252" y="84"/>
                    </a:cubicBezTo>
                    <a:cubicBezTo>
                      <a:pt x="253" y="84"/>
                      <a:pt x="253" y="84"/>
                      <a:pt x="254" y="84"/>
                    </a:cubicBezTo>
                    <a:cubicBezTo>
                      <a:pt x="254" y="84"/>
                      <a:pt x="255" y="84"/>
                      <a:pt x="255" y="84"/>
                    </a:cubicBezTo>
                    <a:cubicBezTo>
                      <a:pt x="256" y="84"/>
                      <a:pt x="257" y="83"/>
                      <a:pt x="258" y="82"/>
                    </a:cubicBezTo>
                    <a:cubicBezTo>
                      <a:pt x="258" y="82"/>
                      <a:pt x="258" y="82"/>
                      <a:pt x="258" y="82"/>
                    </a:cubicBezTo>
                    <a:cubicBezTo>
                      <a:pt x="258" y="82"/>
                      <a:pt x="258" y="81"/>
                      <a:pt x="258" y="80"/>
                    </a:cubicBezTo>
                    <a:cubicBezTo>
                      <a:pt x="258" y="79"/>
                      <a:pt x="258" y="78"/>
                      <a:pt x="258" y="78"/>
                    </a:cubicBezTo>
                    <a:cubicBezTo>
                      <a:pt x="257" y="77"/>
                      <a:pt x="257" y="77"/>
                      <a:pt x="256" y="77"/>
                    </a:cubicBezTo>
                    <a:cubicBezTo>
                      <a:pt x="256" y="76"/>
                      <a:pt x="255" y="76"/>
                      <a:pt x="254" y="75"/>
                    </a:cubicBezTo>
                    <a:cubicBezTo>
                      <a:pt x="251" y="72"/>
                      <a:pt x="245" y="69"/>
                      <a:pt x="238" y="64"/>
                    </a:cubicBezTo>
                    <a:cubicBezTo>
                      <a:pt x="216" y="50"/>
                      <a:pt x="183" y="31"/>
                      <a:pt x="183" y="31"/>
                    </a:cubicBezTo>
                    <a:cubicBezTo>
                      <a:pt x="181" y="34"/>
                      <a:pt x="181" y="34"/>
                      <a:pt x="181" y="34"/>
                    </a:cubicBezTo>
                    <a:cubicBezTo>
                      <a:pt x="179" y="38"/>
                      <a:pt x="179" y="38"/>
                      <a:pt x="179" y="38"/>
                    </a:cubicBezTo>
                    <a:cubicBezTo>
                      <a:pt x="179" y="38"/>
                      <a:pt x="201" y="48"/>
                      <a:pt x="223" y="58"/>
                    </a:cubicBezTo>
                    <a:cubicBezTo>
                      <a:pt x="234" y="63"/>
                      <a:pt x="246" y="68"/>
                      <a:pt x="255" y="72"/>
                    </a:cubicBezTo>
                    <a:cubicBezTo>
                      <a:pt x="259" y="74"/>
                      <a:pt x="263" y="75"/>
                      <a:pt x="266" y="76"/>
                    </a:cubicBezTo>
                    <a:cubicBezTo>
                      <a:pt x="267" y="77"/>
                      <a:pt x="268" y="77"/>
                      <a:pt x="270" y="78"/>
                    </a:cubicBezTo>
                    <a:cubicBezTo>
                      <a:pt x="270" y="78"/>
                      <a:pt x="271" y="78"/>
                      <a:pt x="271" y="78"/>
                    </a:cubicBezTo>
                    <a:cubicBezTo>
                      <a:pt x="271" y="78"/>
                      <a:pt x="272" y="78"/>
                      <a:pt x="273" y="78"/>
                    </a:cubicBezTo>
                    <a:cubicBezTo>
                      <a:pt x="273" y="78"/>
                      <a:pt x="273" y="78"/>
                      <a:pt x="274" y="78"/>
                    </a:cubicBezTo>
                    <a:cubicBezTo>
                      <a:pt x="274" y="78"/>
                      <a:pt x="275" y="78"/>
                      <a:pt x="275" y="78"/>
                    </a:cubicBezTo>
                    <a:cubicBezTo>
                      <a:pt x="275" y="77"/>
                      <a:pt x="276" y="77"/>
                      <a:pt x="276" y="76"/>
                    </a:cubicBezTo>
                    <a:cubicBezTo>
                      <a:pt x="277" y="75"/>
                      <a:pt x="277" y="74"/>
                      <a:pt x="277" y="73"/>
                    </a:cubicBezTo>
                    <a:cubicBezTo>
                      <a:pt x="277" y="72"/>
                      <a:pt x="276" y="71"/>
                      <a:pt x="275" y="71"/>
                    </a:cubicBezTo>
                    <a:cubicBezTo>
                      <a:pt x="202" y="25"/>
                      <a:pt x="202" y="25"/>
                      <a:pt x="202" y="25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3" y="31"/>
                      <a:pt x="203" y="31"/>
                      <a:pt x="203" y="31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2" y="32"/>
                      <a:pt x="202" y="32"/>
                      <a:pt x="202" y="32"/>
                    </a:cubicBezTo>
                    <a:cubicBezTo>
                      <a:pt x="203" y="32"/>
                      <a:pt x="203" y="31"/>
                      <a:pt x="203" y="31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2" y="32"/>
                      <a:pt x="202" y="32"/>
                      <a:pt x="202" y="32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201" y="33"/>
                      <a:pt x="202" y="32"/>
                      <a:pt x="202" y="32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1" y="33"/>
                      <a:pt x="201" y="33"/>
                      <a:pt x="201" y="33"/>
                    </a:cubicBezTo>
                    <a:cubicBezTo>
                      <a:pt x="200" y="29"/>
                      <a:pt x="200" y="29"/>
                      <a:pt x="200" y="29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0" y="30"/>
                      <a:pt x="200" y="30"/>
                      <a:pt x="200" y="30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0" y="30"/>
                      <a:pt x="200" y="30"/>
                      <a:pt x="200" y="30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0" y="32"/>
                      <a:pt x="200" y="32"/>
                      <a:pt x="200" y="32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0" y="32"/>
                      <a:pt x="200" y="32"/>
                      <a:pt x="200" y="32"/>
                    </a:cubicBezTo>
                    <a:cubicBezTo>
                      <a:pt x="200" y="33"/>
                      <a:pt x="200" y="33"/>
                      <a:pt x="200" y="33"/>
                    </a:cubicBezTo>
                    <a:cubicBezTo>
                      <a:pt x="200" y="33"/>
                      <a:pt x="200" y="33"/>
                      <a:pt x="201" y="33"/>
                    </a:cubicBezTo>
                    <a:cubicBezTo>
                      <a:pt x="205" y="35"/>
                      <a:pt x="212" y="38"/>
                      <a:pt x="220" y="42"/>
                    </a:cubicBezTo>
                    <a:cubicBezTo>
                      <a:pt x="233" y="47"/>
                      <a:pt x="250" y="55"/>
                      <a:pt x="264" y="61"/>
                    </a:cubicBezTo>
                    <a:cubicBezTo>
                      <a:pt x="271" y="64"/>
                      <a:pt x="277" y="67"/>
                      <a:pt x="282" y="69"/>
                    </a:cubicBezTo>
                    <a:cubicBezTo>
                      <a:pt x="285" y="70"/>
                      <a:pt x="287" y="70"/>
                      <a:pt x="288" y="71"/>
                    </a:cubicBezTo>
                    <a:cubicBezTo>
                      <a:pt x="289" y="71"/>
                      <a:pt x="290" y="72"/>
                      <a:pt x="291" y="72"/>
                    </a:cubicBezTo>
                    <a:cubicBezTo>
                      <a:pt x="291" y="72"/>
                      <a:pt x="292" y="72"/>
                      <a:pt x="293" y="72"/>
                    </a:cubicBezTo>
                    <a:cubicBezTo>
                      <a:pt x="293" y="72"/>
                      <a:pt x="294" y="72"/>
                      <a:pt x="294" y="72"/>
                    </a:cubicBezTo>
                    <a:cubicBezTo>
                      <a:pt x="295" y="72"/>
                      <a:pt x="296" y="71"/>
                      <a:pt x="297" y="70"/>
                    </a:cubicBezTo>
                    <a:cubicBezTo>
                      <a:pt x="297" y="70"/>
                      <a:pt x="297" y="70"/>
                      <a:pt x="297" y="70"/>
                    </a:cubicBezTo>
                    <a:cubicBezTo>
                      <a:pt x="297" y="69"/>
                      <a:pt x="297" y="69"/>
                      <a:pt x="297" y="68"/>
                    </a:cubicBezTo>
                    <a:cubicBezTo>
                      <a:pt x="297" y="67"/>
                      <a:pt x="297" y="67"/>
                      <a:pt x="297" y="66"/>
                    </a:cubicBezTo>
                    <a:cubicBezTo>
                      <a:pt x="297" y="66"/>
                      <a:pt x="296" y="65"/>
                      <a:pt x="296" y="65"/>
                    </a:cubicBezTo>
                    <a:cubicBezTo>
                      <a:pt x="296" y="65"/>
                      <a:pt x="295" y="64"/>
                      <a:pt x="295" y="64"/>
                    </a:cubicBezTo>
                    <a:cubicBezTo>
                      <a:pt x="294" y="63"/>
                      <a:pt x="292" y="62"/>
                      <a:pt x="289" y="60"/>
                    </a:cubicBezTo>
                    <a:cubicBezTo>
                      <a:pt x="280" y="54"/>
                      <a:pt x="262" y="43"/>
                      <a:pt x="247" y="34"/>
                    </a:cubicBezTo>
                    <a:cubicBezTo>
                      <a:pt x="239" y="29"/>
                      <a:pt x="231" y="25"/>
                      <a:pt x="226" y="21"/>
                    </a:cubicBezTo>
                    <a:cubicBezTo>
                      <a:pt x="224" y="20"/>
                      <a:pt x="221" y="18"/>
                      <a:pt x="220" y="18"/>
                    </a:cubicBezTo>
                    <a:cubicBezTo>
                      <a:pt x="219" y="17"/>
                      <a:pt x="219" y="17"/>
                      <a:pt x="218" y="17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17" y="18"/>
                      <a:pt x="217" y="18"/>
                      <a:pt x="217" y="18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17" y="18"/>
                      <a:pt x="217" y="18"/>
                      <a:pt x="217" y="18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8" y="16"/>
                      <a:pt x="218" y="16"/>
                      <a:pt x="218" y="16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9" y="18"/>
                      <a:pt x="219" y="18"/>
                      <a:pt x="219" y="18"/>
                    </a:cubicBezTo>
                    <a:cubicBezTo>
                      <a:pt x="219" y="17"/>
                      <a:pt x="219" y="17"/>
                      <a:pt x="219" y="17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9" y="18"/>
                      <a:pt x="219" y="18"/>
                      <a:pt x="219" y="18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9" y="19"/>
                      <a:pt x="219" y="19"/>
                      <a:pt x="219" y="19"/>
                    </a:cubicBezTo>
                    <a:cubicBezTo>
                      <a:pt x="219" y="18"/>
                      <a:pt x="219" y="18"/>
                      <a:pt x="219" y="18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9" y="19"/>
                      <a:pt x="219" y="19"/>
                      <a:pt x="219" y="19"/>
                    </a:cubicBezTo>
                    <a:cubicBezTo>
                      <a:pt x="215" y="19"/>
                      <a:pt x="215" y="19"/>
                      <a:pt x="215" y="19"/>
                    </a:cubicBezTo>
                    <a:cubicBezTo>
                      <a:pt x="219" y="21"/>
                      <a:pt x="219" y="21"/>
                      <a:pt x="219" y="21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7" y="23"/>
                      <a:pt x="217" y="23"/>
                      <a:pt x="217" y="23"/>
                    </a:cubicBezTo>
                    <a:cubicBezTo>
                      <a:pt x="217" y="23"/>
                      <a:pt x="218" y="23"/>
                      <a:pt x="219" y="21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7" y="23"/>
                      <a:pt x="217" y="23"/>
                      <a:pt x="217" y="23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6" y="23"/>
                      <a:pt x="216" y="23"/>
                      <a:pt x="216" y="23"/>
                    </a:cubicBezTo>
                    <a:cubicBezTo>
                      <a:pt x="216" y="23"/>
                      <a:pt x="216" y="23"/>
                      <a:pt x="217" y="23"/>
                    </a:cubicBezTo>
                    <a:cubicBezTo>
                      <a:pt x="216" y="19"/>
                      <a:pt x="216" y="19"/>
                      <a:pt x="216" y="19"/>
                    </a:cubicBezTo>
                    <a:cubicBezTo>
                      <a:pt x="216" y="23"/>
                      <a:pt x="216" y="23"/>
                      <a:pt x="216" y="23"/>
                    </a:cubicBezTo>
                    <a:cubicBezTo>
                      <a:pt x="216" y="20"/>
                      <a:pt x="216" y="20"/>
                      <a:pt x="216" y="20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6" y="23"/>
                    </a:cubicBezTo>
                    <a:cubicBezTo>
                      <a:pt x="216" y="20"/>
                      <a:pt x="216" y="20"/>
                      <a:pt x="216" y="20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2"/>
                      <a:pt x="215" y="22"/>
                      <a:pt x="215" y="22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2"/>
                      <a:pt x="215" y="22"/>
                      <a:pt x="215" y="22"/>
                    </a:cubicBezTo>
                    <a:cubicBezTo>
                      <a:pt x="215" y="23"/>
                      <a:pt x="215" y="23"/>
                      <a:pt x="215" y="23"/>
                    </a:cubicBezTo>
                    <a:cubicBezTo>
                      <a:pt x="215" y="23"/>
                      <a:pt x="215" y="23"/>
                      <a:pt x="216" y="24"/>
                    </a:cubicBezTo>
                    <a:cubicBezTo>
                      <a:pt x="219" y="25"/>
                      <a:pt x="225" y="28"/>
                      <a:pt x="232" y="31"/>
                    </a:cubicBezTo>
                    <a:cubicBezTo>
                      <a:pt x="244" y="37"/>
                      <a:pt x="258" y="44"/>
                      <a:pt x="270" y="49"/>
                    </a:cubicBezTo>
                    <a:cubicBezTo>
                      <a:pt x="276" y="52"/>
                      <a:pt x="281" y="55"/>
                      <a:pt x="285" y="57"/>
                    </a:cubicBezTo>
                    <a:cubicBezTo>
                      <a:pt x="287" y="57"/>
                      <a:pt x="289" y="58"/>
                      <a:pt x="290" y="59"/>
                    </a:cubicBezTo>
                    <a:cubicBezTo>
                      <a:pt x="291" y="59"/>
                      <a:pt x="292" y="59"/>
                      <a:pt x="292" y="59"/>
                    </a:cubicBezTo>
                    <a:cubicBezTo>
                      <a:pt x="293" y="60"/>
                      <a:pt x="293" y="60"/>
                      <a:pt x="294" y="60"/>
                    </a:cubicBezTo>
                    <a:cubicBezTo>
                      <a:pt x="295" y="60"/>
                      <a:pt x="295" y="60"/>
                      <a:pt x="296" y="59"/>
                    </a:cubicBezTo>
                    <a:cubicBezTo>
                      <a:pt x="296" y="59"/>
                      <a:pt x="297" y="59"/>
                      <a:pt x="298" y="58"/>
                    </a:cubicBezTo>
                    <a:cubicBezTo>
                      <a:pt x="298" y="57"/>
                      <a:pt x="299" y="56"/>
                      <a:pt x="299" y="56"/>
                    </a:cubicBezTo>
                    <a:cubicBezTo>
                      <a:pt x="299" y="55"/>
                      <a:pt x="298" y="54"/>
                      <a:pt x="298" y="54"/>
                    </a:cubicBezTo>
                    <a:cubicBezTo>
                      <a:pt x="298" y="53"/>
                      <a:pt x="298" y="53"/>
                      <a:pt x="298" y="53"/>
                    </a:cubicBezTo>
                    <a:cubicBezTo>
                      <a:pt x="297" y="52"/>
                      <a:pt x="297" y="52"/>
                      <a:pt x="297" y="52"/>
                    </a:cubicBezTo>
                    <a:cubicBezTo>
                      <a:pt x="297" y="52"/>
                      <a:pt x="296" y="52"/>
                      <a:pt x="296" y="51"/>
                    </a:cubicBezTo>
                    <a:cubicBezTo>
                      <a:pt x="293" y="50"/>
                      <a:pt x="288" y="47"/>
                      <a:pt x="282" y="43"/>
                    </a:cubicBezTo>
                    <a:cubicBezTo>
                      <a:pt x="273" y="37"/>
                      <a:pt x="261" y="30"/>
                      <a:pt x="252" y="24"/>
                    </a:cubicBezTo>
                    <a:cubicBezTo>
                      <a:pt x="247" y="21"/>
                      <a:pt x="243" y="19"/>
                      <a:pt x="240" y="17"/>
                    </a:cubicBezTo>
                    <a:cubicBezTo>
                      <a:pt x="238" y="16"/>
                      <a:pt x="237" y="15"/>
                      <a:pt x="236" y="15"/>
                    </a:cubicBezTo>
                    <a:cubicBezTo>
                      <a:pt x="236" y="14"/>
                      <a:pt x="236" y="14"/>
                      <a:pt x="235" y="14"/>
                    </a:cubicBezTo>
                    <a:cubicBezTo>
                      <a:pt x="235" y="14"/>
                      <a:pt x="235" y="14"/>
                      <a:pt x="235" y="14"/>
                    </a:cubicBezTo>
                    <a:cubicBezTo>
                      <a:pt x="234" y="16"/>
                      <a:pt x="234" y="16"/>
                      <a:pt x="234" y="16"/>
                    </a:cubicBezTo>
                    <a:cubicBezTo>
                      <a:pt x="236" y="14"/>
                      <a:pt x="236" y="14"/>
                      <a:pt x="236" y="14"/>
                    </a:cubicBezTo>
                    <a:cubicBezTo>
                      <a:pt x="235" y="14"/>
                      <a:pt x="235" y="14"/>
                      <a:pt x="235" y="14"/>
                    </a:cubicBezTo>
                    <a:cubicBezTo>
                      <a:pt x="234" y="16"/>
                      <a:pt x="234" y="16"/>
                      <a:pt x="234" y="16"/>
                    </a:cubicBezTo>
                    <a:cubicBezTo>
                      <a:pt x="236" y="14"/>
                      <a:pt x="236" y="14"/>
                      <a:pt x="236" y="14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6" y="15"/>
                      <a:pt x="236" y="15"/>
                      <a:pt x="236" y="15"/>
                    </a:cubicBezTo>
                    <a:cubicBezTo>
                      <a:pt x="236" y="14"/>
                      <a:pt x="236" y="14"/>
                      <a:pt x="236" y="14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6" y="15"/>
                      <a:pt x="236" y="15"/>
                      <a:pt x="236" y="15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6" y="15"/>
                      <a:pt x="236" y="15"/>
                      <a:pt x="236" y="15"/>
                    </a:cubicBezTo>
                    <a:cubicBezTo>
                      <a:pt x="236" y="15"/>
                      <a:pt x="236" y="15"/>
                      <a:pt x="236" y="15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6" y="15"/>
                      <a:pt x="236" y="15"/>
                      <a:pt x="236" y="15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7" y="17"/>
                      <a:pt x="237" y="17"/>
                      <a:pt x="237" y="17"/>
                    </a:cubicBezTo>
                    <a:cubicBezTo>
                      <a:pt x="237" y="16"/>
                      <a:pt x="237" y="16"/>
                      <a:pt x="236" y="15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7" y="17"/>
                      <a:pt x="237" y="17"/>
                      <a:pt x="237" y="17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7" y="18"/>
                      <a:pt x="237" y="18"/>
                      <a:pt x="237" y="18"/>
                    </a:cubicBezTo>
                    <a:cubicBezTo>
                      <a:pt x="237" y="18"/>
                      <a:pt x="237" y="17"/>
                      <a:pt x="237" y="17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7" y="18"/>
                      <a:pt x="237" y="18"/>
                      <a:pt x="237" y="18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5" y="20"/>
                      <a:pt x="235" y="20"/>
                      <a:pt x="235" y="20"/>
                    </a:cubicBezTo>
                    <a:cubicBezTo>
                      <a:pt x="236" y="19"/>
                      <a:pt x="236" y="19"/>
                      <a:pt x="237" y="18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5" y="20"/>
                      <a:pt x="235" y="20"/>
                      <a:pt x="235" y="20"/>
                    </a:cubicBezTo>
                    <a:cubicBezTo>
                      <a:pt x="235" y="20"/>
                      <a:pt x="236" y="20"/>
                      <a:pt x="236" y="19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5" y="20"/>
                      <a:pt x="235" y="20"/>
                      <a:pt x="235" y="20"/>
                    </a:cubicBezTo>
                    <a:cubicBezTo>
                      <a:pt x="235" y="20"/>
                      <a:pt x="236" y="20"/>
                      <a:pt x="236" y="19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5" y="20"/>
                      <a:pt x="235" y="20"/>
                      <a:pt x="235" y="20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4" y="21"/>
                      <a:pt x="234" y="21"/>
                      <a:pt x="234" y="21"/>
                    </a:cubicBezTo>
                    <a:cubicBezTo>
                      <a:pt x="234" y="21"/>
                      <a:pt x="234" y="21"/>
                      <a:pt x="235" y="20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4" y="21"/>
                      <a:pt x="234" y="21"/>
                      <a:pt x="234" y="21"/>
                    </a:cubicBezTo>
                    <a:cubicBezTo>
                      <a:pt x="233" y="18"/>
                      <a:pt x="233" y="18"/>
                      <a:pt x="233" y="18"/>
                    </a:cubicBezTo>
                    <a:cubicBezTo>
                      <a:pt x="233" y="21"/>
                      <a:pt x="233" y="21"/>
                      <a:pt x="233" y="21"/>
                    </a:cubicBezTo>
                    <a:cubicBezTo>
                      <a:pt x="234" y="21"/>
                      <a:pt x="234" y="21"/>
                      <a:pt x="234" y="21"/>
                    </a:cubicBezTo>
                    <a:cubicBezTo>
                      <a:pt x="233" y="18"/>
                      <a:pt x="233" y="18"/>
                      <a:pt x="233" y="18"/>
                    </a:cubicBezTo>
                    <a:cubicBezTo>
                      <a:pt x="233" y="21"/>
                      <a:pt x="233" y="21"/>
                      <a:pt x="233" y="21"/>
                    </a:cubicBezTo>
                    <a:cubicBezTo>
                      <a:pt x="233" y="19"/>
                      <a:pt x="233" y="19"/>
                      <a:pt x="233" y="19"/>
                    </a:cubicBezTo>
                    <a:cubicBezTo>
                      <a:pt x="233" y="21"/>
                      <a:pt x="233" y="21"/>
                      <a:pt x="233" y="21"/>
                    </a:cubicBezTo>
                    <a:cubicBezTo>
                      <a:pt x="233" y="21"/>
                      <a:pt x="233" y="21"/>
                      <a:pt x="233" y="21"/>
                    </a:cubicBezTo>
                    <a:cubicBezTo>
                      <a:pt x="233" y="19"/>
                      <a:pt x="233" y="19"/>
                      <a:pt x="233" y="19"/>
                    </a:cubicBezTo>
                    <a:cubicBezTo>
                      <a:pt x="233" y="21"/>
                      <a:pt x="233" y="21"/>
                      <a:pt x="233" y="21"/>
                    </a:cubicBezTo>
                    <a:cubicBezTo>
                      <a:pt x="233" y="21"/>
                      <a:pt x="233" y="21"/>
                      <a:pt x="233" y="21"/>
                    </a:cubicBezTo>
                    <a:cubicBezTo>
                      <a:pt x="233" y="21"/>
                      <a:pt x="235" y="21"/>
                      <a:pt x="237" y="22"/>
                    </a:cubicBezTo>
                    <a:cubicBezTo>
                      <a:pt x="244" y="25"/>
                      <a:pt x="258" y="31"/>
                      <a:pt x="270" y="36"/>
                    </a:cubicBezTo>
                    <a:cubicBezTo>
                      <a:pt x="276" y="38"/>
                      <a:pt x="282" y="40"/>
                      <a:pt x="286" y="42"/>
                    </a:cubicBezTo>
                    <a:cubicBezTo>
                      <a:pt x="290" y="44"/>
                      <a:pt x="292" y="45"/>
                      <a:pt x="292" y="45"/>
                    </a:cubicBezTo>
                    <a:cubicBezTo>
                      <a:pt x="294" y="46"/>
                      <a:pt x="297" y="45"/>
                      <a:pt x="298" y="43"/>
                    </a:cubicBezTo>
                    <a:cubicBezTo>
                      <a:pt x="299" y="41"/>
                      <a:pt x="298" y="39"/>
                      <a:pt x="296" y="38"/>
                    </a:cubicBezTo>
                    <a:cubicBezTo>
                      <a:pt x="252" y="11"/>
                      <a:pt x="252" y="11"/>
                      <a:pt x="252" y="11"/>
                    </a:cubicBezTo>
                    <a:cubicBezTo>
                      <a:pt x="250" y="14"/>
                      <a:pt x="250" y="14"/>
                      <a:pt x="250" y="14"/>
                    </a:cubicBezTo>
                    <a:cubicBezTo>
                      <a:pt x="254" y="16"/>
                      <a:pt x="254" y="16"/>
                      <a:pt x="254" y="16"/>
                    </a:cubicBezTo>
                    <a:cubicBezTo>
                      <a:pt x="250" y="14"/>
                      <a:pt x="250" y="14"/>
                      <a:pt x="250" y="14"/>
                    </a:cubicBezTo>
                    <a:cubicBezTo>
                      <a:pt x="252" y="18"/>
                      <a:pt x="252" y="18"/>
                      <a:pt x="252" y="18"/>
                    </a:cubicBezTo>
                    <a:cubicBezTo>
                      <a:pt x="252" y="17"/>
                      <a:pt x="253" y="17"/>
                      <a:pt x="254" y="16"/>
                    </a:cubicBezTo>
                    <a:cubicBezTo>
                      <a:pt x="250" y="14"/>
                      <a:pt x="250" y="14"/>
                      <a:pt x="250" y="14"/>
                    </a:cubicBezTo>
                    <a:cubicBezTo>
                      <a:pt x="252" y="18"/>
                      <a:pt x="252" y="18"/>
                      <a:pt x="252" y="18"/>
                    </a:cubicBezTo>
                    <a:cubicBezTo>
                      <a:pt x="250" y="14"/>
                      <a:pt x="250" y="14"/>
                      <a:pt x="250" y="14"/>
                    </a:cubicBezTo>
                    <a:cubicBezTo>
                      <a:pt x="251" y="18"/>
                      <a:pt x="251" y="18"/>
                      <a:pt x="251" y="18"/>
                    </a:cubicBezTo>
                    <a:cubicBezTo>
                      <a:pt x="251" y="18"/>
                      <a:pt x="251" y="18"/>
                      <a:pt x="252" y="18"/>
                    </a:cubicBezTo>
                    <a:cubicBezTo>
                      <a:pt x="250" y="14"/>
                      <a:pt x="250" y="14"/>
                      <a:pt x="250" y="14"/>
                    </a:cubicBezTo>
                    <a:cubicBezTo>
                      <a:pt x="251" y="18"/>
                      <a:pt x="251" y="18"/>
                      <a:pt x="251" y="18"/>
                    </a:cubicBezTo>
                    <a:cubicBezTo>
                      <a:pt x="250" y="14"/>
                      <a:pt x="250" y="14"/>
                      <a:pt x="250" y="14"/>
                    </a:cubicBezTo>
                    <a:cubicBezTo>
                      <a:pt x="250" y="18"/>
                      <a:pt x="250" y="18"/>
                      <a:pt x="250" y="18"/>
                    </a:cubicBezTo>
                    <a:cubicBezTo>
                      <a:pt x="251" y="18"/>
                      <a:pt x="251" y="18"/>
                      <a:pt x="251" y="18"/>
                    </a:cubicBezTo>
                    <a:cubicBezTo>
                      <a:pt x="250" y="14"/>
                      <a:pt x="250" y="14"/>
                      <a:pt x="250" y="14"/>
                    </a:cubicBezTo>
                    <a:cubicBezTo>
                      <a:pt x="250" y="18"/>
                      <a:pt x="250" y="18"/>
                      <a:pt x="250" y="18"/>
                    </a:cubicBezTo>
                    <a:cubicBezTo>
                      <a:pt x="250" y="15"/>
                      <a:pt x="250" y="15"/>
                      <a:pt x="250" y="15"/>
                    </a:cubicBezTo>
                    <a:cubicBezTo>
                      <a:pt x="250" y="18"/>
                      <a:pt x="250" y="18"/>
                      <a:pt x="250" y="18"/>
                    </a:cubicBezTo>
                    <a:cubicBezTo>
                      <a:pt x="250" y="18"/>
                      <a:pt x="250" y="18"/>
                      <a:pt x="250" y="18"/>
                    </a:cubicBezTo>
                    <a:cubicBezTo>
                      <a:pt x="250" y="15"/>
                      <a:pt x="250" y="15"/>
                      <a:pt x="250" y="15"/>
                    </a:cubicBezTo>
                    <a:cubicBezTo>
                      <a:pt x="250" y="18"/>
                      <a:pt x="250" y="18"/>
                      <a:pt x="250" y="18"/>
                    </a:cubicBezTo>
                    <a:cubicBezTo>
                      <a:pt x="250" y="18"/>
                      <a:pt x="250" y="18"/>
                      <a:pt x="250" y="18"/>
                    </a:cubicBezTo>
                    <a:cubicBezTo>
                      <a:pt x="250" y="18"/>
                      <a:pt x="251" y="18"/>
                      <a:pt x="253" y="19"/>
                    </a:cubicBezTo>
                    <a:cubicBezTo>
                      <a:pt x="258" y="20"/>
                      <a:pt x="269" y="22"/>
                      <a:pt x="279" y="25"/>
                    </a:cubicBezTo>
                    <a:cubicBezTo>
                      <a:pt x="288" y="27"/>
                      <a:pt x="296" y="29"/>
                      <a:pt x="296" y="29"/>
                    </a:cubicBezTo>
                    <a:cubicBezTo>
                      <a:pt x="298" y="30"/>
                      <a:pt x="300" y="29"/>
                      <a:pt x="301" y="27"/>
                    </a:cubicBezTo>
                    <a:cubicBezTo>
                      <a:pt x="302" y="25"/>
                      <a:pt x="301" y="23"/>
                      <a:pt x="299" y="22"/>
                    </a:cubicBezTo>
                    <a:cubicBezTo>
                      <a:pt x="299" y="22"/>
                      <a:pt x="297" y="21"/>
                      <a:pt x="295" y="19"/>
                    </a:cubicBezTo>
                    <a:cubicBezTo>
                      <a:pt x="290" y="16"/>
                      <a:pt x="283" y="12"/>
                      <a:pt x="278" y="9"/>
                    </a:cubicBezTo>
                    <a:cubicBezTo>
                      <a:pt x="275" y="7"/>
                      <a:pt x="273" y="6"/>
                      <a:pt x="271" y="4"/>
                    </a:cubicBezTo>
                    <a:cubicBezTo>
                      <a:pt x="270" y="4"/>
                      <a:pt x="269" y="3"/>
                      <a:pt x="269" y="3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7" y="4"/>
                      <a:pt x="267" y="4"/>
                      <a:pt x="267" y="4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7" y="4"/>
                      <a:pt x="267" y="4"/>
                      <a:pt x="267" y="4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6" y="5"/>
                      <a:pt x="266" y="5"/>
                      <a:pt x="266" y="5"/>
                    </a:cubicBezTo>
                    <a:cubicBezTo>
                      <a:pt x="269" y="4"/>
                      <a:pt x="269" y="4"/>
                      <a:pt x="269" y="4"/>
                    </a:cubicBezTo>
                    <a:cubicBezTo>
                      <a:pt x="269" y="3"/>
                      <a:pt x="269" y="3"/>
                      <a:pt x="269" y="3"/>
                    </a:cubicBezTo>
                    <a:cubicBezTo>
                      <a:pt x="266" y="5"/>
                      <a:pt x="266" y="5"/>
                      <a:pt x="266" y="5"/>
                    </a:cubicBezTo>
                    <a:cubicBezTo>
                      <a:pt x="269" y="4"/>
                      <a:pt x="269" y="4"/>
                      <a:pt x="269" y="4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70" y="6"/>
                      <a:pt x="270" y="6"/>
                      <a:pt x="270" y="6"/>
                    </a:cubicBezTo>
                    <a:cubicBezTo>
                      <a:pt x="270" y="4"/>
                      <a:pt x="269" y="4"/>
                      <a:pt x="269" y="4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70" y="6"/>
                      <a:pt x="270" y="6"/>
                      <a:pt x="270" y="6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69" y="8"/>
                      <a:pt x="269" y="8"/>
                      <a:pt x="269" y="8"/>
                    </a:cubicBezTo>
                    <a:cubicBezTo>
                      <a:pt x="270" y="7"/>
                      <a:pt x="270" y="6"/>
                      <a:pt x="270" y="6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69" y="8"/>
                      <a:pt x="269" y="8"/>
                      <a:pt x="269" y="8"/>
                    </a:cubicBezTo>
                    <a:cubicBezTo>
                      <a:pt x="269" y="8"/>
                      <a:pt x="269" y="8"/>
                      <a:pt x="269" y="8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67" y="9"/>
                      <a:pt x="267" y="9"/>
                      <a:pt x="267" y="9"/>
                    </a:cubicBezTo>
                    <a:cubicBezTo>
                      <a:pt x="268" y="9"/>
                      <a:pt x="268" y="9"/>
                      <a:pt x="269" y="8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67" y="9"/>
                      <a:pt x="267" y="9"/>
                      <a:pt x="267" y="9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66" y="10"/>
                      <a:pt x="266" y="10"/>
                      <a:pt x="266" y="10"/>
                    </a:cubicBezTo>
                    <a:cubicBezTo>
                      <a:pt x="267" y="9"/>
                      <a:pt x="267" y="9"/>
                      <a:pt x="267" y="9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66" y="10"/>
                      <a:pt x="266" y="10"/>
                      <a:pt x="266" y="10"/>
                    </a:cubicBezTo>
                    <a:cubicBezTo>
                      <a:pt x="266" y="8"/>
                      <a:pt x="266" y="8"/>
                      <a:pt x="266" y="8"/>
                    </a:cubicBezTo>
                    <a:cubicBezTo>
                      <a:pt x="266" y="10"/>
                      <a:pt x="266" y="10"/>
                      <a:pt x="266" y="10"/>
                    </a:cubicBezTo>
                    <a:cubicBezTo>
                      <a:pt x="266" y="10"/>
                      <a:pt x="266" y="10"/>
                      <a:pt x="266" y="10"/>
                    </a:cubicBezTo>
                    <a:cubicBezTo>
                      <a:pt x="266" y="8"/>
                      <a:pt x="266" y="8"/>
                      <a:pt x="266" y="8"/>
                    </a:cubicBezTo>
                    <a:cubicBezTo>
                      <a:pt x="266" y="10"/>
                      <a:pt x="266" y="10"/>
                      <a:pt x="266" y="10"/>
                    </a:cubicBezTo>
                    <a:cubicBezTo>
                      <a:pt x="266" y="10"/>
                      <a:pt x="267" y="10"/>
                      <a:pt x="268" y="10"/>
                    </a:cubicBezTo>
                    <a:cubicBezTo>
                      <a:pt x="271" y="10"/>
                      <a:pt x="277" y="11"/>
                      <a:pt x="282" y="12"/>
                    </a:cubicBezTo>
                    <a:cubicBezTo>
                      <a:pt x="287" y="13"/>
                      <a:pt x="292" y="14"/>
                      <a:pt x="292" y="14"/>
                    </a:cubicBezTo>
                    <a:cubicBezTo>
                      <a:pt x="293" y="14"/>
                      <a:pt x="295" y="13"/>
                      <a:pt x="296" y="11"/>
                    </a:cubicBezTo>
                    <a:cubicBezTo>
                      <a:pt x="297" y="9"/>
                      <a:pt x="296" y="7"/>
                      <a:pt x="294" y="6"/>
                    </a:cubicBezTo>
                    <a:cubicBezTo>
                      <a:pt x="286" y="1"/>
                      <a:pt x="286" y="1"/>
                      <a:pt x="286" y="1"/>
                    </a:cubicBezTo>
                    <a:cubicBezTo>
                      <a:pt x="284" y="0"/>
                      <a:pt x="281" y="0"/>
                      <a:pt x="280" y="2"/>
                    </a:cubicBezTo>
                    <a:cubicBezTo>
                      <a:pt x="279" y="4"/>
                      <a:pt x="279" y="6"/>
                      <a:pt x="281" y="8"/>
                    </a:cubicBezTo>
                    <a:cubicBezTo>
                      <a:pt x="290" y="13"/>
                      <a:pt x="290" y="13"/>
                      <a:pt x="290" y="13"/>
                    </a:cubicBezTo>
                    <a:cubicBezTo>
                      <a:pt x="292" y="10"/>
                      <a:pt x="292" y="10"/>
                      <a:pt x="292" y="10"/>
                    </a:cubicBezTo>
                    <a:cubicBezTo>
                      <a:pt x="293" y="6"/>
                      <a:pt x="293" y="6"/>
                      <a:pt x="293" y="6"/>
                    </a:cubicBezTo>
                    <a:cubicBezTo>
                      <a:pt x="293" y="6"/>
                      <a:pt x="287" y="5"/>
                      <a:pt x="281" y="4"/>
                    </a:cubicBezTo>
                    <a:cubicBezTo>
                      <a:pt x="278" y="3"/>
                      <a:pt x="275" y="3"/>
                      <a:pt x="272" y="2"/>
                    </a:cubicBezTo>
                    <a:cubicBezTo>
                      <a:pt x="271" y="2"/>
                      <a:pt x="270" y="2"/>
                      <a:pt x="269" y="2"/>
                    </a:cubicBezTo>
                    <a:cubicBezTo>
                      <a:pt x="268" y="2"/>
                      <a:pt x="267" y="2"/>
                      <a:pt x="266" y="2"/>
                    </a:cubicBezTo>
                    <a:cubicBezTo>
                      <a:pt x="266" y="2"/>
                      <a:pt x="266" y="2"/>
                      <a:pt x="265" y="2"/>
                    </a:cubicBezTo>
                    <a:cubicBezTo>
                      <a:pt x="265" y="2"/>
                      <a:pt x="265" y="2"/>
                      <a:pt x="264" y="2"/>
                    </a:cubicBezTo>
                    <a:cubicBezTo>
                      <a:pt x="264" y="2"/>
                      <a:pt x="263" y="2"/>
                      <a:pt x="262" y="3"/>
                    </a:cubicBezTo>
                    <a:cubicBezTo>
                      <a:pt x="266" y="6"/>
                      <a:pt x="266" y="6"/>
                      <a:pt x="266" y="6"/>
                    </a:cubicBezTo>
                    <a:cubicBezTo>
                      <a:pt x="263" y="3"/>
                      <a:pt x="263" y="3"/>
                      <a:pt x="263" y="3"/>
                    </a:cubicBezTo>
                    <a:cubicBezTo>
                      <a:pt x="262" y="4"/>
                      <a:pt x="262" y="5"/>
                      <a:pt x="262" y="6"/>
                    </a:cubicBezTo>
                    <a:cubicBezTo>
                      <a:pt x="262" y="7"/>
                      <a:pt x="262" y="8"/>
                      <a:pt x="262" y="8"/>
                    </a:cubicBezTo>
                    <a:cubicBezTo>
                      <a:pt x="263" y="8"/>
                      <a:pt x="263" y="9"/>
                      <a:pt x="263" y="9"/>
                    </a:cubicBezTo>
                    <a:cubicBezTo>
                      <a:pt x="264" y="9"/>
                      <a:pt x="264" y="9"/>
                      <a:pt x="264" y="10"/>
                    </a:cubicBezTo>
                    <a:cubicBezTo>
                      <a:pt x="266" y="11"/>
                      <a:pt x="269" y="12"/>
                      <a:pt x="272" y="14"/>
                    </a:cubicBezTo>
                    <a:cubicBezTo>
                      <a:pt x="281" y="20"/>
                      <a:pt x="295" y="29"/>
                      <a:pt x="295" y="29"/>
                    </a:cubicBezTo>
                    <a:cubicBezTo>
                      <a:pt x="297" y="25"/>
                      <a:pt x="297" y="25"/>
                      <a:pt x="297" y="25"/>
                    </a:cubicBezTo>
                    <a:cubicBezTo>
                      <a:pt x="298" y="21"/>
                      <a:pt x="298" y="21"/>
                      <a:pt x="298" y="21"/>
                    </a:cubicBezTo>
                    <a:cubicBezTo>
                      <a:pt x="298" y="21"/>
                      <a:pt x="287" y="19"/>
                      <a:pt x="275" y="16"/>
                    </a:cubicBezTo>
                    <a:cubicBezTo>
                      <a:pt x="270" y="14"/>
                      <a:pt x="264" y="13"/>
                      <a:pt x="259" y="12"/>
                    </a:cubicBezTo>
                    <a:cubicBezTo>
                      <a:pt x="257" y="11"/>
                      <a:pt x="255" y="11"/>
                      <a:pt x="254" y="11"/>
                    </a:cubicBezTo>
                    <a:cubicBezTo>
                      <a:pt x="253" y="10"/>
                      <a:pt x="252" y="10"/>
                      <a:pt x="252" y="10"/>
                    </a:cubicBezTo>
                    <a:cubicBezTo>
                      <a:pt x="251" y="10"/>
                      <a:pt x="251" y="10"/>
                      <a:pt x="251" y="10"/>
                    </a:cubicBezTo>
                    <a:cubicBezTo>
                      <a:pt x="251" y="10"/>
                      <a:pt x="251" y="10"/>
                      <a:pt x="250" y="10"/>
                    </a:cubicBezTo>
                    <a:cubicBezTo>
                      <a:pt x="250" y="10"/>
                      <a:pt x="250" y="10"/>
                      <a:pt x="249" y="10"/>
                    </a:cubicBezTo>
                    <a:cubicBezTo>
                      <a:pt x="249" y="10"/>
                      <a:pt x="249" y="10"/>
                      <a:pt x="248" y="10"/>
                    </a:cubicBezTo>
                    <a:cubicBezTo>
                      <a:pt x="248" y="11"/>
                      <a:pt x="247" y="11"/>
                      <a:pt x="247" y="12"/>
                    </a:cubicBezTo>
                    <a:cubicBezTo>
                      <a:pt x="246" y="14"/>
                      <a:pt x="246" y="16"/>
                      <a:pt x="248" y="17"/>
                    </a:cubicBezTo>
                    <a:cubicBezTo>
                      <a:pt x="292" y="45"/>
                      <a:pt x="292" y="45"/>
                      <a:pt x="292" y="45"/>
                    </a:cubicBezTo>
                    <a:cubicBezTo>
                      <a:pt x="294" y="41"/>
                      <a:pt x="294" y="41"/>
                      <a:pt x="294" y="41"/>
                    </a:cubicBezTo>
                    <a:cubicBezTo>
                      <a:pt x="296" y="38"/>
                      <a:pt x="296" y="38"/>
                      <a:pt x="296" y="38"/>
                    </a:cubicBezTo>
                    <a:cubicBezTo>
                      <a:pt x="296" y="38"/>
                      <a:pt x="281" y="32"/>
                      <a:pt x="267" y="25"/>
                    </a:cubicBezTo>
                    <a:cubicBezTo>
                      <a:pt x="259" y="22"/>
                      <a:pt x="252" y="19"/>
                      <a:pt x="246" y="17"/>
                    </a:cubicBezTo>
                    <a:cubicBezTo>
                      <a:pt x="243" y="16"/>
                      <a:pt x="240" y="15"/>
                      <a:pt x="238" y="14"/>
                    </a:cubicBezTo>
                    <a:cubicBezTo>
                      <a:pt x="237" y="14"/>
                      <a:pt x="236" y="13"/>
                      <a:pt x="236" y="13"/>
                    </a:cubicBezTo>
                    <a:cubicBezTo>
                      <a:pt x="235" y="13"/>
                      <a:pt x="235" y="13"/>
                      <a:pt x="234" y="13"/>
                    </a:cubicBezTo>
                    <a:cubicBezTo>
                      <a:pt x="234" y="13"/>
                      <a:pt x="234" y="13"/>
                      <a:pt x="233" y="13"/>
                    </a:cubicBezTo>
                    <a:cubicBezTo>
                      <a:pt x="233" y="13"/>
                      <a:pt x="232" y="13"/>
                      <a:pt x="232" y="13"/>
                    </a:cubicBezTo>
                    <a:cubicBezTo>
                      <a:pt x="231" y="13"/>
                      <a:pt x="231" y="13"/>
                      <a:pt x="231" y="14"/>
                    </a:cubicBezTo>
                    <a:cubicBezTo>
                      <a:pt x="230" y="14"/>
                      <a:pt x="230" y="14"/>
                      <a:pt x="229" y="15"/>
                    </a:cubicBezTo>
                    <a:cubicBezTo>
                      <a:pt x="233" y="17"/>
                      <a:pt x="233" y="17"/>
                      <a:pt x="233" y="17"/>
                    </a:cubicBezTo>
                    <a:cubicBezTo>
                      <a:pt x="231" y="14"/>
                      <a:pt x="231" y="14"/>
                      <a:pt x="231" y="14"/>
                    </a:cubicBezTo>
                    <a:cubicBezTo>
                      <a:pt x="229" y="14"/>
                      <a:pt x="229" y="15"/>
                      <a:pt x="229" y="16"/>
                    </a:cubicBezTo>
                    <a:cubicBezTo>
                      <a:pt x="229" y="16"/>
                      <a:pt x="229" y="17"/>
                      <a:pt x="229" y="17"/>
                    </a:cubicBezTo>
                    <a:cubicBezTo>
                      <a:pt x="229" y="18"/>
                      <a:pt x="229" y="18"/>
                      <a:pt x="229" y="19"/>
                    </a:cubicBezTo>
                    <a:cubicBezTo>
                      <a:pt x="229" y="19"/>
                      <a:pt x="230" y="19"/>
                      <a:pt x="230" y="20"/>
                    </a:cubicBezTo>
                    <a:cubicBezTo>
                      <a:pt x="230" y="20"/>
                      <a:pt x="230" y="20"/>
                      <a:pt x="230" y="20"/>
                    </a:cubicBezTo>
                    <a:cubicBezTo>
                      <a:pt x="231" y="21"/>
                      <a:pt x="231" y="21"/>
                      <a:pt x="232" y="21"/>
                    </a:cubicBezTo>
                    <a:cubicBezTo>
                      <a:pt x="234" y="23"/>
                      <a:pt x="239" y="26"/>
                      <a:pt x="245" y="30"/>
                    </a:cubicBezTo>
                    <a:cubicBezTo>
                      <a:pt x="254" y="35"/>
                      <a:pt x="266" y="43"/>
                      <a:pt x="276" y="48"/>
                    </a:cubicBezTo>
                    <a:cubicBezTo>
                      <a:pt x="281" y="51"/>
                      <a:pt x="285" y="54"/>
                      <a:pt x="288" y="56"/>
                    </a:cubicBezTo>
                    <a:cubicBezTo>
                      <a:pt x="289" y="57"/>
                      <a:pt x="290" y="57"/>
                      <a:pt x="291" y="58"/>
                    </a:cubicBezTo>
                    <a:cubicBezTo>
                      <a:pt x="292" y="58"/>
                      <a:pt x="292" y="58"/>
                      <a:pt x="292" y="59"/>
                    </a:cubicBezTo>
                    <a:cubicBezTo>
                      <a:pt x="292" y="59"/>
                      <a:pt x="292" y="59"/>
                      <a:pt x="292" y="59"/>
                    </a:cubicBezTo>
                    <a:cubicBezTo>
                      <a:pt x="293" y="57"/>
                      <a:pt x="293" y="57"/>
                      <a:pt x="293" y="57"/>
                    </a:cubicBezTo>
                    <a:cubicBezTo>
                      <a:pt x="292" y="58"/>
                      <a:pt x="292" y="58"/>
                      <a:pt x="292" y="58"/>
                    </a:cubicBezTo>
                    <a:cubicBezTo>
                      <a:pt x="292" y="59"/>
                      <a:pt x="292" y="59"/>
                      <a:pt x="292" y="59"/>
                    </a:cubicBezTo>
                    <a:cubicBezTo>
                      <a:pt x="293" y="57"/>
                      <a:pt x="293" y="57"/>
                      <a:pt x="293" y="57"/>
                    </a:cubicBezTo>
                    <a:cubicBezTo>
                      <a:pt x="292" y="58"/>
                      <a:pt x="292" y="58"/>
                      <a:pt x="292" y="58"/>
                    </a:cubicBezTo>
                    <a:cubicBezTo>
                      <a:pt x="294" y="56"/>
                      <a:pt x="294" y="56"/>
                      <a:pt x="294" y="56"/>
                    </a:cubicBezTo>
                    <a:cubicBezTo>
                      <a:pt x="291" y="58"/>
                      <a:pt x="291" y="58"/>
                      <a:pt x="291" y="58"/>
                    </a:cubicBezTo>
                    <a:cubicBezTo>
                      <a:pt x="292" y="58"/>
                      <a:pt x="292" y="58"/>
                      <a:pt x="292" y="58"/>
                    </a:cubicBezTo>
                    <a:cubicBezTo>
                      <a:pt x="294" y="56"/>
                      <a:pt x="294" y="56"/>
                      <a:pt x="294" y="56"/>
                    </a:cubicBezTo>
                    <a:cubicBezTo>
                      <a:pt x="291" y="58"/>
                      <a:pt x="291" y="58"/>
                      <a:pt x="291" y="58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1" y="57"/>
                      <a:pt x="291" y="57"/>
                      <a:pt x="291" y="57"/>
                    </a:cubicBezTo>
                    <a:cubicBezTo>
                      <a:pt x="291" y="58"/>
                      <a:pt x="291" y="58"/>
                      <a:pt x="291" y="58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1" y="57"/>
                      <a:pt x="291" y="57"/>
                      <a:pt x="291" y="57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1" y="56"/>
                      <a:pt x="291" y="56"/>
                      <a:pt x="291" y="56"/>
                    </a:cubicBezTo>
                    <a:cubicBezTo>
                      <a:pt x="291" y="57"/>
                      <a:pt x="291" y="57"/>
                      <a:pt x="291" y="57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1" y="56"/>
                      <a:pt x="291" y="56"/>
                      <a:pt x="291" y="56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1" y="53"/>
                      <a:pt x="291" y="53"/>
                      <a:pt x="291" y="53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3" y="52"/>
                      <a:pt x="293" y="52"/>
                      <a:pt x="293" y="52"/>
                    </a:cubicBezTo>
                    <a:cubicBezTo>
                      <a:pt x="293" y="52"/>
                      <a:pt x="292" y="52"/>
                      <a:pt x="291" y="53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3" y="52"/>
                      <a:pt x="293" y="52"/>
                      <a:pt x="293" y="52"/>
                    </a:cubicBezTo>
                    <a:cubicBezTo>
                      <a:pt x="294" y="55"/>
                      <a:pt x="294" y="55"/>
                      <a:pt x="294" y="55"/>
                    </a:cubicBezTo>
                    <a:cubicBezTo>
                      <a:pt x="294" y="52"/>
                      <a:pt x="294" y="52"/>
                      <a:pt x="294" y="52"/>
                    </a:cubicBezTo>
                    <a:cubicBezTo>
                      <a:pt x="294" y="52"/>
                      <a:pt x="294" y="52"/>
                      <a:pt x="293" y="52"/>
                    </a:cubicBezTo>
                    <a:cubicBezTo>
                      <a:pt x="294" y="55"/>
                      <a:pt x="294" y="55"/>
                      <a:pt x="294" y="55"/>
                    </a:cubicBezTo>
                    <a:cubicBezTo>
                      <a:pt x="294" y="52"/>
                      <a:pt x="294" y="52"/>
                      <a:pt x="294" y="52"/>
                    </a:cubicBezTo>
                    <a:cubicBezTo>
                      <a:pt x="294" y="54"/>
                      <a:pt x="294" y="54"/>
                      <a:pt x="294" y="54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4" y="52"/>
                      <a:pt x="294" y="52"/>
                      <a:pt x="294" y="52"/>
                    </a:cubicBezTo>
                    <a:cubicBezTo>
                      <a:pt x="294" y="54"/>
                      <a:pt x="294" y="54"/>
                      <a:pt x="294" y="54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5" y="52"/>
                      <a:pt x="295" y="52"/>
                      <a:pt x="295" y="52"/>
                    </a:cubicBezTo>
                    <a:cubicBezTo>
                      <a:pt x="295" y="52"/>
                      <a:pt x="294" y="52"/>
                      <a:pt x="293" y="51"/>
                    </a:cubicBezTo>
                    <a:cubicBezTo>
                      <a:pt x="290" y="50"/>
                      <a:pt x="284" y="47"/>
                      <a:pt x="276" y="44"/>
                    </a:cubicBezTo>
                    <a:cubicBezTo>
                      <a:pt x="265" y="38"/>
                      <a:pt x="251" y="31"/>
                      <a:pt x="239" y="26"/>
                    </a:cubicBezTo>
                    <a:cubicBezTo>
                      <a:pt x="233" y="23"/>
                      <a:pt x="228" y="20"/>
                      <a:pt x="224" y="19"/>
                    </a:cubicBezTo>
                    <a:cubicBezTo>
                      <a:pt x="222" y="18"/>
                      <a:pt x="220" y="17"/>
                      <a:pt x="219" y="16"/>
                    </a:cubicBezTo>
                    <a:cubicBezTo>
                      <a:pt x="219" y="16"/>
                      <a:pt x="218" y="16"/>
                      <a:pt x="218" y="16"/>
                    </a:cubicBezTo>
                    <a:cubicBezTo>
                      <a:pt x="217" y="16"/>
                      <a:pt x="217" y="16"/>
                      <a:pt x="217" y="16"/>
                    </a:cubicBezTo>
                    <a:cubicBezTo>
                      <a:pt x="217" y="15"/>
                      <a:pt x="216" y="15"/>
                      <a:pt x="216" y="15"/>
                    </a:cubicBezTo>
                    <a:cubicBezTo>
                      <a:pt x="215" y="15"/>
                      <a:pt x="215" y="15"/>
                      <a:pt x="214" y="16"/>
                    </a:cubicBezTo>
                    <a:cubicBezTo>
                      <a:pt x="214" y="16"/>
                      <a:pt x="213" y="16"/>
                      <a:pt x="212" y="17"/>
                    </a:cubicBezTo>
                    <a:cubicBezTo>
                      <a:pt x="212" y="18"/>
                      <a:pt x="211" y="19"/>
                      <a:pt x="211" y="19"/>
                    </a:cubicBezTo>
                    <a:cubicBezTo>
                      <a:pt x="212" y="20"/>
                      <a:pt x="212" y="21"/>
                      <a:pt x="212" y="21"/>
                    </a:cubicBezTo>
                    <a:cubicBezTo>
                      <a:pt x="212" y="22"/>
                      <a:pt x="213" y="22"/>
                      <a:pt x="213" y="22"/>
                    </a:cubicBezTo>
                    <a:cubicBezTo>
                      <a:pt x="213" y="23"/>
                      <a:pt x="213" y="23"/>
                      <a:pt x="213" y="23"/>
                    </a:cubicBezTo>
                    <a:cubicBezTo>
                      <a:pt x="214" y="23"/>
                      <a:pt x="214" y="23"/>
                      <a:pt x="215" y="24"/>
                    </a:cubicBezTo>
                    <a:cubicBezTo>
                      <a:pt x="218" y="26"/>
                      <a:pt x="224" y="30"/>
                      <a:pt x="232" y="34"/>
                    </a:cubicBezTo>
                    <a:cubicBezTo>
                      <a:pt x="243" y="41"/>
                      <a:pt x="258" y="50"/>
                      <a:pt x="270" y="57"/>
                    </a:cubicBezTo>
                    <a:cubicBezTo>
                      <a:pt x="276" y="61"/>
                      <a:pt x="281" y="64"/>
                      <a:pt x="285" y="67"/>
                    </a:cubicBezTo>
                    <a:cubicBezTo>
                      <a:pt x="287" y="68"/>
                      <a:pt x="288" y="69"/>
                      <a:pt x="289" y="70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1" y="69"/>
                      <a:pt x="291" y="69"/>
                      <a:pt x="291" y="69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1" y="69"/>
                      <a:pt x="291" y="69"/>
                      <a:pt x="291" y="69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90" y="70"/>
                      <a:pt x="290" y="70"/>
                      <a:pt x="290" y="70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89" y="68"/>
                      <a:pt x="289" y="68"/>
                      <a:pt x="289" y="68"/>
                    </a:cubicBezTo>
                    <a:cubicBezTo>
                      <a:pt x="289" y="69"/>
                      <a:pt x="290" y="69"/>
                      <a:pt x="290" y="70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89" y="68"/>
                      <a:pt x="289" y="68"/>
                      <a:pt x="289" y="68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90" y="66"/>
                      <a:pt x="290" y="66"/>
                      <a:pt x="290" y="66"/>
                    </a:cubicBezTo>
                    <a:cubicBezTo>
                      <a:pt x="289" y="67"/>
                      <a:pt x="289" y="67"/>
                      <a:pt x="289" y="68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90" y="66"/>
                      <a:pt x="290" y="66"/>
                      <a:pt x="290" y="66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90" y="66"/>
                      <a:pt x="290" y="66"/>
                      <a:pt x="290" y="66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92" y="64"/>
                      <a:pt x="292" y="64"/>
                      <a:pt x="292" y="64"/>
                    </a:cubicBezTo>
                    <a:cubicBezTo>
                      <a:pt x="292" y="64"/>
                      <a:pt x="291" y="65"/>
                      <a:pt x="290" y="66"/>
                    </a:cubicBezTo>
                    <a:cubicBezTo>
                      <a:pt x="293" y="68"/>
                      <a:pt x="293" y="68"/>
                      <a:pt x="293" y="68"/>
                    </a:cubicBezTo>
                    <a:cubicBezTo>
                      <a:pt x="292" y="64"/>
                      <a:pt x="292" y="64"/>
                      <a:pt x="292" y="64"/>
                    </a:cubicBezTo>
                    <a:cubicBezTo>
                      <a:pt x="293" y="67"/>
                      <a:pt x="293" y="67"/>
                      <a:pt x="293" y="67"/>
                    </a:cubicBezTo>
                    <a:cubicBezTo>
                      <a:pt x="293" y="64"/>
                      <a:pt x="293" y="64"/>
                      <a:pt x="293" y="64"/>
                    </a:cubicBezTo>
                    <a:cubicBezTo>
                      <a:pt x="293" y="64"/>
                      <a:pt x="292" y="64"/>
                      <a:pt x="292" y="64"/>
                    </a:cubicBezTo>
                    <a:cubicBezTo>
                      <a:pt x="293" y="67"/>
                      <a:pt x="293" y="67"/>
                      <a:pt x="293" y="67"/>
                    </a:cubicBezTo>
                    <a:cubicBezTo>
                      <a:pt x="293" y="64"/>
                      <a:pt x="293" y="64"/>
                      <a:pt x="293" y="64"/>
                    </a:cubicBezTo>
                    <a:cubicBezTo>
                      <a:pt x="293" y="65"/>
                      <a:pt x="293" y="65"/>
                      <a:pt x="293" y="65"/>
                    </a:cubicBezTo>
                    <a:cubicBezTo>
                      <a:pt x="293" y="64"/>
                      <a:pt x="293" y="64"/>
                      <a:pt x="293" y="64"/>
                    </a:cubicBezTo>
                    <a:cubicBezTo>
                      <a:pt x="293" y="64"/>
                      <a:pt x="293" y="64"/>
                      <a:pt x="293" y="64"/>
                    </a:cubicBezTo>
                    <a:cubicBezTo>
                      <a:pt x="293" y="65"/>
                      <a:pt x="293" y="65"/>
                      <a:pt x="293" y="65"/>
                    </a:cubicBezTo>
                    <a:cubicBezTo>
                      <a:pt x="293" y="64"/>
                      <a:pt x="293" y="64"/>
                      <a:pt x="293" y="64"/>
                    </a:cubicBezTo>
                    <a:cubicBezTo>
                      <a:pt x="293" y="64"/>
                      <a:pt x="292" y="64"/>
                      <a:pt x="291" y="64"/>
                    </a:cubicBezTo>
                    <a:cubicBezTo>
                      <a:pt x="288" y="62"/>
                      <a:pt x="280" y="59"/>
                      <a:pt x="271" y="55"/>
                    </a:cubicBezTo>
                    <a:cubicBezTo>
                      <a:pt x="258" y="50"/>
                      <a:pt x="241" y="42"/>
                      <a:pt x="227" y="36"/>
                    </a:cubicBezTo>
                    <a:cubicBezTo>
                      <a:pt x="221" y="33"/>
                      <a:pt x="214" y="30"/>
                      <a:pt x="210" y="28"/>
                    </a:cubicBezTo>
                    <a:cubicBezTo>
                      <a:pt x="208" y="27"/>
                      <a:pt x="206" y="26"/>
                      <a:pt x="204" y="26"/>
                    </a:cubicBezTo>
                    <a:cubicBezTo>
                      <a:pt x="203" y="26"/>
                      <a:pt x="203" y="25"/>
                      <a:pt x="202" y="25"/>
                    </a:cubicBezTo>
                    <a:cubicBezTo>
                      <a:pt x="201" y="25"/>
                      <a:pt x="201" y="25"/>
                      <a:pt x="201" y="25"/>
                    </a:cubicBezTo>
                    <a:cubicBezTo>
                      <a:pt x="201" y="25"/>
                      <a:pt x="201" y="25"/>
                      <a:pt x="200" y="25"/>
                    </a:cubicBezTo>
                    <a:cubicBezTo>
                      <a:pt x="200" y="25"/>
                      <a:pt x="199" y="25"/>
                      <a:pt x="199" y="25"/>
                    </a:cubicBezTo>
                    <a:cubicBezTo>
                      <a:pt x="199" y="25"/>
                      <a:pt x="198" y="25"/>
                      <a:pt x="198" y="25"/>
                    </a:cubicBezTo>
                    <a:cubicBezTo>
                      <a:pt x="197" y="26"/>
                      <a:pt x="197" y="26"/>
                      <a:pt x="197" y="27"/>
                    </a:cubicBezTo>
                    <a:cubicBezTo>
                      <a:pt x="195" y="29"/>
                      <a:pt x="196" y="31"/>
                      <a:pt x="198" y="32"/>
                    </a:cubicBezTo>
                    <a:cubicBezTo>
                      <a:pt x="271" y="78"/>
                      <a:pt x="271" y="78"/>
                      <a:pt x="271" y="78"/>
                    </a:cubicBezTo>
                    <a:cubicBezTo>
                      <a:pt x="273" y="74"/>
                      <a:pt x="273" y="74"/>
                      <a:pt x="273" y="74"/>
                    </a:cubicBezTo>
                    <a:cubicBezTo>
                      <a:pt x="270" y="72"/>
                      <a:pt x="270" y="72"/>
                      <a:pt x="270" y="72"/>
                    </a:cubicBezTo>
                    <a:cubicBezTo>
                      <a:pt x="273" y="74"/>
                      <a:pt x="273" y="74"/>
                      <a:pt x="273" y="74"/>
                    </a:cubicBezTo>
                    <a:cubicBezTo>
                      <a:pt x="271" y="71"/>
                      <a:pt x="271" y="71"/>
                      <a:pt x="271" y="71"/>
                    </a:cubicBezTo>
                    <a:cubicBezTo>
                      <a:pt x="270" y="71"/>
                      <a:pt x="270" y="72"/>
                      <a:pt x="270" y="72"/>
                    </a:cubicBezTo>
                    <a:cubicBezTo>
                      <a:pt x="273" y="74"/>
                      <a:pt x="273" y="74"/>
                      <a:pt x="273" y="74"/>
                    </a:cubicBezTo>
                    <a:cubicBezTo>
                      <a:pt x="271" y="71"/>
                      <a:pt x="271" y="71"/>
                      <a:pt x="271" y="71"/>
                    </a:cubicBezTo>
                    <a:cubicBezTo>
                      <a:pt x="273" y="74"/>
                      <a:pt x="273" y="74"/>
                      <a:pt x="273" y="74"/>
                    </a:cubicBezTo>
                    <a:cubicBezTo>
                      <a:pt x="272" y="70"/>
                      <a:pt x="272" y="70"/>
                      <a:pt x="272" y="70"/>
                    </a:cubicBezTo>
                    <a:cubicBezTo>
                      <a:pt x="272" y="70"/>
                      <a:pt x="271" y="71"/>
                      <a:pt x="271" y="71"/>
                    </a:cubicBezTo>
                    <a:cubicBezTo>
                      <a:pt x="273" y="74"/>
                      <a:pt x="273" y="74"/>
                      <a:pt x="273" y="74"/>
                    </a:cubicBezTo>
                    <a:cubicBezTo>
                      <a:pt x="272" y="70"/>
                      <a:pt x="272" y="70"/>
                      <a:pt x="272" y="70"/>
                    </a:cubicBezTo>
                    <a:cubicBezTo>
                      <a:pt x="273" y="74"/>
                      <a:pt x="273" y="74"/>
                      <a:pt x="273" y="74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2" y="70"/>
                      <a:pt x="272" y="70"/>
                      <a:pt x="272" y="70"/>
                    </a:cubicBezTo>
                    <a:cubicBezTo>
                      <a:pt x="273" y="74"/>
                      <a:pt x="273" y="74"/>
                      <a:pt x="273" y="74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2"/>
                      <a:pt x="273" y="72"/>
                      <a:pt x="273" y="72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2"/>
                      <a:pt x="273" y="72"/>
                      <a:pt x="273" y="72"/>
                    </a:cubicBezTo>
                    <a:cubicBezTo>
                      <a:pt x="273" y="70"/>
                      <a:pt x="273" y="70"/>
                      <a:pt x="273" y="70"/>
                    </a:cubicBezTo>
                    <a:cubicBezTo>
                      <a:pt x="273" y="70"/>
                      <a:pt x="272" y="70"/>
                      <a:pt x="271" y="70"/>
                    </a:cubicBezTo>
                    <a:cubicBezTo>
                      <a:pt x="268" y="69"/>
                      <a:pt x="260" y="66"/>
                      <a:pt x="251" y="62"/>
                    </a:cubicBezTo>
                    <a:cubicBezTo>
                      <a:pt x="238" y="56"/>
                      <a:pt x="220" y="48"/>
                      <a:pt x="207" y="42"/>
                    </a:cubicBezTo>
                    <a:cubicBezTo>
                      <a:pt x="200" y="39"/>
                      <a:pt x="194" y="36"/>
                      <a:pt x="189" y="34"/>
                    </a:cubicBezTo>
                    <a:cubicBezTo>
                      <a:pt x="185" y="32"/>
                      <a:pt x="183" y="31"/>
                      <a:pt x="183" y="31"/>
                    </a:cubicBezTo>
                    <a:cubicBezTo>
                      <a:pt x="181" y="30"/>
                      <a:pt x="178" y="31"/>
                      <a:pt x="177" y="32"/>
                    </a:cubicBezTo>
                    <a:cubicBezTo>
                      <a:pt x="176" y="34"/>
                      <a:pt x="177" y="37"/>
                      <a:pt x="179" y="38"/>
                    </a:cubicBezTo>
                    <a:cubicBezTo>
                      <a:pt x="179" y="38"/>
                      <a:pt x="183" y="40"/>
                      <a:pt x="190" y="45"/>
                    </a:cubicBezTo>
                    <a:cubicBezTo>
                      <a:pt x="201" y="51"/>
                      <a:pt x="216" y="60"/>
                      <a:pt x="229" y="68"/>
                    </a:cubicBezTo>
                    <a:cubicBezTo>
                      <a:pt x="235" y="72"/>
                      <a:pt x="241" y="76"/>
                      <a:pt x="245" y="78"/>
                    </a:cubicBezTo>
                    <a:cubicBezTo>
                      <a:pt x="247" y="80"/>
                      <a:pt x="249" y="81"/>
                      <a:pt x="250" y="82"/>
                    </a:cubicBezTo>
                    <a:cubicBezTo>
                      <a:pt x="251" y="82"/>
                      <a:pt x="251" y="82"/>
                      <a:pt x="251" y="82"/>
                    </a:cubicBezTo>
                    <a:cubicBezTo>
                      <a:pt x="251" y="83"/>
                      <a:pt x="251" y="83"/>
                      <a:pt x="251" y="83"/>
                    </a:cubicBezTo>
                    <a:cubicBezTo>
                      <a:pt x="253" y="81"/>
                      <a:pt x="253" y="81"/>
                      <a:pt x="253" y="81"/>
                    </a:cubicBezTo>
                    <a:cubicBezTo>
                      <a:pt x="251" y="82"/>
                      <a:pt x="251" y="82"/>
                      <a:pt x="251" y="82"/>
                    </a:cubicBezTo>
                    <a:cubicBezTo>
                      <a:pt x="251" y="83"/>
                      <a:pt x="251" y="83"/>
                      <a:pt x="251" y="83"/>
                    </a:cubicBezTo>
                    <a:cubicBezTo>
                      <a:pt x="253" y="81"/>
                      <a:pt x="253" y="81"/>
                      <a:pt x="253" y="81"/>
                    </a:cubicBezTo>
                    <a:cubicBezTo>
                      <a:pt x="251" y="82"/>
                      <a:pt x="251" y="82"/>
                      <a:pt x="251" y="82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0" y="80"/>
                      <a:pt x="250" y="80"/>
                      <a:pt x="250" y="80"/>
                    </a:cubicBezTo>
                    <a:cubicBezTo>
                      <a:pt x="250" y="82"/>
                      <a:pt x="251" y="82"/>
                      <a:pt x="251" y="82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0" y="80"/>
                      <a:pt x="250" y="80"/>
                      <a:pt x="250" y="80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1" y="78"/>
                      <a:pt x="251" y="78"/>
                      <a:pt x="251" y="78"/>
                    </a:cubicBezTo>
                    <a:cubicBezTo>
                      <a:pt x="250" y="79"/>
                      <a:pt x="250" y="80"/>
                      <a:pt x="250" y="80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1" y="78"/>
                      <a:pt x="251" y="78"/>
                      <a:pt x="251" y="78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1" y="78"/>
                      <a:pt x="251" y="78"/>
                      <a:pt x="251" y="78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3" y="76"/>
                      <a:pt x="253" y="76"/>
                      <a:pt x="253" y="76"/>
                    </a:cubicBezTo>
                    <a:cubicBezTo>
                      <a:pt x="252" y="77"/>
                      <a:pt x="252" y="77"/>
                      <a:pt x="251" y="78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3" y="76"/>
                      <a:pt x="253" y="76"/>
                      <a:pt x="253" y="76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4" y="76"/>
                      <a:pt x="254" y="76"/>
                      <a:pt x="254" y="76"/>
                    </a:cubicBezTo>
                    <a:cubicBezTo>
                      <a:pt x="254" y="76"/>
                      <a:pt x="253" y="76"/>
                      <a:pt x="253" y="76"/>
                    </a:cubicBezTo>
                    <a:cubicBezTo>
                      <a:pt x="254" y="80"/>
                      <a:pt x="254" y="80"/>
                      <a:pt x="254" y="80"/>
                    </a:cubicBezTo>
                    <a:cubicBezTo>
                      <a:pt x="254" y="76"/>
                      <a:pt x="254" y="76"/>
                      <a:pt x="254" y="76"/>
                    </a:cubicBezTo>
                    <a:cubicBezTo>
                      <a:pt x="254" y="78"/>
                      <a:pt x="254" y="78"/>
                      <a:pt x="254" y="78"/>
                    </a:cubicBezTo>
                    <a:cubicBezTo>
                      <a:pt x="254" y="76"/>
                      <a:pt x="254" y="76"/>
                      <a:pt x="254" y="76"/>
                    </a:cubicBezTo>
                    <a:cubicBezTo>
                      <a:pt x="254" y="76"/>
                      <a:pt x="254" y="76"/>
                      <a:pt x="254" y="76"/>
                    </a:cubicBezTo>
                    <a:cubicBezTo>
                      <a:pt x="254" y="78"/>
                      <a:pt x="254" y="78"/>
                      <a:pt x="254" y="78"/>
                    </a:cubicBezTo>
                    <a:cubicBezTo>
                      <a:pt x="254" y="76"/>
                      <a:pt x="254" y="76"/>
                      <a:pt x="254" y="76"/>
                    </a:cubicBezTo>
                    <a:cubicBezTo>
                      <a:pt x="254" y="76"/>
                      <a:pt x="254" y="76"/>
                      <a:pt x="254" y="76"/>
                    </a:cubicBezTo>
                    <a:cubicBezTo>
                      <a:pt x="253" y="76"/>
                      <a:pt x="251" y="75"/>
                      <a:pt x="248" y="74"/>
                    </a:cubicBezTo>
                    <a:cubicBezTo>
                      <a:pt x="238" y="70"/>
                      <a:pt x="217" y="60"/>
                      <a:pt x="200" y="51"/>
                    </a:cubicBezTo>
                    <a:cubicBezTo>
                      <a:pt x="191" y="47"/>
                      <a:pt x="183" y="43"/>
                      <a:pt x="177" y="40"/>
                    </a:cubicBezTo>
                    <a:cubicBezTo>
                      <a:pt x="171" y="37"/>
                      <a:pt x="168" y="35"/>
                      <a:pt x="168" y="35"/>
                    </a:cubicBezTo>
                    <a:cubicBezTo>
                      <a:pt x="166" y="34"/>
                      <a:pt x="164" y="35"/>
                      <a:pt x="163" y="36"/>
                    </a:cubicBezTo>
                    <a:cubicBezTo>
                      <a:pt x="162" y="37"/>
                      <a:pt x="162" y="38"/>
                      <a:pt x="162" y="39"/>
                    </a:cubicBezTo>
                    <a:cubicBezTo>
                      <a:pt x="162" y="40"/>
                      <a:pt x="162" y="40"/>
                      <a:pt x="162" y="41"/>
                    </a:cubicBezTo>
                    <a:cubicBezTo>
                      <a:pt x="163" y="41"/>
                      <a:pt x="163" y="42"/>
                      <a:pt x="163" y="42"/>
                    </a:cubicBezTo>
                    <a:cubicBezTo>
                      <a:pt x="164" y="43"/>
                      <a:pt x="164" y="43"/>
                      <a:pt x="164" y="43"/>
                    </a:cubicBezTo>
                    <a:cubicBezTo>
                      <a:pt x="165" y="43"/>
                      <a:pt x="167" y="45"/>
                      <a:pt x="169" y="46"/>
                    </a:cubicBezTo>
                    <a:cubicBezTo>
                      <a:pt x="185" y="57"/>
                      <a:pt x="232" y="85"/>
                      <a:pt x="232" y="85"/>
                    </a:cubicBezTo>
                    <a:cubicBezTo>
                      <a:pt x="234" y="82"/>
                      <a:pt x="234" y="82"/>
                      <a:pt x="234" y="82"/>
                    </a:cubicBezTo>
                    <a:cubicBezTo>
                      <a:pt x="231" y="80"/>
                      <a:pt x="231" y="80"/>
                      <a:pt x="231" y="80"/>
                    </a:cubicBezTo>
                    <a:cubicBezTo>
                      <a:pt x="234" y="82"/>
                      <a:pt x="234" y="82"/>
                      <a:pt x="234" y="82"/>
                    </a:cubicBezTo>
                    <a:cubicBezTo>
                      <a:pt x="232" y="78"/>
                      <a:pt x="232" y="78"/>
                      <a:pt x="232" y="78"/>
                    </a:cubicBezTo>
                    <a:cubicBezTo>
                      <a:pt x="232" y="79"/>
                      <a:pt x="231" y="79"/>
                      <a:pt x="231" y="80"/>
                    </a:cubicBezTo>
                    <a:cubicBezTo>
                      <a:pt x="234" y="82"/>
                      <a:pt x="234" y="82"/>
                      <a:pt x="234" y="82"/>
                    </a:cubicBezTo>
                    <a:cubicBezTo>
                      <a:pt x="232" y="78"/>
                      <a:pt x="232" y="78"/>
                      <a:pt x="232" y="78"/>
                    </a:cubicBezTo>
                    <a:cubicBezTo>
                      <a:pt x="234" y="81"/>
                      <a:pt x="234" y="81"/>
                      <a:pt x="234" y="81"/>
                    </a:cubicBezTo>
                    <a:cubicBezTo>
                      <a:pt x="233" y="78"/>
                      <a:pt x="233" y="78"/>
                      <a:pt x="233" y="78"/>
                    </a:cubicBezTo>
                    <a:cubicBezTo>
                      <a:pt x="233" y="78"/>
                      <a:pt x="233" y="78"/>
                      <a:pt x="232" y="78"/>
                    </a:cubicBezTo>
                    <a:cubicBezTo>
                      <a:pt x="234" y="81"/>
                      <a:pt x="234" y="81"/>
                      <a:pt x="234" y="81"/>
                    </a:cubicBezTo>
                    <a:cubicBezTo>
                      <a:pt x="233" y="78"/>
                      <a:pt x="233" y="78"/>
                      <a:pt x="233" y="78"/>
                    </a:cubicBezTo>
                    <a:cubicBezTo>
                      <a:pt x="234" y="81"/>
                      <a:pt x="234" y="81"/>
                      <a:pt x="234" y="81"/>
                    </a:cubicBezTo>
                    <a:cubicBezTo>
                      <a:pt x="234" y="78"/>
                      <a:pt x="234" y="78"/>
                      <a:pt x="234" y="78"/>
                    </a:cubicBezTo>
                    <a:cubicBezTo>
                      <a:pt x="233" y="78"/>
                      <a:pt x="233" y="78"/>
                      <a:pt x="233" y="78"/>
                    </a:cubicBezTo>
                    <a:cubicBezTo>
                      <a:pt x="234" y="81"/>
                      <a:pt x="234" y="81"/>
                      <a:pt x="234" y="81"/>
                    </a:cubicBezTo>
                    <a:cubicBezTo>
                      <a:pt x="234" y="78"/>
                      <a:pt x="234" y="78"/>
                      <a:pt x="234" y="78"/>
                    </a:cubicBezTo>
                    <a:cubicBezTo>
                      <a:pt x="234" y="79"/>
                      <a:pt x="234" y="79"/>
                      <a:pt x="234" y="79"/>
                    </a:cubicBezTo>
                    <a:cubicBezTo>
                      <a:pt x="234" y="78"/>
                      <a:pt x="234" y="78"/>
                      <a:pt x="234" y="78"/>
                    </a:cubicBezTo>
                    <a:cubicBezTo>
                      <a:pt x="234" y="78"/>
                      <a:pt x="234" y="78"/>
                      <a:pt x="234" y="78"/>
                    </a:cubicBezTo>
                    <a:cubicBezTo>
                      <a:pt x="234" y="79"/>
                      <a:pt x="234" y="79"/>
                      <a:pt x="234" y="79"/>
                    </a:cubicBezTo>
                    <a:cubicBezTo>
                      <a:pt x="234" y="78"/>
                      <a:pt x="234" y="78"/>
                      <a:pt x="234" y="78"/>
                    </a:cubicBezTo>
                    <a:cubicBezTo>
                      <a:pt x="234" y="78"/>
                      <a:pt x="233" y="78"/>
                      <a:pt x="232" y="77"/>
                    </a:cubicBezTo>
                    <a:cubicBezTo>
                      <a:pt x="228" y="76"/>
                      <a:pt x="221" y="73"/>
                      <a:pt x="212" y="70"/>
                    </a:cubicBezTo>
                    <a:cubicBezTo>
                      <a:pt x="199" y="64"/>
                      <a:pt x="183" y="56"/>
                      <a:pt x="170" y="50"/>
                    </a:cubicBezTo>
                    <a:cubicBezTo>
                      <a:pt x="163" y="47"/>
                      <a:pt x="157" y="45"/>
                      <a:pt x="153" y="43"/>
                    </a:cubicBezTo>
                    <a:cubicBezTo>
                      <a:pt x="151" y="42"/>
                      <a:pt x="150" y="41"/>
                      <a:pt x="149" y="41"/>
                    </a:cubicBezTo>
                    <a:cubicBezTo>
                      <a:pt x="148" y="40"/>
                      <a:pt x="148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7" y="40"/>
                      <a:pt x="147" y="40"/>
                      <a:pt x="147" y="40"/>
                    </a:cubicBezTo>
                    <a:cubicBezTo>
                      <a:pt x="146" y="40"/>
                      <a:pt x="146" y="40"/>
                      <a:pt x="146" y="40"/>
                    </a:cubicBezTo>
                    <a:cubicBezTo>
                      <a:pt x="146" y="40"/>
                      <a:pt x="146" y="40"/>
                      <a:pt x="146" y="40"/>
                    </a:cubicBezTo>
                    <a:cubicBezTo>
                      <a:pt x="146" y="39"/>
                      <a:pt x="146" y="39"/>
                      <a:pt x="145" y="39"/>
                    </a:cubicBezTo>
                    <a:cubicBezTo>
                      <a:pt x="144" y="39"/>
                      <a:pt x="142" y="40"/>
                      <a:pt x="142" y="41"/>
                    </a:cubicBezTo>
                    <a:cubicBezTo>
                      <a:pt x="141" y="42"/>
                      <a:pt x="141" y="43"/>
                      <a:pt x="141" y="43"/>
                    </a:cubicBezTo>
                    <a:cubicBezTo>
                      <a:pt x="141" y="44"/>
                      <a:pt x="141" y="45"/>
                      <a:pt x="142" y="45"/>
                    </a:cubicBezTo>
                    <a:cubicBezTo>
                      <a:pt x="142" y="46"/>
                      <a:pt x="142" y="47"/>
                      <a:pt x="143" y="47"/>
                    </a:cubicBezTo>
                    <a:cubicBezTo>
                      <a:pt x="143" y="48"/>
                      <a:pt x="144" y="48"/>
                      <a:pt x="145" y="49"/>
                    </a:cubicBezTo>
                    <a:cubicBezTo>
                      <a:pt x="148" y="51"/>
                      <a:pt x="154" y="55"/>
                      <a:pt x="161" y="59"/>
                    </a:cubicBezTo>
                    <a:cubicBezTo>
                      <a:pt x="172" y="65"/>
                      <a:pt x="185" y="73"/>
                      <a:pt x="195" y="79"/>
                    </a:cubicBezTo>
                    <a:cubicBezTo>
                      <a:pt x="201" y="82"/>
                      <a:pt x="205" y="85"/>
                      <a:pt x="208" y="87"/>
                    </a:cubicBezTo>
                    <a:cubicBezTo>
                      <a:pt x="210" y="88"/>
                      <a:pt x="211" y="89"/>
                      <a:pt x="212" y="89"/>
                    </a:cubicBezTo>
                    <a:cubicBezTo>
                      <a:pt x="212" y="90"/>
                      <a:pt x="213" y="90"/>
                      <a:pt x="213" y="90"/>
                    </a:cubicBezTo>
                    <a:cubicBezTo>
                      <a:pt x="214" y="89"/>
                      <a:pt x="214" y="89"/>
                      <a:pt x="214" y="89"/>
                    </a:cubicBezTo>
                    <a:cubicBezTo>
                      <a:pt x="213" y="90"/>
                      <a:pt x="213" y="90"/>
                      <a:pt x="213" y="90"/>
                    </a:cubicBezTo>
                    <a:cubicBezTo>
                      <a:pt x="213" y="90"/>
                      <a:pt x="213" y="90"/>
                      <a:pt x="213" y="90"/>
                    </a:cubicBezTo>
                    <a:cubicBezTo>
                      <a:pt x="214" y="89"/>
                      <a:pt x="214" y="89"/>
                      <a:pt x="214" y="89"/>
                    </a:cubicBezTo>
                    <a:cubicBezTo>
                      <a:pt x="213" y="90"/>
                      <a:pt x="213" y="90"/>
                      <a:pt x="213" y="90"/>
                    </a:cubicBezTo>
                    <a:cubicBezTo>
                      <a:pt x="215" y="88"/>
                      <a:pt x="215" y="88"/>
                      <a:pt x="215" y="88"/>
                    </a:cubicBezTo>
                    <a:cubicBezTo>
                      <a:pt x="212" y="88"/>
                      <a:pt x="212" y="88"/>
                      <a:pt x="212" y="88"/>
                    </a:cubicBezTo>
                    <a:cubicBezTo>
                      <a:pt x="212" y="89"/>
                      <a:pt x="212" y="89"/>
                      <a:pt x="213" y="90"/>
                    </a:cubicBezTo>
                    <a:cubicBezTo>
                      <a:pt x="215" y="88"/>
                      <a:pt x="215" y="88"/>
                      <a:pt x="215" y="88"/>
                    </a:cubicBezTo>
                    <a:cubicBezTo>
                      <a:pt x="212" y="88"/>
                      <a:pt x="212" y="88"/>
                      <a:pt x="212" y="88"/>
                    </a:cubicBezTo>
                    <a:cubicBezTo>
                      <a:pt x="216" y="88"/>
                      <a:pt x="216" y="88"/>
                      <a:pt x="216" y="88"/>
                    </a:cubicBezTo>
                    <a:cubicBezTo>
                      <a:pt x="212" y="86"/>
                      <a:pt x="212" y="86"/>
                      <a:pt x="212" y="86"/>
                    </a:cubicBezTo>
                    <a:cubicBezTo>
                      <a:pt x="212" y="86"/>
                      <a:pt x="212" y="87"/>
                      <a:pt x="212" y="88"/>
                    </a:cubicBezTo>
                    <a:cubicBezTo>
                      <a:pt x="216" y="88"/>
                      <a:pt x="216" y="88"/>
                      <a:pt x="216" y="88"/>
                    </a:cubicBezTo>
                    <a:cubicBezTo>
                      <a:pt x="212" y="86"/>
                      <a:pt x="212" y="86"/>
                      <a:pt x="212" y="86"/>
                    </a:cubicBezTo>
                    <a:cubicBezTo>
                      <a:pt x="216" y="88"/>
                      <a:pt x="216" y="88"/>
                      <a:pt x="216" y="88"/>
                    </a:cubicBezTo>
                    <a:cubicBezTo>
                      <a:pt x="217" y="84"/>
                      <a:pt x="217" y="84"/>
                      <a:pt x="217" y="84"/>
                    </a:cubicBezTo>
                    <a:cubicBezTo>
                      <a:pt x="126" y="46"/>
                      <a:pt x="126" y="46"/>
                      <a:pt x="126" y="46"/>
                    </a:cubicBezTo>
                    <a:cubicBezTo>
                      <a:pt x="124" y="45"/>
                      <a:pt x="122" y="46"/>
                      <a:pt x="121" y="48"/>
                    </a:cubicBezTo>
                    <a:cubicBezTo>
                      <a:pt x="120" y="50"/>
                      <a:pt x="121" y="52"/>
                      <a:pt x="122" y="53"/>
                    </a:cubicBezTo>
                    <a:cubicBezTo>
                      <a:pt x="196" y="99"/>
                      <a:pt x="196" y="99"/>
                      <a:pt x="196" y="99"/>
                    </a:cubicBezTo>
                    <a:cubicBezTo>
                      <a:pt x="198" y="95"/>
                      <a:pt x="198" y="95"/>
                      <a:pt x="198" y="95"/>
                    </a:cubicBezTo>
                    <a:cubicBezTo>
                      <a:pt x="200" y="92"/>
                      <a:pt x="200" y="92"/>
                      <a:pt x="200" y="92"/>
                    </a:cubicBezTo>
                    <a:cubicBezTo>
                      <a:pt x="200" y="92"/>
                      <a:pt x="179" y="81"/>
                      <a:pt x="157" y="71"/>
                    </a:cubicBezTo>
                    <a:cubicBezTo>
                      <a:pt x="146" y="65"/>
                      <a:pt x="135" y="60"/>
                      <a:pt x="127" y="56"/>
                    </a:cubicBezTo>
                    <a:cubicBezTo>
                      <a:pt x="123" y="54"/>
                      <a:pt x="119" y="52"/>
                      <a:pt x="116" y="51"/>
                    </a:cubicBezTo>
                    <a:cubicBezTo>
                      <a:pt x="115" y="50"/>
                      <a:pt x="114" y="50"/>
                      <a:pt x="113" y="50"/>
                    </a:cubicBezTo>
                    <a:cubicBezTo>
                      <a:pt x="113" y="49"/>
                      <a:pt x="112" y="49"/>
                      <a:pt x="112" y="49"/>
                    </a:cubicBezTo>
                    <a:cubicBezTo>
                      <a:pt x="111" y="49"/>
                      <a:pt x="111" y="49"/>
                      <a:pt x="111" y="49"/>
                    </a:cubicBezTo>
                    <a:cubicBezTo>
                      <a:pt x="111" y="49"/>
                      <a:pt x="111" y="49"/>
                      <a:pt x="110" y="49"/>
                    </a:cubicBezTo>
                    <a:cubicBezTo>
                      <a:pt x="110" y="49"/>
                      <a:pt x="110" y="49"/>
                      <a:pt x="109" y="49"/>
                    </a:cubicBezTo>
                    <a:cubicBezTo>
                      <a:pt x="108" y="49"/>
                      <a:pt x="107" y="50"/>
                      <a:pt x="107" y="51"/>
                    </a:cubicBezTo>
                    <a:cubicBezTo>
                      <a:pt x="106" y="53"/>
                      <a:pt x="106" y="55"/>
                      <a:pt x="108" y="56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1" y="97"/>
                      <a:pt x="181" y="97"/>
                      <a:pt x="181" y="97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3" y="95"/>
                      <a:pt x="183" y="95"/>
                      <a:pt x="183" y="95"/>
                    </a:cubicBezTo>
                    <a:cubicBezTo>
                      <a:pt x="183" y="96"/>
                      <a:pt x="182" y="96"/>
                      <a:pt x="181" y="97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3" y="95"/>
                      <a:pt x="183" y="95"/>
                      <a:pt x="183" y="95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4" y="95"/>
                      <a:pt x="184" y="95"/>
                      <a:pt x="184" y="95"/>
                    </a:cubicBezTo>
                    <a:cubicBezTo>
                      <a:pt x="184" y="95"/>
                      <a:pt x="184" y="95"/>
                      <a:pt x="183" y="95"/>
                    </a:cubicBezTo>
                    <a:cubicBezTo>
                      <a:pt x="184" y="99"/>
                      <a:pt x="184" y="99"/>
                      <a:pt x="184" y="99"/>
                    </a:cubicBezTo>
                    <a:cubicBezTo>
                      <a:pt x="184" y="95"/>
                      <a:pt x="184" y="95"/>
                      <a:pt x="184" y="95"/>
                    </a:cubicBezTo>
                    <a:cubicBezTo>
                      <a:pt x="184" y="98"/>
                      <a:pt x="184" y="98"/>
                      <a:pt x="184" y="98"/>
                    </a:cubicBezTo>
                    <a:cubicBezTo>
                      <a:pt x="185" y="95"/>
                      <a:pt x="185" y="95"/>
                      <a:pt x="185" y="95"/>
                    </a:cubicBezTo>
                    <a:cubicBezTo>
                      <a:pt x="185" y="95"/>
                      <a:pt x="185" y="95"/>
                      <a:pt x="184" y="95"/>
                    </a:cubicBezTo>
                    <a:cubicBezTo>
                      <a:pt x="184" y="98"/>
                      <a:pt x="184" y="98"/>
                      <a:pt x="184" y="98"/>
                    </a:cubicBezTo>
                    <a:cubicBezTo>
                      <a:pt x="185" y="95"/>
                      <a:pt x="185" y="95"/>
                      <a:pt x="185" y="95"/>
                    </a:cubicBezTo>
                    <a:cubicBezTo>
                      <a:pt x="185" y="96"/>
                      <a:pt x="185" y="96"/>
                      <a:pt x="185" y="96"/>
                    </a:cubicBezTo>
                    <a:cubicBezTo>
                      <a:pt x="185" y="95"/>
                      <a:pt x="185" y="95"/>
                      <a:pt x="185" y="95"/>
                    </a:cubicBezTo>
                    <a:cubicBezTo>
                      <a:pt x="185" y="95"/>
                      <a:pt x="185" y="95"/>
                      <a:pt x="185" y="95"/>
                    </a:cubicBezTo>
                    <a:cubicBezTo>
                      <a:pt x="185" y="96"/>
                      <a:pt x="185" y="96"/>
                      <a:pt x="185" y="96"/>
                    </a:cubicBezTo>
                    <a:cubicBezTo>
                      <a:pt x="185" y="95"/>
                      <a:pt x="185" y="95"/>
                      <a:pt x="185" y="95"/>
                    </a:cubicBezTo>
                    <a:cubicBezTo>
                      <a:pt x="185" y="95"/>
                      <a:pt x="184" y="95"/>
                      <a:pt x="183" y="95"/>
                    </a:cubicBezTo>
                    <a:cubicBezTo>
                      <a:pt x="179" y="93"/>
                      <a:pt x="171" y="89"/>
                      <a:pt x="161" y="84"/>
                    </a:cubicBezTo>
                    <a:cubicBezTo>
                      <a:pt x="146" y="77"/>
                      <a:pt x="126" y="68"/>
                      <a:pt x="111" y="60"/>
                    </a:cubicBezTo>
                    <a:cubicBezTo>
                      <a:pt x="103" y="56"/>
                      <a:pt x="96" y="53"/>
                      <a:pt x="91" y="51"/>
                    </a:cubicBezTo>
                    <a:cubicBezTo>
                      <a:pt x="87" y="48"/>
                      <a:pt x="84" y="47"/>
                      <a:pt x="84" y="47"/>
                    </a:cubicBezTo>
                    <a:cubicBezTo>
                      <a:pt x="82" y="46"/>
                      <a:pt x="80" y="46"/>
                      <a:pt x="79" y="48"/>
                    </a:cubicBezTo>
                    <a:cubicBezTo>
                      <a:pt x="78" y="49"/>
                      <a:pt x="78" y="50"/>
                      <a:pt x="78" y="50"/>
                    </a:cubicBezTo>
                    <a:cubicBezTo>
                      <a:pt x="78" y="51"/>
                      <a:pt x="78" y="52"/>
                      <a:pt x="78" y="52"/>
                    </a:cubicBezTo>
                    <a:cubicBezTo>
                      <a:pt x="79" y="53"/>
                      <a:pt x="79" y="53"/>
                      <a:pt x="79" y="53"/>
                    </a:cubicBezTo>
                    <a:cubicBezTo>
                      <a:pt x="80" y="54"/>
                      <a:pt x="80" y="54"/>
                      <a:pt x="80" y="54"/>
                    </a:cubicBezTo>
                    <a:cubicBezTo>
                      <a:pt x="82" y="55"/>
                      <a:pt x="84" y="57"/>
                      <a:pt x="87" y="59"/>
                    </a:cubicBezTo>
                    <a:cubicBezTo>
                      <a:pt x="108" y="72"/>
                      <a:pt x="169" y="109"/>
                      <a:pt x="169" y="109"/>
                    </a:cubicBezTo>
                    <a:cubicBezTo>
                      <a:pt x="171" y="106"/>
                      <a:pt x="171" y="106"/>
                      <a:pt x="171" y="106"/>
                    </a:cubicBezTo>
                    <a:cubicBezTo>
                      <a:pt x="168" y="104"/>
                      <a:pt x="168" y="104"/>
                      <a:pt x="168" y="104"/>
                    </a:cubicBezTo>
                    <a:cubicBezTo>
                      <a:pt x="171" y="106"/>
                      <a:pt x="171" y="106"/>
                      <a:pt x="171" y="106"/>
                    </a:cubicBezTo>
                    <a:cubicBezTo>
                      <a:pt x="170" y="102"/>
                      <a:pt x="170" y="102"/>
                      <a:pt x="170" y="102"/>
                    </a:cubicBezTo>
                    <a:cubicBezTo>
                      <a:pt x="169" y="102"/>
                      <a:pt x="168" y="103"/>
                      <a:pt x="168" y="104"/>
                    </a:cubicBezTo>
                    <a:cubicBezTo>
                      <a:pt x="171" y="106"/>
                      <a:pt x="171" y="106"/>
                      <a:pt x="171" y="106"/>
                    </a:cubicBezTo>
                    <a:cubicBezTo>
                      <a:pt x="170" y="102"/>
                      <a:pt x="170" y="102"/>
                      <a:pt x="170" y="102"/>
                    </a:cubicBezTo>
                    <a:cubicBezTo>
                      <a:pt x="171" y="106"/>
                      <a:pt x="171" y="106"/>
                      <a:pt x="171" y="106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2"/>
                      <a:pt x="170" y="102"/>
                      <a:pt x="170" y="102"/>
                    </a:cubicBezTo>
                    <a:cubicBezTo>
                      <a:pt x="171" y="106"/>
                      <a:pt x="171" y="106"/>
                      <a:pt x="171" y="106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5"/>
                      <a:pt x="171" y="105"/>
                      <a:pt x="171" y="105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2"/>
                      <a:pt x="171" y="102"/>
                      <a:pt x="171" y="102"/>
                    </a:cubicBezTo>
                    <a:cubicBezTo>
                      <a:pt x="171" y="102"/>
                      <a:pt x="171" y="102"/>
                      <a:pt x="170" y="101"/>
                    </a:cubicBezTo>
                    <a:cubicBezTo>
                      <a:pt x="166" y="100"/>
                      <a:pt x="158" y="96"/>
                      <a:pt x="149" y="92"/>
                    </a:cubicBezTo>
                    <a:cubicBezTo>
                      <a:pt x="134" y="85"/>
                      <a:pt x="117" y="76"/>
                      <a:pt x="102" y="69"/>
                    </a:cubicBezTo>
                    <a:cubicBezTo>
                      <a:pt x="95" y="65"/>
                      <a:pt x="89" y="62"/>
                      <a:pt x="85" y="60"/>
                    </a:cubicBezTo>
                    <a:cubicBezTo>
                      <a:pt x="80" y="58"/>
                      <a:pt x="77" y="56"/>
                      <a:pt x="77" y="56"/>
                    </a:cubicBezTo>
                    <a:cubicBezTo>
                      <a:pt x="75" y="56"/>
                      <a:pt x="73" y="56"/>
                      <a:pt x="72" y="58"/>
                    </a:cubicBezTo>
                    <a:cubicBezTo>
                      <a:pt x="71" y="60"/>
                      <a:pt x="72" y="62"/>
                      <a:pt x="74" y="63"/>
                    </a:cubicBezTo>
                    <a:cubicBezTo>
                      <a:pt x="74" y="63"/>
                      <a:pt x="78" y="67"/>
                      <a:pt x="86" y="71"/>
                    </a:cubicBezTo>
                    <a:cubicBezTo>
                      <a:pt x="97" y="78"/>
                      <a:pt x="114" y="88"/>
                      <a:pt x="128" y="97"/>
                    </a:cubicBezTo>
                    <a:cubicBezTo>
                      <a:pt x="135" y="101"/>
                      <a:pt x="141" y="105"/>
                      <a:pt x="146" y="108"/>
                    </a:cubicBezTo>
                    <a:cubicBezTo>
                      <a:pt x="148" y="110"/>
                      <a:pt x="150" y="111"/>
                      <a:pt x="151" y="112"/>
                    </a:cubicBezTo>
                    <a:cubicBezTo>
                      <a:pt x="152" y="112"/>
                      <a:pt x="152" y="112"/>
                      <a:pt x="152" y="113"/>
                    </a:cubicBezTo>
                    <a:cubicBezTo>
                      <a:pt x="153" y="113"/>
                      <a:pt x="153" y="113"/>
                      <a:pt x="153" y="113"/>
                    </a:cubicBezTo>
                    <a:cubicBezTo>
                      <a:pt x="153" y="113"/>
                      <a:pt x="153" y="113"/>
                      <a:pt x="153" y="113"/>
                    </a:cubicBezTo>
                    <a:cubicBezTo>
                      <a:pt x="154" y="111"/>
                      <a:pt x="154" y="111"/>
                      <a:pt x="154" y="111"/>
                    </a:cubicBezTo>
                    <a:cubicBezTo>
                      <a:pt x="152" y="112"/>
                      <a:pt x="152" y="112"/>
                      <a:pt x="152" y="112"/>
                    </a:cubicBezTo>
                    <a:cubicBezTo>
                      <a:pt x="153" y="113"/>
                      <a:pt x="153" y="113"/>
                      <a:pt x="153" y="113"/>
                    </a:cubicBezTo>
                    <a:cubicBezTo>
                      <a:pt x="154" y="111"/>
                      <a:pt x="154" y="111"/>
                      <a:pt x="154" y="111"/>
                    </a:cubicBezTo>
                    <a:cubicBezTo>
                      <a:pt x="152" y="112"/>
                      <a:pt x="152" y="112"/>
                      <a:pt x="152" y="112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2" y="112"/>
                      <a:pt x="152" y="112"/>
                      <a:pt x="152" y="112"/>
                    </a:cubicBezTo>
                    <a:cubicBezTo>
                      <a:pt x="152" y="112"/>
                      <a:pt x="152" y="112"/>
                      <a:pt x="152" y="112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2" y="112"/>
                      <a:pt x="152" y="112"/>
                      <a:pt x="152" y="112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1" y="110"/>
                      <a:pt x="151" y="110"/>
                      <a:pt x="151" y="110"/>
                    </a:cubicBezTo>
                    <a:cubicBezTo>
                      <a:pt x="151" y="111"/>
                      <a:pt x="152" y="112"/>
                      <a:pt x="152" y="112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1" y="110"/>
                      <a:pt x="151" y="110"/>
                      <a:pt x="151" y="110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51" y="109"/>
                      <a:pt x="151" y="109"/>
                      <a:pt x="151" y="110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2" y="108"/>
                      <a:pt x="152" y="108"/>
                      <a:pt x="152" y="108"/>
                    </a:cubicBezTo>
                    <a:cubicBezTo>
                      <a:pt x="155" y="110"/>
                      <a:pt x="155" y="110"/>
                      <a:pt x="155" y="110"/>
                    </a:cubicBezTo>
                    <a:cubicBezTo>
                      <a:pt x="157" y="106"/>
                      <a:pt x="157" y="106"/>
                      <a:pt x="157" y="106"/>
                    </a:cubicBezTo>
                    <a:cubicBezTo>
                      <a:pt x="61" y="65"/>
                      <a:pt x="61" y="65"/>
                      <a:pt x="61" y="65"/>
                    </a:cubicBezTo>
                    <a:cubicBezTo>
                      <a:pt x="59" y="64"/>
                      <a:pt x="57" y="65"/>
                      <a:pt x="56" y="66"/>
                    </a:cubicBezTo>
                    <a:cubicBezTo>
                      <a:pt x="55" y="68"/>
                      <a:pt x="56" y="71"/>
                      <a:pt x="57" y="72"/>
                    </a:cubicBezTo>
                    <a:cubicBezTo>
                      <a:pt x="57" y="72"/>
                      <a:pt x="62" y="75"/>
                      <a:pt x="69" y="79"/>
                    </a:cubicBezTo>
                    <a:cubicBezTo>
                      <a:pt x="80" y="86"/>
                      <a:pt x="97" y="96"/>
                      <a:pt x="110" y="104"/>
                    </a:cubicBezTo>
                    <a:cubicBezTo>
                      <a:pt x="117" y="108"/>
                      <a:pt x="123" y="112"/>
                      <a:pt x="127" y="115"/>
                    </a:cubicBezTo>
                    <a:cubicBezTo>
                      <a:pt x="130" y="116"/>
                      <a:pt x="131" y="117"/>
                      <a:pt x="132" y="118"/>
                    </a:cubicBezTo>
                    <a:cubicBezTo>
                      <a:pt x="133" y="119"/>
                      <a:pt x="133" y="119"/>
                      <a:pt x="134" y="119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6" y="117"/>
                      <a:pt x="136" y="117"/>
                      <a:pt x="136" y="117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4" y="119"/>
                      <a:pt x="134" y="119"/>
                      <a:pt x="134" y="119"/>
                    </a:cubicBezTo>
                    <a:cubicBezTo>
                      <a:pt x="136" y="117"/>
                      <a:pt x="136" y="117"/>
                      <a:pt x="136" y="117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6" y="117"/>
                      <a:pt x="136" y="117"/>
                      <a:pt x="136" y="117"/>
                    </a:cubicBezTo>
                    <a:cubicBezTo>
                      <a:pt x="133" y="118"/>
                      <a:pt x="133" y="118"/>
                      <a:pt x="133" y="118"/>
                    </a:cubicBezTo>
                    <a:cubicBezTo>
                      <a:pt x="133" y="119"/>
                      <a:pt x="133" y="119"/>
                      <a:pt x="133" y="119"/>
                    </a:cubicBezTo>
                    <a:cubicBezTo>
                      <a:pt x="136" y="117"/>
                      <a:pt x="136" y="117"/>
                      <a:pt x="136" y="117"/>
                    </a:cubicBezTo>
                    <a:cubicBezTo>
                      <a:pt x="133" y="118"/>
                      <a:pt x="133" y="118"/>
                      <a:pt x="133" y="118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3" y="116"/>
                      <a:pt x="133" y="116"/>
                      <a:pt x="133" y="116"/>
                    </a:cubicBezTo>
                    <a:cubicBezTo>
                      <a:pt x="133" y="117"/>
                      <a:pt x="133" y="118"/>
                      <a:pt x="133" y="118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3" y="116"/>
                      <a:pt x="133" y="116"/>
                      <a:pt x="133" y="116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3" y="115"/>
                      <a:pt x="133" y="116"/>
                      <a:pt x="133" y="116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3" y="114"/>
                      <a:pt x="133" y="114"/>
                      <a:pt x="133" y="114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5" y="113"/>
                      <a:pt x="135" y="113"/>
                      <a:pt x="135" y="113"/>
                    </a:cubicBezTo>
                    <a:cubicBezTo>
                      <a:pt x="135" y="113"/>
                      <a:pt x="134" y="113"/>
                      <a:pt x="133" y="114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5" y="113"/>
                      <a:pt x="135" y="113"/>
                      <a:pt x="135" y="113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7" y="112"/>
                      <a:pt x="137" y="112"/>
                      <a:pt x="137" y="112"/>
                    </a:cubicBezTo>
                    <a:cubicBezTo>
                      <a:pt x="136" y="112"/>
                      <a:pt x="136" y="112"/>
                      <a:pt x="135" y="113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7" y="112"/>
                      <a:pt x="137" y="112"/>
                      <a:pt x="137" y="112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7" y="113"/>
                      <a:pt x="137" y="112"/>
                      <a:pt x="137" y="112"/>
                    </a:cubicBezTo>
                    <a:cubicBezTo>
                      <a:pt x="137" y="116"/>
                      <a:pt x="137" y="116"/>
                      <a:pt x="137" y="116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7" y="113"/>
                      <a:pt x="137" y="113"/>
                      <a:pt x="137" y="113"/>
                    </a:cubicBezTo>
                    <a:cubicBezTo>
                      <a:pt x="137" y="113"/>
                      <a:pt x="136" y="112"/>
                      <a:pt x="136" y="112"/>
                    </a:cubicBezTo>
                    <a:cubicBezTo>
                      <a:pt x="132" y="110"/>
                      <a:pt x="125" y="107"/>
                      <a:pt x="117" y="103"/>
                    </a:cubicBezTo>
                    <a:cubicBezTo>
                      <a:pt x="104" y="97"/>
                      <a:pt x="88" y="89"/>
                      <a:pt x="75" y="83"/>
                    </a:cubicBezTo>
                    <a:cubicBezTo>
                      <a:pt x="69" y="80"/>
                      <a:pt x="63" y="77"/>
                      <a:pt x="59" y="75"/>
                    </a:cubicBezTo>
                    <a:cubicBezTo>
                      <a:pt x="57" y="74"/>
                      <a:pt x="56" y="73"/>
                      <a:pt x="55" y="73"/>
                    </a:cubicBezTo>
                    <a:cubicBezTo>
                      <a:pt x="54" y="73"/>
                      <a:pt x="54" y="72"/>
                      <a:pt x="53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3" y="72"/>
                      <a:pt x="53" y="72"/>
                      <a:pt x="53" y="72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52" y="72"/>
                      <a:pt x="52" y="72"/>
                      <a:pt x="52" y="72"/>
                    </a:cubicBezTo>
                    <a:cubicBezTo>
                      <a:pt x="52" y="72"/>
                      <a:pt x="52" y="72"/>
                      <a:pt x="51" y="72"/>
                    </a:cubicBezTo>
                    <a:cubicBezTo>
                      <a:pt x="50" y="72"/>
                      <a:pt x="48" y="72"/>
                      <a:pt x="47" y="74"/>
                    </a:cubicBezTo>
                    <a:cubicBezTo>
                      <a:pt x="51" y="76"/>
                      <a:pt x="51" y="76"/>
                      <a:pt x="51" y="76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7" y="74"/>
                      <a:pt x="47" y="75"/>
                      <a:pt x="47" y="76"/>
                    </a:cubicBezTo>
                    <a:cubicBezTo>
                      <a:pt x="47" y="77"/>
                      <a:pt x="48" y="78"/>
                      <a:pt x="48" y="78"/>
                    </a:cubicBezTo>
                    <a:cubicBezTo>
                      <a:pt x="48" y="79"/>
                      <a:pt x="49" y="79"/>
                      <a:pt x="49" y="79"/>
                    </a:cubicBezTo>
                    <a:cubicBezTo>
                      <a:pt x="49" y="80"/>
                      <a:pt x="50" y="80"/>
                      <a:pt x="51" y="81"/>
                    </a:cubicBezTo>
                    <a:cubicBezTo>
                      <a:pt x="54" y="83"/>
                      <a:pt x="60" y="87"/>
                      <a:pt x="67" y="91"/>
                    </a:cubicBezTo>
                    <a:cubicBezTo>
                      <a:pt x="77" y="97"/>
                      <a:pt x="90" y="105"/>
                      <a:pt x="101" y="111"/>
                    </a:cubicBezTo>
                    <a:cubicBezTo>
                      <a:pt x="106" y="115"/>
                      <a:pt x="111" y="117"/>
                      <a:pt x="114" y="119"/>
                    </a:cubicBezTo>
                    <a:cubicBezTo>
                      <a:pt x="115" y="120"/>
                      <a:pt x="117" y="121"/>
                      <a:pt x="118" y="122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20" y="120"/>
                      <a:pt x="120" y="120"/>
                      <a:pt x="120" y="120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20" y="120"/>
                      <a:pt x="120" y="120"/>
                      <a:pt x="120" y="120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21" y="120"/>
                      <a:pt x="121" y="120"/>
                      <a:pt x="121" y="120"/>
                    </a:cubicBezTo>
                    <a:cubicBezTo>
                      <a:pt x="118" y="122"/>
                      <a:pt x="118" y="122"/>
                      <a:pt x="118" y="122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17" y="119"/>
                      <a:pt x="117" y="119"/>
                      <a:pt x="117" y="119"/>
                    </a:cubicBezTo>
                    <a:cubicBezTo>
                      <a:pt x="117" y="121"/>
                      <a:pt x="118" y="121"/>
                      <a:pt x="118" y="122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17" y="119"/>
                      <a:pt x="117" y="119"/>
                      <a:pt x="117" y="119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17" y="118"/>
                      <a:pt x="117" y="119"/>
                      <a:pt x="117" y="119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18" y="117"/>
                      <a:pt x="118" y="117"/>
                      <a:pt x="118" y="117"/>
                    </a:cubicBezTo>
                    <a:cubicBezTo>
                      <a:pt x="121" y="119"/>
                      <a:pt x="121" y="119"/>
                      <a:pt x="121" y="119"/>
                    </a:cubicBezTo>
                    <a:cubicBezTo>
                      <a:pt x="123" y="116"/>
                      <a:pt x="123" y="116"/>
                      <a:pt x="123" y="116"/>
                    </a:cubicBezTo>
                    <a:cubicBezTo>
                      <a:pt x="47" y="87"/>
                      <a:pt x="47" y="87"/>
                      <a:pt x="47" y="87"/>
                    </a:cubicBezTo>
                    <a:cubicBezTo>
                      <a:pt x="45" y="86"/>
                      <a:pt x="43" y="87"/>
                      <a:pt x="42" y="88"/>
                    </a:cubicBezTo>
                    <a:cubicBezTo>
                      <a:pt x="42" y="89"/>
                      <a:pt x="42" y="90"/>
                      <a:pt x="42" y="90"/>
                    </a:cubicBezTo>
                    <a:cubicBezTo>
                      <a:pt x="42" y="91"/>
                      <a:pt x="42" y="92"/>
                      <a:pt x="42" y="92"/>
                    </a:cubicBezTo>
                    <a:cubicBezTo>
                      <a:pt x="43" y="93"/>
                      <a:pt x="43" y="93"/>
                      <a:pt x="43" y="94"/>
                    </a:cubicBezTo>
                    <a:cubicBezTo>
                      <a:pt x="44" y="94"/>
                      <a:pt x="44" y="95"/>
                      <a:pt x="45" y="95"/>
                    </a:cubicBezTo>
                    <a:cubicBezTo>
                      <a:pt x="48" y="97"/>
                      <a:pt x="53" y="101"/>
                      <a:pt x="59" y="104"/>
                    </a:cubicBezTo>
                    <a:cubicBezTo>
                      <a:pt x="76" y="115"/>
                      <a:pt x="103" y="131"/>
                      <a:pt x="103" y="131"/>
                    </a:cubicBezTo>
                    <a:cubicBezTo>
                      <a:pt x="105" y="127"/>
                      <a:pt x="105" y="127"/>
                      <a:pt x="105" y="127"/>
                    </a:cubicBezTo>
                    <a:cubicBezTo>
                      <a:pt x="106" y="123"/>
                      <a:pt x="106" y="123"/>
                      <a:pt x="106" y="123"/>
                    </a:cubicBezTo>
                    <a:cubicBezTo>
                      <a:pt x="106" y="123"/>
                      <a:pt x="88" y="116"/>
                      <a:pt x="70" y="109"/>
                    </a:cubicBezTo>
                    <a:cubicBezTo>
                      <a:pt x="60" y="105"/>
                      <a:pt x="51" y="101"/>
                      <a:pt x="44" y="98"/>
                    </a:cubicBezTo>
                    <a:cubicBezTo>
                      <a:pt x="40" y="97"/>
                      <a:pt x="37" y="96"/>
                      <a:pt x="34" y="95"/>
                    </a:cubicBezTo>
                    <a:cubicBezTo>
                      <a:pt x="33" y="94"/>
                      <a:pt x="32" y="94"/>
                      <a:pt x="31" y="94"/>
                    </a:cubicBezTo>
                    <a:cubicBezTo>
                      <a:pt x="31" y="94"/>
                      <a:pt x="31" y="94"/>
                      <a:pt x="30" y="94"/>
                    </a:cubicBezTo>
                    <a:cubicBezTo>
                      <a:pt x="30" y="94"/>
                      <a:pt x="29" y="93"/>
                      <a:pt x="29" y="93"/>
                    </a:cubicBezTo>
                    <a:cubicBezTo>
                      <a:pt x="28" y="93"/>
                      <a:pt x="28" y="93"/>
                      <a:pt x="28" y="94"/>
                    </a:cubicBezTo>
                    <a:cubicBezTo>
                      <a:pt x="27" y="94"/>
                      <a:pt x="27" y="94"/>
                      <a:pt x="26" y="94"/>
                    </a:cubicBezTo>
                    <a:cubicBezTo>
                      <a:pt x="26" y="94"/>
                      <a:pt x="26" y="95"/>
                      <a:pt x="25" y="95"/>
                    </a:cubicBezTo>
                    <a:cubicBezTo>
                      <a:pt x="24" y="97"/>
                      <a:pt x="25" y="100"/>
                      <a:pt x="26" y="101"/>
                    </a:cubicBezTo>
                    <a:cubicBezTo>
                      <a:pt x="86" y="138"/>
                      <a:pt x="86" y="138"/>
                      <a:pt x="86" y="138"/>
                    </a:cubicBezTo>
                    <a:cubicBezTo>
                      <a:pt x="88" y="134"/>
                      <a:pt x="88" y="134"/>
                      <a:pt x="88" y="134"/>
                    </a:cubicBezTo>
                    <a:cubicBezTo>
                      <a:pt x="85" y="132"/>
                      <a:pt x="85" y="132"/>
                      <a:pt x="85" y="132"/>
                    </a:cubicBezTo>
                    <a:cubicBezTo>
                      <a:pt x="88" y="134"/>
                      <a:pt x="88" y="134"/>
                      <a:pt x="88" y="134"/>
                    </a:cubicBezTo>
                    <a:cubicBezTo>
                      <a:pt x="87" y="131"/>
                      <a:pt x="87" y="131"/>
                      <a:pt x="87" y="131"/>
                    </a:cubicBezTo>
                    <a:cubicBezTo>
                      <a:pt x="86" y="131"/>
                      <a:pt x="86" y="131"/>
                      <a:pt x="85" y="132"/>
                    </a:cubicBezTo>
                    <a:cubicBezTo>
                      <a:pt x="88" y="134"/>
                      <a:pt x="88" y="134"/>
                      <a:pt x="88" y="134"/>
                    </a:cubicBezTo>
                    <a:cubicBezTo>
                      <a:pt x="87" y="131"/>
                      <a:pt x="87" y="131"/>
                      <a:pt x="87" y="131"/>
                    </a:cubicBezTo>
                    <a:cubicBezTo>
                      <a:pt x="88" y="134"/>
                      <a:pt x="88" y="134"/>
                      <a:pt x="88" y="134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8" y="130"/>
                      <a:pt x="87" y="130"/>
                      <a:pt x="87" y="131"/>
                    </a:cubicBezTo>
                    <a:cubicBezTo>
                      <a:pt x="88" y="134"/>
                      <a:pt x="88" y="134"/>
                      <a:pt x="88" y="134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8" y="134"/>
                      <a:pt x="88" y="134"/>
                      <a:pt x="88" y="134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8" y="134"/>
                      <a:pt x="88" y="134"/>
                      <a:pt x="88" y="134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1"/>
                      <a:pt x="89" y="131"/>
                      <a:pt x="89" y="131"/>
                    </a:cubicBezTo>
                    <a:cubicBezTo>
                      <a:pt x="88" y="130"/>
                      <a:pt x="88" y="130"/>
                      <a:pt x="88" y="130"/>
                    </a:cubicBezTo>
                    <a:cubicBezTo>
                      <a:pt x="88" y="133"/>
                      <a:pt x="88" y="133"/>
                      <a:pt x="88" y="133"/>
                    </a:cubicBezTo>
                    <a:cubicBezTo>
                      <a:pt x="89" y="131"/>
                      <a:pt x="89" y="131"/>
                      <a:pt x="89" y="131"/>
                    </a:cubicBezTo>
                    <a:cubicBezTo>
                      <a:pt x="89" y="131"/>
                      <a:pt x="88" y="130"/>
                      <a:pt x="87" y="130"/>
                    </a:cubicBezTo>
                    <a:cubicBezTo>
                      <a:pt x="82" y="128"/>
                      <a:pt x="66" y="122"/>
                      <a:pt x="51" y="117"/>
                    </a:cubicBezTo>
                    <a:cubicBezTo>
                      <a:pt x="43" y="114"/>
                      <a:pt x="35" y="111"/>
                      <a:pt x="30" y="109"/>
                    </a:cubicBezTo>
                    <a:cubicBezTo>
                      <a:pt x="27" y="108"/>
                      <a:pt x="24" y="108"/>
                      <a:pt x="22" y="107"/>
                    </a:cubicBezTo>
                    <a:cubicBezTo>
                      <a:pt x="22" y="107"/>
                      <a:pt x="21" y="106"/>
                      <a:pt x="20" y="106"/>
                    </a:cubicBezTo>
                    <a:cubicBezTo>
                      <a:pt x="19" y="106"/>
                      <a:pt x="19" y="106"/>
                      <a:pt x="19" y="106"/>
                    </a:cubicBezTo>
                    <a:cubicBezTo>
                      <a:pt x="19" y="106"/>
                      <a:pt x="18" y="106"/>
                      <a:pt x="18" y="106"/>
                    </a:cubicBezTo>
                    <a:cubicBezTo>
                      <a:pt x="18" y="106"/>
                      <a:pt x="17" y="106"/>
                      <a:pt x="17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5" y="107"/>
                      <a:pt x="15" y="107"/>
                      <a:pt x="14" y="108"/>
                    </a:cubicBezTo>
                    <a:cubicBezTo>
                      <a:pt x="14" y="109"/>
                      <a:pt x="14" y="110"/>
                      <a:pt x="14" y="111"/>
                    </a:cubicBezTo>
                    <a:cubicBezTo>
                      <a:pt x="14" y="112"/>
                      <a:pt x="15" y="113"/>
                      <a:pt x="16" y="113"/>
                    </a:cubicBezTo>
                    <a:cubicBezTo>
                      <a:pt x="16" y="113"/>
                      <a:pt x="20" y="116"/>
                      <a:pt x="28" y="120"/>
                    </a:cubicBezTo>
                    <a:cubicBezTo>
                      <a:pt x="38" y="127"/>
                      <a:pt x="54" y="136"/>
                      <a:pt x="67" y="144"/>
                    </a:cubicBezTo>
                    <a:cubicBezTo>
                      <a:pt x="74" y="148"/>
                      <a:pt x="80" y="152"/>
                      <a:pt x="84" y="155"/>
                    </a:cubicBezTo>
                    <a:cubicBezTo>
                      <a:pt x="86" y="156"/>
                      <a:pt x="88" y="157"/>
                      <a:pt x="89" y="158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2" y="158"/>
                      <a:pt x="92" y="158"/>
                      <a:pt x="92" y="158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2" y="158"/>
                      <a:pt x="92" y="158"/>
                      <a:pt x="92" y="158"/>
                    </a:cubicBezTo>
                    <a:cubicBezTo>
                      <a:pt x="90" y="159"/>
                      <a:pt x="90" y="159"/>
                      <a:pt x="90" y="159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89" y="157"/>
                      <a:pt x="89" y="157"/>
                      <a:pt x="89" y="157"/>
                    </a:cubicBezTo>
                    <a:cubicBezTo>
                      <a:pt x="89" y="158"/>
                      <a:pt x="90" y="158"/>
                      <a:pt x="90" y="159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89" y="157"/>
                      <a:pt x="89" y="157"/>
                      <a:pt x="89" y="157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90" y="155"/>
                      <a:pt x="90" y="155"/>
                      <a:pt x="90" y="155"/>
                    </a:cubicBezTo>
                    <a:cubicBezTo>
                      <a:pt x="89" y="156"/>
                      <a:pt x="89" y="156"/>
                      <a:pt x="89" y="157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90" y="155"/>
                      <a:pt x="90" y="155"/>
                      <a:pt x="90" y="155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90" y="155"/>
                      <a:pt x="90" y="155"/>
                      <a:pt x="90" y="155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92" y="153"/>
                      <a:pt x="92" y="153"/>
                      <a:pt x="92" y="153"/>
                    </a:cubicBezTo>
                    <a:cubicBezTo>
                      <a:pt x="92" y="153"/>
                      <a:pt x="91" y="154"/>
                      <a:pt x="90" y="155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92" y="153"/>
                      <a:pt x="92" y="153"/>
                      <a:pt x="92" y="153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93" y="153"/>
                      <a:pt x="93" y="153"/>
                      <a:pt x="93" y="153"/>
                    </a:cubicBezTo>
                    <a:cubicBezTo>
                      <a:pt x="93" y="153"/>
                      <a:pt x="93" y="153"/>
                      <a:pt x="92" y="153"/>
                    </a:cubicBezTo>
                    <a:cubicBezTo>
                      <a:pt x="93" y="157"/>
                      <a:pt x="93" y="157"/>
                      <a:pt x="93" y="157"/>
                    </a:cubicBezTo>
                    <a:cubicBezTo>
                      <a:pt x="93" y="153"/>
                      <a:pt x="93" y="153"/>
                      <a:pt x="93" y="153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3"/>
                      <a:pt x="94" y="153"/>
                      <a:pt x="93" y="153"/>
                    </a:cubicBezTo>
                    <a:cubicBezTo>
                      <a:pt x="93" y="156"/>
                      <a:pt x="93" y="156"/>
                      <a:pt x="93" y="156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4"/>
                      <a:pt x="94" y="154"/>
                      <a:pt x="94" y="154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4"/>
                      <a:pt x="94" y="154"/>
                      <a:pt x="94" y="154"/>
                    </a:cubicBezTo>
                    <a:cubicBezTo>
                      <a:pt x="94" y="153"/>
                      <a:pt x="94" y="153"/>
                      <a:pt x="94" y="153"/>
                    </a:cubicBezTo>
                    <a:cubicBezTo>
                      <a:pt x="94" y="153"/>
                      <a:pt x="93" y="153"/>
                      <a:pt x="92" y="153"/>
                    </a:cubicBezTo>
                    <a:cubicBezTo>
                      <a:pt x="89" y="151"/>
                      <a:pt x="82" y="149"/>
                      <a:pt x="74" y="145"/>
                    </a:cubicBezTo>
                    <a:cubicBezTo>
                      <a:pt x="62" y="140"/>
                      <a:pt x="46" y="133"/>
                      <a:pt x="33" y="128"/>
                    </a:cubicBezTo>
                    <a:cubicBezTo>
                      <a:pt x="27" y="125"/>
                      <a:pt x="21" y="123"/>
                      <a:pt x="16" y="121"/>
                    </a:cubicBezTo>
                    <a:cubicBezTo>
                      <a:pt x="13" y="120"/>
                      <a:pt x="11" y="119"/>
                      <a:pt x="10" y="119"/>
                    </a:cubicBezTo>
                    <a:cubicBezTo>
                      <a:pt x="9" y="119"/>
                      <a:pt x="8" y="118"/>
                      <a:pt x="8" y="118"/>
                    </a:cubicBezTo>
                    <a:cubicBezTo>
                      <a:pt x="7" y="118"/>
                      <a:pt x="6" y="118"/>
                      <a:pt x="5" y="118"/>
                    </a:cubicBezTo>
                    <a:cubicBezTo>
                      <a:pt x="5" y="118"/>
                      <a:pt x="5" y="118"/>
                      <a:pt x="4" y="118"/>
                    </a:cubicBezTo>
                    <a:cubicBezTo>
                      <a:pt x="4" y="118"/>
                      <a:pt x="3" y="118"/>
                      <a:pt x="3" y="119"/>
                    </a:cubicBezTo>
                    <a:cubicBezTo>
                      <a:pt x="2" y="119"/>
                      <a:pt x="2" y="119"/>
                      <a:pt x="1" y="120"/>
                    </a:cubicBezTo>
                    <a:cubicBezTo>
                      <a:pt x="0" y="122"/>
                      <a:pt x="1" y="124"/>
                      <a:pt x="3" y="125"/>
                    </a:cubicBezTo>
                    <a:cubicBezTo>
                      <a:pt x="15" y="133"/>
                      <a:pt x="15" y="133"/>
                      <a:pt x="15" y="133"/>
                    </a:cubicBezTo>
                    <a:cubicBezTo>
                      <a:pt x="17" y="134"/>
                      <a:pt x="20" y="134"/>
                      <a:pt x="21" y="132"/>
                    </a:cubicBezTo>
                    <a:cubicBezTo>
                      <a:pt x="22" y="130"/>
                      <a:pt x="21" y="128"/>
                      <a:pt x="20" y="12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7" name="Freeform 1197">
                <a:extLst>
                  <a:ext uri="{FF2B5EF4-FFF2-40B4-BE49-F238E27FC236}">
                    <a16:creationId xmlns:a16="http://schemas.microsoft.com/office/drawing/2014/main" id="{341AF3DF-1D45-472E-8176-855F66431B54}"/>
                  </a:ext>
                </a:extLst>
              </p:cNvPr>
              <p:cNvSpPr/>
              <p:nvPr/>
            </p:nvSpPr>
            <p:spPr bwMode="auto">
              <a:xfrm>
                <a:off x="4043230" y="195654"/>
                <a:ext cx="188329" cy="188329"/>
              </a:xfrm>
              <a:custGeom>
                <a:avLst/>
                <a:gdLst>
                  <a:gd name="T0" fmla="*/ 45 w 86"/>
                  <a:gd name="T1" fmla="*/ 85 h 86"/>
                  <a:gd name="T2" fmla="*/ 48 w 86"/>
                  <a:gd name="T3" fmla="*/ 71 h 86"/>
                  <a:gd name="T4" fmla="*/ 3 w 86"/>
                  <a:gd name="T5" fmla="*/ 32 h 86"/>
                  <a:gd name="T6" fmla="*/ 3 w 86"/>
                  <a:gd name="T7" fmla="*/ 34 h 86"/>
                  <a:gd name="T8" fmla="*/ 69 w 86"/>
                  <a:gd name="T9" fmla="*/ 73 h 86"/>
                  <a:gd name="T10" fmla="*/ 5 w 86"/>
                  <a:gd name="T11" fmla="*/ 28 h 86"/>
                  <a:gd name="T12" fmla="*/ 4 w 86"/>
                  <a:gd name="T13" fmla="*/ 30 h 86"/>
                  <a:gd name="T14" fmla="*/ 4 w 86"/>
                  <a:gd name="T15" fmla="*/ 31 h 86"/>
                  <a:gd name="T16" fmla="*/ 76 w 86"/>
                  <a:gd name="T17" fmla="*/ 69 h 86"/>
                  <a:gd name="T18" fmla="*/ 8 w 86"/>
                  <a:gd name="T19" fmla="*/ 23 h 86"/>
                  <a:gd name="T20" fmla="*/ 7 w 86"/>
                  <a:gd name="T21" fmla="*/ 24 h 86"/>
                  <a:gd name="T22" fmla="*/ 79 w 86"/>
                  <a:gd name="T23" fmla="*/ 65 h 86"/>
                  <a:gd name="T24" fmla="*/ 35 w 86"/>
                  <a:gd name="T25" fmla="*/ 29 h 86"/>
                  <a:gd name="T26" fmla="*/ 13 w 86"/>
                  <a:gd name="T27" fmla="*/ 16 h 86"/>
                  <a:gd name="T28" fmla="*/ 12 w 86"/>
                  <a:gd name="T29" fmla="*/ 17 h 86"/>
                  <a:gd name="T30" fmla="*/ 52 w 86"/>
                  <a:gd name="T31" fmla="*/ 38 h 86"/>
                  <a:gd name="T32" fmla="*/ 85 w 86"/>
                  <a:gd name="T33" fmla="*/ 52 h 86"/>
                  <a:gd name="T34" fmla="*/ 18 w 86"/>
                  <a:gd name="T35" fmla="*/ 11 h 86"/>
                  <a:gd name="T36" fmla="*/ 82 w 86"/>
                  <a:gd name="T37" fmla="*/ 48 h 86"/>
                  <a:gd name="T38" fmla="*/ 28 w 86"/>
                  <a:gd name="T39" fmla="*/ 6 h 86"/>
                  <a:gd name="T40" fmla="*/ 28 w 86"/>
                  <a:gd name="T41" fmla="*/ 7 h 86"/>
                  <a:gd name="T42" fmla="*/ 85 w 86"/>
                  <a:gd name="T43" fmla="*/ 33 h 86"/>
                  <a:gd name="T44" fmla="*/ 35 w 86"/>
                  <a:gd name="T45" fmla="*/ 3 h 86"/>
                  <a:gd name="T46" fmla="*/ 81 w 86"/>
                  <a:gd name="T47" fmla="*/ 24 h 86"/>
                  <a:gd name="T48" fmla="*/ 42 w 86"/>
                  <a:gd name="T49" fmla="*/ 3 h 86"/>
                  <a:gd name="T50" fmla="*/ 42 w 86"/>
                  <a:gd name="T51" fmla="*/ 3 h 86"/>
                  <a:gd name="T52" fmla="*/ 75 w 86"/>
                  <a:gd name="T53" fmla="*/ 15 h 86"/>
                  <a:gd name="T54" fmla="*/ 53 w 86"/>
                  <a:gd name="T55" fmla="*/ 3 h 86"/>
                  <a:gd name="T56" fmla="*/ 54 w 86"/>
                  <a:gd name="T57" fmla="*/ 4 h 86"/>
                  <a:gd name="T58" fmla="*/ 73 w 86"/>
                  <a:gd name="T59" fmla="*/ 17 h 86"/>
                  <a:gd name="T60" fmla="*/ 74 w 86"/>
                  <a:gd name="T61" fmla="*/ 16 h 86"/>
                  <a:gd name="T62" fmla="*/ 74 w 86"/>
                  <a:gd name="T63" fmla="*/ 15 h 86"/>
                  <a:gd name="T64" fmla="*/ 72 w 86"/>
                  <a:gd name="T65" fmla="*/ 14 h 86"/>
                  <a:gd name="T66" fmla="*/ 35 w 86"/>
                  <a:gd name="T67" fmla="*/ 2 h 86"/>
                  <a:gd name="T68" fmla="*/ 32 w 86"/>
                  <a:gd name="T69" fmla="*/ 6 h 86"/>
                  <a:gd name="T70" fmla="*/ 83 w 86"/>
                  <a:gd name="T71" fmla="*/ 48 h 86"/>
                  <a:gd name="T72" fmla="*/ 84 w 86"/>
                  <a:gd name="T73" fmla="*/ 46 h 86"/>
                  <a:gd name="T74" fmla="*/ 17 w 86"/>
                  <a:gd name="T75" fmla="*/ 10 h 86"/>
                  <a:gd name="T76" fmla="*/ 84 w 86"/>
                  <a:gd name="T77" fmla="*/ 54 h 86"/>
                  <a:gd name="T78" fmla="*/ 83 w 86"/>
                  <a:gd name="T79" fmla="*/ 53 h 86"/>
                  <a:gd name="T80" fmla="*/ 84 w 86"/>
                  <a:gd name="T81" fmla="*/ 53 h 86"/>
                  <a:gd name="T82" fmla="*/ 12 w 86"/>
                  <a:gd name="T83" fmla="*/ 14 h 86"/>
                  <a:gd name="T84" fmla="*/ 83 w 86"/>
                  <a:gd name="T85" fmla="*/ 58 h 86"/>
                  <a:gd name="T86" fmla="*/ 79 w 86"/>
                  <a:gd name="T87" fmla="*/ 63 h 86"/>
                  <a:gd name="T88" fmla="*/ 79 w 86"/>
                  <a:gd name="T89" fmla="*/ 62 h 86"/>
                  <a:gd name="T90" fmla="*/ 72 w 86"/>
                  <a:gd name="T91" fmla="*/ 67 h 86"/>
                  <a:gd name="T92" fmla="*/ 75 w 86"/>
                  <a:gd name="T93" fmla="*/ 68 h 86"/>
                  <a:gd name="T94" fmla="*/ 76 w 86"/>
                  <a:gd name="T95" fmla="*/ 66 h 86"/>
                  <a:gd name="T96" fmla="*/ 73 w 86"/>
                  <a:gd name="T97" fmla="*/ 64 h 86"/>
                  <a:gd name="T98" fmla="*/ 14 w 86"/>
                  <a:gd name="T99" fmla="*/ 37 h 86"/>
                  <a:gd name="T100" fmla="*/ 72 w 86"/>
                  <a:gd name="T101" fmla="*/ 72 h 86"/>
                  <a:gd name="T102" fmla="*/ 72 w 86"/>
                  <a:gd name="T103" fmla="*/ 71 h 86"/>
                  <a:gd name="T104" fmla="*/ 3 w 86"/>
                  <a:gd name="T105" fmla="*/ 32 h 86"/>
                  <a:gd name="T106" fmla="*/ 69 w 86"/>
                  <a:gd name="T107" fmla="*/ 75 h 86"/>
                  <a:gd name="T108" fmla="*/ 70 w 86"/>
                  <a:gd name="T109" fmla="*/ 74 h 86"/>
                  <a:gd name="T110" fmla="*/ 2 w 86"/>
                  <a:gd name="T111" fmla="*/ 52 h 86"/>
                  <a:gd name="T112" fmla="*/ 44 w 86"/>
                  <a:gd name="T113" fmla="*/ 84 h 86"/>
                  <a:gd name="T114" fmla="*/ 44 w 86"/>
                  <a:gd name="T115" fmla="*/ 8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86" h="86">
                    <a:moveTo>
                      <a:pt x="29" y="80"/>
                    </a:move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5" y="75"/>
                      <a:pt x="21" y="77"/>
                      <a:pt x="28" y="80"/>
                    </a:cubicBezTo>
                    <a:cubicBezTo>
                      <a:pt x="32" y="81"/>
                      <a:pt x="35" y="83"/>
                      <a:pt x="38" y="84"/>
                    </a:cubicBezTo>
                    <a:cubicBezTo>
                      <a:pt x="39" y="84"/>
                      <a:pt x="40" y="85"/>
                      <a:pt x="41" y="85"/>
                    </a:cubicBezTo>
                    <a:cubicBezTo>
                      <a:pt x="42" y="85"/>
                      <a:pt x="42" y="85"/>
                      <a:pt x="43" y="86"/>
                    </a:cubicBezTo>
                    <a:cubicBezTo>
                      <a:pt x="43" y="86"/>
                      <a:pt x="43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5" y="85"/>
                      <a:pt x="45" y="85"/>
                    </a:cubicBezTo>
                    <a:cubicBezTo>
                      <a:pt x="45" y="85"/>
                      <a:pt x="45" y="84"/>
                      <a:pt x="45" y="84"/>
                    </a:cubicBezTo>
                    <a:cubicBezTo>
                      <a:pt x="45" y="83"/>
                      <a:pt x="45" y="83"/>
                      <a:pt x="45" y="83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53" y="84"/>
                      <a:pt x="53" y="84"/>
                      <a:pt x="53" y="84"/>
                    </a:cubicBezTo>
                    <a:cubicBezTo>
                      <a:pt x="54" y="85"/>
                      <a:pt x="55" y="84"/>
                      <a:pt x="55" y="84"/>
                    </a:cubicBezTo>
                    <a:cubicBezTo>
                      <a:pt x="56" y="83"/>
                      <a:pt x="56" y="82"/>
                      <a:pt x="55" y="82"/>
                    </a:cubicBezTo>
                    <a:cubicBezTo>
                      <a:pt x="34" y="69"/>
                      <a:pt x="34" y="69"/>
                      <a:pt x="34" y="69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0" y="82"/>
                      <a:pt x="61" y="82"/>
                      <a:pt x="62" y="81"/>
                    </a:cubicBezTo>
                    <a:cubicBezTo>
                      <a:pt x="62" y="81"/>
                      <a:pt x="62" y="80"/>
                      <a:pt x="61" y="79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64" y="80"/>
                      <a:pt x="64" y="80"/>
                      <a:pt x="64" y="80"/>
                    </a:cubicBezTo>
                    <a:cubicBezTo>
                      <a:pt x="65" y="81"/>
                      <a:pt x="66" y="80"/>
                      <a:pt x="66" y="80"/>
                    </a:cubicBezTo>
                    <a:cubicBezTo>
                      <a:pt x="67" y="79"/>
                      <a:pt x="67" y="78"/>
                      <a:pt x="66" y="78"/>
                    </a:cubicBezTo>
                    <a:cubicBezTo>
                      <a:pt x="40" y="62"/>
                      <a:pt x="40" y="62"/>
                      <a:pt x="40" y="62"/>
                    </a:cubicBezTo>
                    <a:cubicBezTo>
                      <a:pt x="68" y="77"/>
                      <a:pt x="68" y="77"/>
                      <a:pt x="68" y="77"/>
                    </a:cubicBezTo>
                    <a:cubicBezTo>
                      <a:pt x="69" y="77"/>
                      <a:pt x="70" y="77"/>
                      <a:pt x="70" y="76"/>
                    </a:cubicBezTo>
                    <a:cubicBezTo>
                      <a:pt x="71" y="75"/>
                      <a:pt x="71" y="75"/>
                      <a:pt x="71" y="75"/>
                    </a:cubicBezTo>
                    <a:cubicBezTo>
                      <a:pt x="71" y="74"/>
                      <a:pt x="70" y="74"/>
                      <a:pt x="70" y="74"/>
                    </a:cubicBezTo>
                    <a:cubicBezTo>
                      <a:pt x="70" y="73"/>
                      <a:pt x="69" y="73"/>
                      <a:pt x="68" y="72"/>
                    </a:cubicBezTo>
                    <a:cubicBezTo>
                      <a:pt x="66" y="70"/>
                      <a:pt x="60" y="67"/>
                      <a:pt x="54" y="63"/>
                    </a:cubicBezTo>
                    <a:cubicBezTo>
                      <a:pt x="34" y="50"/>
                      <a:pt x="3" y="32"/>
                      <a:pt x="3" y="32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4" y="35"/>
                      <a:pt x="4" y="35"/>
                      <a:pt x="4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3" y="35"/>
                      <a:pt x="3" y="35"/>
                      <a:pt x="4" y="36"/>
                    </a:cubicBezTo>
                    <a:cubicBezTo>
                      <a:pt x="6" y="37"/>
                      <a:pt x="12" y="40"/>
                      <a:pt x="19" y="43"/>
                    </a:cubicBezTo>
                    <a:cubicBezTo>
                      <a:pt x="29" y="49"/>
                      <a:pt x="42" y="57"/>
                      <a:pt x="52" y="63"/>
                    </a:cubicBezTo>
                    <a:cubicBezTo>
                      <a:pt x="57" y="66"/>
                      <a:pt x="62" y="68"/>
                      <a:pt x="65" y="70"/>
                    </a:cubicBezTo>
                    <a:cubicBezTo>
                      <a:pt x="67" y="71"/>
                      <a:pt x="68" y="72"/>
                      <a:pt x="69" y="73"/>
                    </a:cubicBezTo>
                    <a:cubicBezTo>
                      <a:pt x="70" y="73"/>
                      <a:pt x="70" y="73"/>
                      <a:pt x="71" y="73"/>
                    </a:cubicBezTo>
                    <a:cubicBezTo>
                      <a:pt x="71" y="73"/>
                      <a:pt x="71" y="73"/>
                      <a:pt x="71" y="73"/>
                    </a:cubicBezTo>
                    <a:cubicBezTo>
                      <a:pt x="71" y="74"/>
                      <a:pt x="71" y="74"/>
                      <a:pt x="71" y="74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72" y="74"/>
                      <a:pt x="72" y="74"/>
                      <a:pt x="73" y="73"/>
                    </a:cubicBezTo>
                    <a:cubicBezTo>
                      <a:pt x="73" y="73"/>
                      <a:pt x="73" y="73"/>
                      <a:pt x="73" y="73"/>
                    </a:cubicBezTo>
                    <a:cubicBezTo>
                      <a:pt x="73" y="72"/>
                      <a:pt x="73" y="72"/>
                      <a:pt x="73" y="72"/>
                    </a:cubicBezTo>
                    <a:cubicBezTo>
                      <a:pt x="73" y="71"/>
                      <a:pt x="73" y="71"/>
                      <a:pt x="73" y="71"/>
                    </a:cubicBezTo>
                    <a:cubicBezTo>
                      <a:pt x="72" y="70"/>
                      <a:pt x="72" y="70"/>
                      <a:pt x="71" y="69"/>
                    </a:cubicBezTo>
                    <a:cubicBezTo>
                      <a:pt x="68" y="67"/>
                      <a:pt x="63" y="64"/>
                      <a:pt x="56" y="59"/>
                    </a:cubicBezTo>
                    <a:cubicBezTo>
                      <a:pt x="36" y="47"/>
                      <a:pt x="5" y="28"/>
                      <a:pt x="5" y="28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0"/>
                      <a:pt x="4" y="30"/>
                      <a:pt x="4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1"/>
                      <a:pt x="5" y="31"/>
                      <a:pt x="5" y="32"/>
                    </a:cubicBezTo>
                    <a:cubicBezTo>
                      <a:pt x="11" y="34"/>
                      <a:pt x="28" y="43"/>
                      <a:pt x="44" y="52"/>
                    </a:cubicBezTo>
                    <a:cubicBezTo>
                      <a:pt x="52" y="56"/>
                      <a:pt x="60" y="60"/>
                      <a:pt x="66" y="63"/>
                    </a:cubicBezTo>
                    <a:cubicBezTo>
                      <a:pt x="68" y="65"/>
                      <a:pt x="71" y="66"/>
                      <a:pt x="72" y="67"/>
                    </a:cubicBezTo>
                    <a:cubicBezTo>
                      <a:pt x="73" y="68"/>
                      <a:pt x="74" y="68"/>
                      <a:pt x="74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5" y="69"/>
                      <a:pt x="75" y="69"/>
                      <a:pt x="75" y="69"/>
                    </a:cubicBezTo>
                    <a:cubicBezTo>
                      <a:pt x="75" y="69"/>
                      <a:pt x="75" y="69"/>
                      <a:pt x="76" y="69"/>
                    </a:cubicBezTo>
                    <a:cubicBezTo>
                      <a:pt x="76" y="69"/>
                      <a:pt x="77" y="68"/>
                      <a:pt x="77" y="68"/>
                    </a:cubicBezTo>
                    <a:cubicBezTo>
                      <a:pt x="77" y="68"/>
                      <a:pt x="77" y="67"/>
                      <a:pt x="77" y="66"/>
                    </a:cubicBezTo>
                    <a:cubicBezTo>
                      <a:pt x="77" y="66"/>
                      <a:pt x="77" y="66"/>
                      <a:pt x="77" y="66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6"/>
                      <a:pt x="76" y="66"/>
                      <a:pt x="76" y="65"/>
                    </a:cubicBezTo>
                    <a:cubicBezTo>
                      <a:pt x="71" y="63"/>
                      <a:pt x="55" y="52"/>
                      <a:pt x="39" y="43"/>
                    </a:cubicBezTo>
                    <a:cubicBezTo>
                      <a:pt x="31" y="38"/>
                      <a:pt x="23" y="33"/>
                      <a:pt x="17" y="29"/>
                    </a:cubicBezTo>
                    <a:cubicBezTo>
                      <a:pt x="14" y="27"/>
                      <a:pt x="12" y="26"/>
                      <a:pt x="10" y="25"/>
                    </a:cubicBezTo>
                    <a:cubicBezTo>
                      <a:pt x="10" y="24"/>
                      <a:pt x="9" y="24"/>
                      <a:pt x="9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24" y="36"/>
                      <a:pt x="41" y="45"/>
                    </a:cubicBezTo>
                    <a:cubicBezTo>
                      <a:pt x="50" y="50"/>
                      <a:pt x="59" y="55"/>
                      <a:pt x="66" y="59"/>
                    </a:cubicBezTo>
                    <a:cubicBezTo>
                      <a:pt x="70" y="61"/>
                      <a:pt x="73" y="62"/>
                      <a:pt x="75" y="64"/>
                    </a:cubicBezTo>
                    <a:cubicBezTo>
                      <a:pt x="76" y="64"/>
                      <a:pt x="77" y="65"/>
                      <a:pt x="78" y="65"/>
                    </a:cubicBezTo>
                    <a:cubicBezTo>
                      <a:pt x="78" y="65"/>
                      <a:pt x="79" y="65"/>
                      <a:pt x="79" y="65"/>
                    </a:cubicBezTo>
                    <a:cubicBezTo>
                      <a:pt x="79" y="65"/>
                      <a:pt x="79" y="65"/>
                      <a:pt x="80" y="65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81" y="65"/>
                      <a:pt x="81" y="65"/>
                      <a:pt x="81" y="65"/>
                    </a:cubicBezTo>
                    <a:cubicBezTo>
                      <a:pt x="81" y="64"/>
                      <a:pt x="81" y="64"/>
                      <a:pt x="81" y="64"/>
                    </a:cubicBezTo>
                    <a:cubicBezTo>
                      <a:pt x="81" y="63"/>
                      <a:pt x="81" y="63"/>
                      <a:pt x="81" y="63"/>
                    </a:cubicBezTo>
                    <a:cubicBezTo>
                      <a:pt x="49" y="43"/>
                      <a:pt x="49" y="43"/>
                      <a:pt x="49" y="43"/>
                    </a:cubicBezTo>
                    <a:cubicBezTo>
                      <a:pt x="82" y="61"/>
                      <a:pt x="82" y="61"/>
                      <a:pt x="82" y="61"/>
                    </a:cubicBezTo>
                    <a:cubicBezTo>
                      <a:pt x="82" y="61"/>
                      <a:pt x="83" y="61"/>
                      <a:pt x="84" y="60"/>
                    </a:cubicBezTo>
                    <a:cubicBezTo>
                      <a:pt x="84" y="59"/>
                      <a:pt x="84" y="58"/>
                      <a:pt x="83" y="58"/>
                    </a:cubicBezTo>
                    <a:cubicBezTo>
                      <a:pt x="83" y="58"/>
                      <a:pt x="79" y="55"/>
                      <a:pt x="72" y="52"/>
                    </a:cubicBezTo>
                    <a:cubicBezTo>
                      <a:pt x="62" y="46"/>
                      <a:pt x="47" y="37"/>
                      <a:pt x="35" y="29"/>
                    </a:cubicBezTo>
                    <a:cubicBezTo>
                      <a:pt x="29" y="25"/>
                      <a:pt x="23" y="22"/>
                      <a:pt x="19" y="19"/>
                    </a:cubicBezTo>
                    <a:cubicBezTo>
                      <a:pt x="17" y="18"/>
                      <a:pt x="16" y="17"/>
                      <a:pt x="14" y="16"/>
                    </a:cubicBezTo>
                    <a:cubicBezTo>
                      <a:pt x="14" y="15"/>
                      <a:pt x="14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3" y="16"/>
                      <a:pt x="13" y="16"/>
                      <a:pt x="13" y="16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9" y="20"/>
                      <a:pt x="36" y="29"/>
                      <a:pt x="52" y="38"/>
                    </a:cubicBezTo>
                    <a:cubicBezTo>
                      <a:pt x="60" y="42"/>
                      <a:pt x="67" y="47"/>
                      <a:pt x="73" y="50"/>
                    </a:cubicBezTo>
                    <a:cubicBezTo>
                      <a:pt x="76" y="52"/>
                      <a:pt x="78" y="53"/>
                      <a:pt x="80" y="54"/>
                    </a:cubicBezTo>
                    <a:cubicBezTo>
                      <a:pt x="81" y="54"/>
                      <a:pt x="82" y="55"/>
                      <a:pt x="82" y="55"/>
                    </a:cubicBezTo>
                    <a:cubicBezTo>
                      <a:pt x="83" y="55"/>
                      <a:pt x="83" y="55"/>
                      <a:pt x="83" y="55"/>
                    </a:cubicBezTo>
                    <a:cubicBezTo>
                      <a:pt x="83" y="55"/>
                      <a:pt x="84" y="55"/>
                      <a:pt x="84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5" y="55"/>
                      <a:pt x="85" y="55"/>
                      <a:pt x="85" y="55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6" y="53"/>
                      <a:pt x="85" y="53"/>
                      <a:pt x="85" y="53"/>
                    </a:cubicBezTo>
                    <a:cubicBezTo>
                      <a:pt x="85" y="52"/>
                      <a:pt x="85" y="52"/>
                      <a:pt x="85" y="52"/>
                    </a:cubicBezTo>
                    <a:cubicBezTo>
                      <a:pt x="84" y="51"/>
                      <a:pt x="82" y="50"/>
                      <a:pt x="80" y="49"/>
                    </a:cubicBezTo>
                    <a:cubicBezTo>
                      <a:pt x="72" y="44"/>
                      <a:pt x="56" y="35"/>
                      <a:pt x="42" y="26"/>
                    </a:cubicBezTo>
                    <a:cubicBezTo>
                      <a:pt x="36" y="22"/>
                      <a:pt x="29" y="19"/>
                      <a:pt x="24" y="16"/>
                    </a:cubicBezTo>
                    <a:cubicBezTo>
                      <a:pt x="22" y="14"/>
                      <a:pt x="20" y="13"/>
                      <a:pt x="19" y="12"/>
                    </a:cubicBezTo>
                    <a:cubicBezTo>
                      <a:pt x="18" y="12"/>
                      <a:pt x="18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8" y="11"/>
                      <a:pt x="18" y="11"/>
                      <a:pt x="18" y="11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31" y="21"/>
                      <a:pt x="47" y="30"/>
                    </a:cubicBezTo>
                    <a:cubicBezTo>
                      <a:pt x="56" y="35"/>
                      <a:pt x="64" y="39"/>
                      <a:pt x="70" y="42"/>
                    </a:cubicBezTo>
                    <a:cubicBezTo>
                      <a:pt x="74" y="44"/>
                      <a:pt x="77" y="46"/>
                      <a:pt x="79" y="46"/>
                    </a:cubicBezTo>
                    <a:cubicBezTo>
                      <a:pt x="80" y="47"/>
                      <a:pt x="81" y="47"/>
                      <a:pt x="82" y="48"/>
                    </a:cubicBezTo>
                    <a:cubicBezTo>
                      <a:pt x="82" y="48"/>
                      <a:pt x="83" y="48"/>
                      <a:pt x="84" y="48"/>
                    </a:cubicBezTo>
                    <a:cubicBezTo>
                      <a:pt x="84" y="48"/>
                      <a:pt x="84" y="48"/>
                      <a:pt x="84" y="48"/>
                    </a:cubicBezTo>
                    <a:cubicBezTo>
                      <a:pt x="85" y="48"/>
                      <a:pt x="85" y="48"/>
                      <a:pt x="85" y="47"/>
                    </a:cubicBezTo>
                    <a:cubicBezTo>
                      <a:pt x="85" y="47"/>
                      <a:pt x="85" y="47"/>
                      <a:pt x="85" y="46"/>
                    </a:cubicBezTo>
                    <a:cubicBezTo>
                      <a:pt x="85" y="46"/>
                      <a:pt x="85" y="46"/>
                      <a:pt x="85" y="45"/>
                    </a:cubicBezTo>
                    <a:cubicBezTo>
                      <a:pt x="60" y="30"/>
                      <a:pt x="60" y="30"/>
                      <a:pt x="60" y="30"/>
                    </a:cubicBezTo>
                    <a:cubicBezTo>
                      <a:pt x="83" y="42"/>
                      <a:pt x="83" y="42"/>
                      <a:pt x="83" y="42"/>
                    </a:cubicBezTo>
                    <a:cubicBezTo>
                      <a:pt x="83" y="42"/>
                      <a:pt x="84" y="42"/>
                      <a:pt x="85" y="41"/>
                    </a:cubicBezTo>
                    <a:cubicBezTo>
                      <a:pt x="85" y="41"/>
                      <a:pt x="85" y="40"/>
                      <a:pt x="84" y="39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9" y="7"/>
                      <a:pt x="29" y="7"/>
                      <a:pt x="29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9" y="7"/>
                      <a:pt x="29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7"/>
                      <a:pt x="29" y="8"/>
                      <a:pt x="31" y="9"/>
                    </a:cubicBezTo>
                    <a:cubicBezTo>
                      <a:pt x="38" y="12"/>
                      <a:pt x="51" y="18"/>
                      <a:pt x="62" y="25"/>
                    </a:cubicBezTo>
                    <a:cubicBezTo>
                      <a:pt x="68" y="28"/>
                      <a:pt x="74" y="30"/>
                      <a:pt x="78" y="33"/>
                    </a:cubicBezTo>
                    <a:cubicBezTo>
                      <a:pt x="81" y="35"/>
                      <a:pt x="84" y="36"/>
                      <a:pt x="84" y="36"/>
                    </a:cubicBezTo>
                    <a:cubicBezTo>
                      <a:pt x="85" y="36"/>
                      <a:pt x="86" y="36"/>
                      <a:pt x="86" y="35"/>
                    </a:cubicBezTo>
                    <a:cubicBezTo>
                      <a:pt x="86" y="35"/>
                      <a:pt x="86" y="34"/>
                      <a:pt x="85" y="33"/>
                    </a:cubicBezTo>
                    <a:cubicBezTo>
                      <a:pt x="85" y="33"/>
                      <a:pt x="82" y="32"/>
                      <a:pt x="78" y="29"/>
                    </a:cubicBezTo>
                    <a:cubicBezTo>
                      <a:pt x="70" y="25"/>
                      <a:pt x="60" y="18"/>
                      <a:pt x="51" y="13"/>
                    </a:cubicBezTo>
                    <a:cubicBezTo>
                      <a:pt x="47" y="10"/>
                      <a:pt x="43" y="7"/>
                      <a:pt x="40" y="6"/>
                    </a:cubicBezTo>
                    <a:cubicBezTo>
                      <a:pt x="38" y="5"/>
                      <a:pt x="37" y="4"/>
                      <a:pt x="36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6" y="3"/>
                      <a:pt x="35" y="3"/>
                      <a:pt x="35" y="2"/>
                    </a:cubicBezTo>
                    <a:cubicBezTo>
                      <a:pt x="35" y="3"/>
                      <a:pt x="35" y="3"/>
                      <a:pt x="35" y="3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6" y="3"/>
                      <a:pt x="36" y="3"/>
                      <a:pt x="36" y="3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4" y="3"/>
                      <a:pt x="34" y="3"/>
                      <a:pt x="34" y="3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79" y="27"/>
                      <a:pt x="79" y="27"/>
                      <a:pt x="79" y="27"/>
                    </a:cubicBezTo>
                    <a:cubicBezTo>
                      <a:pt x="80" y="27"/>
                      <a:pt x="81" y="27"/>
                      <a:pt x="81" y="26"/>
                    </a:cubicBezTo>
                    <a:cubicBezTo>
                      <a:pt x="81" y="25"/>
                      <a:pt x="81" y="25"/>
                      <a:pt x="81" y="24"/>
                    </a:cubicBezTo>
                    <a:cubicBezTo>
                      <a:pt x="43" y="0"/>
                      <a:pt x="43" y="0"/>
                      <a:pt x="43" y="0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3" y="2"/>
                      <a:pt x="43" y="2"/>
                      <a:pt x="43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3" y="3"/>
                      <a:pt x="43" y="2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2"/>
                      <a:pt x="42" y="2"/>
                      <a:pt x="42" y="2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2" y="3"/>
                      <a:pt x="42" y="3"/>
                      <a:pt x="43" y="4"/>
                    </a:cubicBezTo>
                    <a:cubicBezTo>
                      <a:pt x="47" y="5"/>
                      <a:pt x="54" y="9"/>
                      <a:pt x="60" y="12"/>
                    </a:cubicBezTo>
                    <a:cubicBezTo>
                      <a:pt x="64" y="13"/>
                      <a:pt x="67" y="15"/>
                      <a:pt x="69" y="16"/>
                    </a:cubicBezTo>
                    <a:cubicBezTo>
                      <a:pt x="70" y="16"/>
                      <a:pt x="71" y="17"/>
                      <a:pt x="72" y="17"/>
                    </a:cubicBezTo>
                    <a:cubicBezTo>
                      <a:pt x="73" y="17"/>
                      <a:pt x="73" y="17"/>
                      <a:pt x="73" y="18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5" y="18"/>
                      <a:pt x="75" y="17"/>
                      <a:pt x="76" y="17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6" y="15"/>
                      <a:pt x="75" y="15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5" y="15"/>
                      <a:pt x="75" y="15"/>
                      <a:pt x="75" y="15"/>
                    </a:cubicBezTo>
                    <a:cubicBezTo>
                      <a:pt x="73" y="14"/>
                      <a:pt x="68" y="11"/>
                      <a:pt x="63" y="8"/>
                    </a:cubicBezTo>
                    <a:cubicBezTo>
                      <a:pt x="61" y="6"/>
                      <a:pt x="58" y="5"/>
                      <a:pt x="56" y="4"/>
                    </a:cubicBezTo>
                    <a:cubicBezTo>
                      <a:pt x="56" y="3"/>
                      <a:pt x="55" y="3"/>
                      <a:pt x="54" y="2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2"/>
                      <a:pt x="54" y="2"/>
                      <a:pt x="54" y="2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3" y="3"/>
                      <a:pt x="53" y="3"/>
                      <a:pt x="53" y="3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55" y="3"/>
                      <a:pt x="54" y="2"/>
                      <a:pt x="54" y="2"/>
                    </a:cubicBezTo>
                    <a:cubicBezTo>
                      <a:pt x="53" y="1"/>
                      <a:pt x="52" y="1"/>
                      <a:pt x="52" y="2"/>
                    </a:cubicBezTo>
                    <a:cubicBezTo>
                      <a:pt x="51" y="3"/>
                      <a:pt x="51" y="3"/>
                      <a:pt x="51" y="3"/>
                    </a:cubicBezTo>
                    <a:cubicBezTo>
                      <a:pt x="51" y="4"/>
                      <a:pt x="52" y="4"/>
                      <a:pt x="52" y="4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3" y="5"/>
                      <a:pt x="55" y="6"/>
                      <a:pt x="57" y="8"/>
                    </a:cubicBezTo>
                    <a:cubicBezTo>
                      <a:pt x="60" y="10"/>
                      <a:pt x="65" y="12"/>
                      <a:pt x="68" y="14"/>
                    </a:cubicBezTo>
                    <a:cubicBezTo>
                      <a:pt x="69" y="15"/>
                      <a:pt x="71" y="16"/>
                      <a:pt x="72" y="16"/>
                    </a:cubicBezTo>
                    <a:cubicBezTo>
                      <a:pt x="72" y="17"/>
                      <a:pt x="73" y="17"/>
                      <a:pt x="73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7"/>
                      <a:pt x="74" y="17"/>
                      <a:pt x="74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3" y="16"/>
                      <a:pt x="73" y="16"/>
                      <a:pt x="73" y="16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3" y="15"/>
                      <a:pt x="73" y="1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6"/>
                      <a:pt x="74" y="16"/>
                      <a:pt x="74" y="16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4" y="15"/>
                      <a:pt x="74" y="15"/>
                    </a:cubicBezTo>
                    <a:cubicBezTo>
                      <a:pt x="74" y="15"/>
                      <a:pt x="73" y="15"/>
                      <a:pt x="72" y="14"/>
                    </a:cubicBezTo>
                    <a:cubicBezTo>
                      <a:pt x="69" y="13"/>
                      <a:pt x="61" y="9"/>
                      <a:pt x="55" y="6"/>
                    </a:cubicBezTo>
                    <a:cubicBezTo>
                      <a:pt x="52" y="5"/>
                      <a:pt x="49" y="3"/>
                      <a:pt x="46" y="2"/>
                    </a:cubicBezTo>
                    <a:cubicBezTo>
                      <a:pt x="45" y="1"/>
                      <a:pt x="44" y="1"/>
                      <a:pt x="44" y="1"/>
                    </a:cubicBezTo>
                    <a:cubicBezTo>
                      <a:pt x="43" y="1"/>
                      <a:pt x="43" y="0"/>
                      <a:pt x="43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41" y="0"/>
                      <a:pt x="41" y="0"/>
                      <a:pt x="40" y="1"/>
                    </a:cubicBezTo>
                    <a:cubicBezTo>
                      <a:pt x="40" y="2"/>
                      <a:pt x="40" y="2"/>
                      <a:pt x="41" y="3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5"/>
                      <a:pt x="35" y="6"/>
                      <a:pt x="37" y="7"/>
                    </a:cubicBezTo>
                    <a:cubicBezTo>
                      <a:pt x="49" y="15"/>
                      <a:pt x="84" y="36"/>
                      <a:pt x="84" y="36"/>
                    </a:cubicBezTo>
                    <a:cubicBezTo>
                      <a:pt x="85" y="35"/>
                      <a:pt x="85" y="35"/>
                      <a:pt x="85" y="35"/>
                    </a:cubicBezTo>
                    <a:cubicBezTo>
                      <a:pt x="85" y="33"/>
                      <a:pt x="85" y="33"/>
                      <a:pt x="85" y="33"/>
                    </a:cubicBezTo>
                    <a:cubicBezTo>
                      <a:pt x="85" y="33"/>
                      <a:pt x="72" y="26"/>
                      <a:pt x="58" y="19"/>
                    </a:cubicBezTo>
                    <a:cubicBezTo>
                      <a:pt x="51" y="15"/>
                      <a:pt x="44" y="12"/>
                      <a:pt x="39" y="9"/>
                    </a:cubicBezTo>
                    <a:cubicBezTo>
                      <a:pt x="36" y="8"/>
                      <a:pt x="34" y="6"/>
                      <a:pt x="32" y="6"/>
                    </a:cubicBezTo>
                    <a:cubicBezTo>
                      <a:pt x="31" y="5"/>
                      <a:pt x="30" y="5"/>
                      <a:pt x="29" y="5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7" y="5"/>
                      <a:pt x="26" y="5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7"/>
                      <a:pt x="23" y="7"/>
                      <a:pt x="22" y="8"/>
                    </a:cubicBezTo>
                    <a:cubicBezTo>
                      <a:pt x="22" y="9"/>
                      <a:pt x="22" y="10"/>
                      <a:pt x="23" y="10"/>
                    </a:cubicBezTo>
                    <a:cubicBezTo>
                      <a:pt x="83" y="48"/>
                      <a:pt x="83" y="48"/>
                      <a:pt x="83" y="48"/>
                    </a:cubicBezTo>
                    <a:cubicBezTo>
                      <a:pt x="84" y="47"/>
                      <a:pt x="84" y="47"/>
                      <a:pt x="84" y="47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3" y="46"/>
                      <a:pt x="83" y="46"/>
                      <a:pt x="83" y="46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83" y="45"/>
                      <a:pt x="83" y="45"/>
                      <a:pt x="83" y="45"/>
                    </a:cubicBezTo>
                    <a:cubicBezTo>
                      <a:pt x="84" y="46"/>
                      <a:pt x="84" y="46"/>
                      <a:pt x="84" y="46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84" y="45"/>
                      <a:pt x="84" y="45"/>
                      <a:pt x="84" y="45"/>
                    </a:cubicBezTo>
                    <a:cubicBezTo>
                      <a:pt x="84" y="45"/>
                      <a:pt x="83" y="45"/>
                      <a:pt x="82" y="45"/>
                    </a:cubicBezTo>
                    <a:cubicBezTo>
                      <a:pt x="80" y="44"/>
                      <a:pt x="74" y="41"/>
                      <a:pt x="67" y="38"/>
                    </a:cubicBezTo>
                    <a:cubicBezTo>
                      <a:pt x="57" y="32"/>
                      <a:pt x="45" y="25"/>
                      <a:pt x="35" y="20"/>
                    </a:cubicBezTo>
                    <a:cubicBezTo>
                      <a:pt x="30" y="17"/>
                      <a:pt x="25" y="15"/>
                      <a:pt x="22" y="13"/>
                    </a:cubicBezTo>
                    <a:cubicBezTo>
                      <a:pt x="19" y="11"/>
                      <a:pt x="17" y="10"/>
                      <a:pt x="17" y="10"/>
                    </a:cubicBezTo>
                    <a:cubicBezTo>
                      <a:pt x="16" y="10"/>
                      <a:pt x="15" y="10"/>
                      <a:pt x="15" y="10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4"/>
                      <a:pt x="18" y="15"/>
                      <a:pt x="20" y="16"/>
                    </a:cubicBezTo>
                    <a:cubicBezTo>
                      <a:pt x="28" y="22"/>
                      <a:pt x="44" y="31"/>
                      <a:pt x="58" y="39"/>
                    </a:cubicBezTo>
                    <a:cubicBezTo>
                      <a:pt x="65" y="43"/>
                      <a:pt x="71" y="47"/>
                      <a:pt x="76" y="50"/>
                    </a:cubicBezTo>
                    <a:cubicBezTo>
                      <a:pt x="78" y="51"/>
                      <a:pt x="80" y="52"/>
                      <a:pt x="81" y="53"/>
                    </a:cubicBezTo>
                    <a:cubicBezTo>
                      <a:pt x="82" y="54"/>
                      <a:pt x="82" y="54"/>
                      <a:pt x="83" y="54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3" y="53"/>
                      <a:pt x="83" y="53"/>
                      <a:pt x="83" y="53"/>
                    </a:cubicBezTo>
                    <a:cubicBezTo>
                      <a:pt x="83" y="54"/>
                      <a:pt x="83" y="54"/>
                      <a:pt x="83" y="54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3" y="53"/>
                      <a:pt x="83" y="53"/>
                      <a:pt x="83" y="53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3" y="53"/>
                      <a:pt x="83" y="53"/>
                      <a:pt x="83" y="53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3" y="53"/>
                      <a:pt x="83" y="53"/>
                      <a:pt x="83" y="53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4" y="54"/>
                      <a:pt x="84" y="54"/>
                      <a:pt x="84" y="54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4" y="53"/>
                      <a:pt x="84" y="53"/>
                      <a:pt x="84" y="53"/>
                    </a:cubicBezTo>
                    <a:cubicBezTo>
                      <a:pt x="84" y="52"/>
                      <a:pt x="84" y="52"/>
                      <a:pt x="84" y="52"/>
                    </a:cubicBezTo>
                    <a:cubicBezTo>
                      <a:pt x="84" y="52"/>
                      <a:pt x="84" y="52"/>
                      <a:pt x="83" y="52"/>
                    </a:cubicBezTo>
                    <a:cubicBezTo>
                      <a:pt x="78" y="49"/>
                      <a:pt x="61" y="40"/>
                      <a:pt x="45" y="31"/>
                    </a:cubicBezTo>
                    <a:cubicBezTo>
                      <a:pt x="37" y="26"/>
                      <a:pt x="30" y="22"/>
                      <a:pt x="24" y="19"/>
                    </a:cubicBezTo>
                    <a:cubicBezTo>
                      <a:pt x="21" y="17"/>
                      <a:pt x="18" y="16"/>
                      <a:pt x="16" y="15"/>
                    </a:cubicBezTo>
                    <a:cubicBezTo>
                      <a:pt x="15" y="15"/>
                      <a:pt x="14" y="14"/>
                      <a:pt x="14" y="14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4"/>
                      <a:pt x="12" y="14"/>
                      <a:pt x="12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16"/>
                      <a:pt x="11" y="16"/>
                      <a:pt x="11" y="17"/>
                    </a:cubicBezTo>
                    <a:cubicBezTo>
                      <a:pt x="11" y="17"/>
                      <a:pt x="12" y="18"/>
                      <a:pt x="13" y="18"/>
                    </a:cubicBezTo>
                    <a:cubicBezTo>
                      <a:pt x="15" y="20"/>
                      <a:pt x="21" y="24"/>
                      <a:pt x="28" y="28"/>
                    </a:cubicBezTo>
                    <a:cubicBezTo>
                      <a:pt x="49" y="42"/>
                      <a:pt x="82" y="61"/>
                      <a:pt x="82" y="61"/>
                    </a:cubicBezTo>
                    <a:cubicBezTo>
                      <a:pt x="82" y="59"/>
                      <a:pt x="82" y="59"/>
                      <a:pt x="82" y="59"/>
                    </a:cubicBezTo>
                    <a:cubicBezTo>
                      <a:pt x="83" y="58"/>
                      <a:pt x="83" y="58"/>
                      <a:pt x="83" y="5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9" y="18"/>
                      <a:pt x="8" y="18"/>
                      <a:pt x="8" y="19"/>
                    </a:cubicBezTo>
                    <a:cubicBezTo>
                      <a:pt x="7" y="20"/>
                      <a:pt x="7" y="20"/>
                      <a:pt x="8" y="21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79" y="63"/>
                      <a:pt x="79" y="63"/>
                      <a:pt x="79" y="63"/>
                    </a:cubicBezTo>
                    <a:cubicBezTo>
                      <a:pt x="80" y="64"/>
                      <a:pt x="80" y="64"/>
                      <a:pt x="80" y="64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3"/>
                      <a:pt x="80" y="63"/>
                      <a:pt x="80" y="63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0" y="62"/>
                      <a:pt x="79" y="62"/>
                      <a:pt x="79" y="62"/>
                    </a:cubicBezTo>
                    <a:cubicBezTo>
                      <a:pt x="73" y="59"/>
                      <a:pt x="55" y="50"/>
                      <a:pt x="39" y="41"/>
                    </a:cubicBezTo>
                    <a:cubicBezTo>
                      <a:pt x="31" y="36"/>
                      <a:pt x="23" y="32"/>
                      <a:pt x="17" y="28"/>
                    </a:cubicBezTo>
                    <a:cubicBezTo>
                      <a:pt x="11" y="25"/>
                      <a:pt x="8" y="23"/>
                      <a:pt x="8" y="23"/>
                    </a:cubicBezTo>
                    <a:cubicBezTo>
                      <a:pt x="7" y="23"/>
                      <a:pt x="7" y="23"/>
                      <a:pt x="6" y="23"/>
                    </a:cubicBezTo>
                    <a:cubicBezTo>
                      <a:pt x="6" y="23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6" y="26"/>
                      <a:pt x="7" y="26"/>
                      <a:pt x="8" y="27"/>
                    </a:cubicBezTo>
                    <a:cubicBezTo>
                      <a:pt x="12" y="30"/>
                      <a:pt x="29" y="40"/>
                      <a:pt x="45" y="50"/>
                    </a:cubicBezTo>
                    <a:cubicBezTo>
                      <a:pt x="53" y="55"/>
                      <a:pt x="60" y="59"/>
                      <a:pt x="66" y="63"/>
                    </a:cubicBezTo>
                    <a:cubicBezTo>
                      <a:pt x="68" y="65"/>
                      <a:pt x="71" y="66"/>
                      <a:pt x="72" y="67"/>
                    </a:cubicBezTo>
                    <a:cubicBezTo>
                      <a:pt x="73" y="67"/>
                      <a:pt x="74" y="68"/>
                      <a:pt x="74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7"/>
                      <a:pt x="75" y="67"/>
                      <a:pt x="75" y="67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7"/>
                      <a:pt x="75" y="67"/>
                      <a:pt x="75" y="67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6"/>
                      <a:pt x="75" y="65"/>
                      <a:pt x="73" y="64"/>
                    </a:cubicBezTo>
                    <a:cubicBezTo>
                      <a:pt x="66" y="60"/>
                      <a:pt x="50" y="51"/>
                      <a:pt x="35" y="43"/>
                    </a:cubicBezTo>
                    <a:cubicBezTo>
                      <a:pt x="27" y="39"/>
                      <a:pt x="20" y="36"/>
                      <a:pt x="15" y="33"/>
                    </a:cubicBezTo>
                    <a:cubicBezTo>
                      <a:pt x="12" y="31"/>
                      <a:pt x="10" y="30"/>
                      <a:pt x="8" y="30"/>
                    </a:cubicBezTo>
                    <a:cubicBezTo>
                      <a:pt x="7" y="29"/>
                      <a:pt x="6" y="29"/>
                      <a:pt x="6" y="29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5" y="28"/>
                      <a:pt x="4" y="28"/>
                      <a:pt x="4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9"/>
                      <a:pt x="3" y="29"/>
                    </a:cubicBezTo>
                    <a:cubicBezTo>
                      <a:pt x="2" y="29"/>
                      <a:pt x="2" y="30"/>
                      <a:pt x="2" y="30"/>
                    </a:cubicBezTo>
                    <a:cubicBezTo>
                      <a:pt x="3" y="30"/>
                      <a:pt x="3" y="31"/>
                      <a:pt x="3" y="31"/>
                    </a:cubicBezTo>
                    <a:cubicBezTo>
                      <a:pt x="3" y="31"/>
                      <a:pt x="7" y="33"/>
                      <a:pt x="14" y="37"/>
                    </a:cubicBezTo>
                    <a:cubicBezTo>
                      <a:pt x="23" y="43"/>
                      <a:pt x="38" y="51"/>
                      <a:pt x="50" y="59"/>
                    </a:cubicBezTo>
                    <a:cubicBezTo>
                      <a:pt x="55" y="62"/>
                      <a:pt x="61" y="66"/>
                      <a:pt x="65" y="68"/>
                    </a:cubicBezTo>
                    <a:cubicBezTo>
                      <a:pt x="67" y="70"/>
                      <a:pt x="68" y="71"/>
                      <a:pt x="69" y="72"/>
                    </a:cubicBezTo>
                    <a:cubicBezTo>
                      <a:pt x="70" y="72"/>
                      <a:pt x="70" y="72"/>
                      <a:pt x="70" y="72"/>
                    </a:cubicBezTo>
                    <a:cubicBezTo>
                      <a:pt x="70" y="73"/>
                      <a:pt x="70" y="73"/>
                      <a:pt x="70" y="73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0" y="72"/>
                      <a:pt x="70" y="72"/>
                      <a:pt x="70" y="72"/>
                    </a:cubicBezTo>
                    <a:cubicBezTo>
                      <a:pt x="70" y="73"/>
                      <a:pt x="70" y="73"/>
                      <a:pt x="70" y="73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70" y="72"/>
                      <a:pt x="70" y="72"/>
                      <a:pt x="70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70" y="72"/>
                      <a:pt x="70" y="72"/>
                      <a:pt x="70" y="72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1"/>
                      <a:pt x="71" y="71"/>
                      <a:pt x="71" y="71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2"/>
                      <a:pt x="72" y="72"/>
                      <a:pt x="72" y="72"/>
                    </a:cubicBezTo>
                    <a:cubicBezTo>
                      <a:pt x="72" y="71"/>
                      <a:pt x="72" y="71"/>
                      <a:pt x="72" y="71"/>
                    </a:cubicBezTo>
                    <a:cubicBezTo>
                      <a:pt x="72" y="71"/>
                      <a:pt x="72" y="71"/>
                      <a:pt x="71" y="70"/>
                    </a:cubicBezTo>
                    <a:cubicBezTo>
                      <a:pt x="66" y="68"/>
                      <a:pt x="50" y="58"/>
                      <a:pt x="35" y="49"/>
                    </a:cubicBezTo>
                    <a:cubicBezTo>
                      <a:pt x="28" y="45"/>
                      <a:pt x="20" y="41"/>
                      <a:pt x="14" y="38"/>
                    </a:cubicBezTo>
                    <a:cubicBezTo>
                      <a:pt x="11" y="36"/>
                      <a:pt x="9" y="35"/>
                      <a:pt x="7" y="34"/>
                    </a:cubicBezTo>
                    <a:cubicBezTo>
                      <a:pt x="6" y="33"/>
                      <a:pt x="5" y="33"/>
                      <a:pt x="5" y="33"/>
                    </a:cubicBezTo>
                    <a:cubicBezTo>
                      <a:pt x="4" y="32"/>
                      <a:pt x="3" y="32"/>
                      <a:pt x="3" y="32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2"/>
                      <a:pt x="2" y="33"/>
                      <a:pt x="1" y="33"/>
                    </a:cubicBezTo>
                    <a:cubicBezTo>
                      <a:pt x="1" y="33"/>
                      <a:pt x="1" y="34"/>
                      <a:pt x="1" y="34"/>
                    </a:cubicBezTo>
                    <a:cubicBezTo>
                      <a:pt x="1" y="35"/>
                      <a:pt x="1" y="35"/>
                      <a:pt x="2" y="35"/>
                    </a:cubicBezTo>
                    <a:cubicBezTo>
                      <a:pt x="2" y="35"/>
                      <a:pt x="6" y="37"/>
                      <a:pt x="12" y="41"/>
                    </a:cubicBezTo>
                    <a:cubicBezTo>
                      <a:pt x="22" y="47"/>
                      <a:pt x="36" y="55"/>
                      <a:pt x="47" y="62"/>
                    </a:cubicBezTo>
                    <a:cubicBezTo>
                      <a:pt x="53" y="66"/>
                      <a:pt x="58" y="69"/>
                      <a:pt x="62" y="72"/>
                    </a:cubicBezTo>
                    <a:cubicBezTo>
                      <a:pt x="64" y="73"/>
                      <a:pt x="66" y="74"/>
                      <a:pt x="67" y="75"/>
                    </a:cubicBezTo>
                    <a:cubicBezTo>
                      <a:pt x="67" y="75"/>
                      <a:pt x="67" y="75"/>
                      <a:pt x="68" y="76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68" y="75"/>
                      <a:pt x="68" y="75"/>
                      <a:pt x="68" y="75"/>
                    </a:cubicBezTo>
                    <a:cubicBezTo>
                      <a:pt x="68" y="76"/>
                      <a:pt x="68" y="76"/>
                      <a:pt x="68" y="76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68" y="75"/>
                      <a:pt x="68" y="75"/>
                      <a:pt x="68" y="75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68" y="75"/>
                      <a:pt x="68" y="75"/>
                      <a:pt x="68" y="75"/>
                    </a:cubicBezTo>
                    <a:cubicBezTo>
                      <a:pt x="68" y="75"/>
                      <a:pt x="68" y="75"/>
                      <a:pt x="68" y="75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68" y="75"/>
                      <a:pt x="68" y="75"/>
                      <a:pt x="68" y="75"/>
                    </a:cubicBezTo>
                    <a:cubicBezTo>
                      <a:pt x="69" y="75"/>
                      <a:pt x="69" y="75"/>
                      <a:pt x="69" y="75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4" y="39"/>
                      <a:pt x="3" y="39"/>
                      <a:pt x="2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19" y="52"/>
                      <a:pt x="19" y="52"/>
                      <a:pt x="19" y="5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1" y="42"/>
                      <a:pt x="0" y="42"/>
                      <a:pt x="0" y="43"/>
                    </a:cubicBezTo>
                    <a:cubicBezTo>
                      <a:pt x="0" y="44"/>
                      <a:pt x="0" y="45"/>
                      <a:pt x="1" y="45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3" y="50"/>
                      <a:pt x="3" y="50"/>
                      <a:pt x="3" y="50"/>
                    </a:cubicBezTo>
                    <a:cubicBezTo>
                      <a:pt x="3" y="49"/>
                      <a:pt x="2" y="50"/>
                      <a:pt x="1" y="50"/>
                    </a:cubicBezTo>
                    <a:cubicBezTo>
                      <a:pt x="1" y="51"/>
                      <a:pt x="1" y="52"/>
                      <a:pt x="2" y="5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0"/>
                      <a:pt x="7" y="60"/>
                      <a:pt x="6" y="61"/>
                    </a:cubicBezTo>
                    <a:cubicBezTo>
                      <a:pt x="6" y="62"/>
                      <a:pt x="6" y="62"/>
                      <a:pt x="7" y="63"/>
                    </a:cubicBezTo>
                    <a:cubicBezTo>
                      <a:pt x="43" y="85"/>
                      <a:pt x="43" y="85"/>
                      <a:pt x="43" y="85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3" y="83"/>
                      <a:pt x="43" y="83"/>
                      <a:pt x="43" y="83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4" y="83"/>
                      <a:pt x="44" y="83"/>
                      <a:pt x="44" y="83"/>
                    </a:cubicBezTo>
                    <a:cubicBezTo>
                      <a:pt x="43" y="83"/>
                      <a:pt x="41" y="82"/>
                      <a:pt x="38" y="81"/>
                    </a:cubicBezTo>
                    <a:cubicBezTo>
                      <a:pt x="34" y="79"/>
                      <a:pt x="28" y="77"/>
                      <a:pt x="24" y="75"/>
                    </a:cubicBezTo>
                    <a:cubicBezTo>
                      <a:pt x="20" y="73"/>
                      <a:pt x="16" y="72"/>
                      <a:pt x="16" y="72"/>
                    </a:cubicBezTo>
                    <a:cubicBezTo>
                      <a:pt x="15" y="72"/>
                      <a:pt x="15" y="72"/>
                      <a:pt x="14" y="73"/>
                    </a:cubicBezTo>
                    <a:cubicBezTo>
                      <a:pt x="14" y="73"/>
                      <a:pt x="14" y="74"/>
                      <a:pt x="15" y="75"/>
                    </a:cubicBezTo>
                    <a:cubicBezTo>
                      <a:pt x="27" y="82"/>
                      <a:pt x="27" y="82"/>
                      <a:pt x="27" y="82"/>
                    </a:cubicBezTo>
                    <a:cubicBezTo>
                      <a:pt x="28" y="83"/>
                      <a:pt x="29" y="83"/>
                      <a:pt x="29" y="82"/>
                    </a:cubicBezTo>
                    <a:cubicBezTo>
                      <a:pt x="30" y="81"/>
                      <a:pt x="29" y="80"/>
                      <a:pt x="29" y="8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8" name="Freeform 1198">
                <a:extLst>
                  <a:ext uri="{FF2B5EF4-FFF2-40B4-BE49-F238E27FC236}">
                    <a16:creationId xmlns:a16="http://schemas.microsoft.com/office/drawing/2014/main" id="{DB3E5E79-5D81-4573-8DA5-675DDBA24D31}"/>
                  </a:ext>
                </a:extLst>
              </p:cNvPr>
              <p:cNvSpPr/>
              <p:nvPr/>
            </p:nvSpPr>
            <p:spPr bwMode="auto">
              <a:xfrm>
                <a:off x="4151077" y="189216"/>
                <a:ext cx="86921" cy="103018"/>
              </a:xfrm>
              <a:custGeom>
                <a:avLst/>
                <a:gdLst>
                  <a:gd name="T0" fmla="*/ 35 w 40"/>
                  <a:gd name="T1" fmla="*/ 44 h 47"/>
                  <a:gd name="T2" fmla="*/ 34 w 40"/>
                  <a:gd name="T3" fmla="*/ 44 h 47"/>
                  <a:gd name="T4" fmla="*/ 33 w 40"/>
                  <a:gd name="T5" fmla="*/ 45 h 47"/>
                  <a:gd name="T6" fmla="*/ 34 w 40"/>
                  <a:gd name="T7" fmla="*/ 47 h 47"/>
                  <a:gd name="T8" fmla="*/ 38 w 40"/>
                  <a:gd name="T9" fmla="*/ 44 h 47"/>
                  <a:gd name="T10" fmla="*/ 39 w 40"/>
                  <a:gd name="T11" fmla="*/ 43 h 47"/>
                  <a:gd name="T12" fmla="*/ 38 w 40"/>
                  <a:gd name="T13" fmla="*/ 42 h 47"/>
                  <a:gd name="T14" fmla="*/ 37 w 40"/>
                  <a:gd name="T15" fmla="*/ 41 h 47"/>
                  <a:gd name="T16" fmla="*/ 39 w 40"/>
                  <a:gd name="T17" fmla="*/ 40 h 47"/>
                  <a:gd name="T18" fmla="*/ 40 w 40"/>
                  <a:gd name="T19" fmla="*/ 39 h 47"/>
                  <a:gd name="T20" fmla="*/ 40 w 40"/>
                  <a:gd name="T21" fmla="*/ 38 h 47"/>
                  <a:gd name="T22" fmla="*/ 34 w 40"/>
                  <a:gd name="T23" fmla="*/ 34 h 47"/>
                  <a:gd name="T24" fmla="*/ 37 w 40"/>
                  <a:gd name="T25" fmla="*/ 30 h 47"/>
                  <a:gd name="T26" fmla="*/ 37 w 40"/>
                  <a:gd name="T27" fmla="*/ 29 h 47"/>
                  <a:gd name="T28" fmla="*/ 37 w 40"/>
                  <a:gd name="T29" fmla="*/ 28 h 47"/>
                  <a:gd name="T30" fmla="*/ 28 w 40"/>
                  <a:gd name="T31" fmla="*/ 23 h 47"/>
                  <a:gd name="T32" fmla="*/ 31 w 40"/>
                  <a:gd name="T33" fmla="*/ 20 h 47"/>
                  <a:gd name="T34" fmla="*/ 31 w 40"/>
                  <a:gd name="T35" fmla="*/ 19 h 47"/>
                  <a:gd name="T36" fmla="*/ 30 w 40"/>
                  <a:gd name="T37" fmla="*/ 18 h 47"/>
                  <a:gd name="T38" fmla="*/ 2 w 40"/>
                  <a:gd name="T39" fmla="*/ 1 h 47"/>
                  <a:gd name="T40" fmla="*/ 0 w 40"/>
                  <a:gd name="T41" fmla="*/ 1 h 47"/>
                  <a:gd name="T42" fmla="*/ 0 w 40"/>
                  <a:gd name="T43" fmla="*/ 3 h 47"/>
                  <a:gd name="T44" fmla="*/ 27 w 40"/>
                  <a:gd name="T45" fmla="*/ 20 h 47"/>
                  <a:gd name="T46" fmla="*/ 25 w 40"/>
                  <a:gd name="T47" fmla="*/ 23 h 47"/>
                  <a:gd name="T48" fmla="*/ 25 w 40"/>
                  <a:gd name="T49" fmla="*/ 24 h 47"/>
                  <a:gd name="T50" fmla="*/ 25 w 40"/>
                  <a:gd name="T51" fmla="*/ 25 h 47"/>
                  <a:gd name="T52" fmla="*/ 34 w 40"/>
                  <a:gd name="T53" fmla="*/ 30 h 47"/>
                  <a:gd name="T54" fmla="*/ 31 w 40"/>
                  <a:gd name="T55" fmla="*/ 34 h 47"/>
                  <a:gd name="T56" fmla="*/ 31 w 40"/>
                  <a:gd name="T57" fmla="*/ 35 h 47"/>
                  <a:gd name="T58" fmla="*/ 31 w 40"/>
                  <a:gd name="T59" fmla="*/ 36 h 47"/>
                  <a:gd name="T60" fmla="*/ 34 w 40"/>
                  <a:gd name="T61" fmla="*/ 38 h 47"/>
                  <a:gd name="T62" fmla="*/ 32 w 40"/>
                  <a:gd name="T63" fmla="*/ 38 h 47"/>
                  <a:gd name="T64" fmla="*/ 31 w 40"/>
                  <a:gd name="T65" fmla="*/ 39 h 47"/>
                  <a:gd name="T66" fmla="*/ 31 w 40"/>
                  <a:gd name="T67" fmla="*/ 41 h 47"/>
                  <a:gd name="T68" fmla="*/ 35 w 40"/>
                  <a:gd name="T69" fmla="*/ 43 h 47"/>
                  <a:gd name="T70" fmla="*/ 33 w 40"/>
                  <a:gd name="T71" fmla="*/ 44 h 47"/>
                  <a:gd name="T72" fmla="*/ 32 w 40"/>
                  <a:gd name="T73" fmla="*/ 45 h 47"/>
                  <a:gd name="T74" fmla="*/ 32 w 40"/>
                  <a:gd name="T75" fmla="*/ 46 h 47"/>
                  <a:gd name="T76" fmla="*/ 33 w 40"/>
                  <a:gd name="T77" fmla="*/ 47 h 47"/>
                  <a:gd name="T78" fmla="*/ 35 w 40"/>
                  <a:gd name="T79" fmla="*/ 46 h 47"/>
                  <a:gd name="T80" fmla="*/ 35 w 40"/>
                  <a:gd name="T81" fmla="*/ 4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0" h="47">
                    <a:moveTo>
                      <a:pt x="35" y="44"/>
                    </a:moveTo>
                    <a:cubicBezTo>
                      <a:pt x="34" y="44"/>
                      <a:pt x="34" y="44"/>
                      <a:pt x="34" y="44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8" y="44"/>
                      <a:pt x="38" y="44"/>
                      <a:pt x="38" y="44"/>
                    </a:cubicBezTo>
                    <a:cubicBezTo>
                      <a:pt x="39" y="44"/>
                      <a:pt x="39" y="44"/>
                      <a:pt x="39" y="43"/>
                    </a:cubicBezTo>
                    <a:cubicBezTo>
                      <a:pt x="39" y="43"/>
                      <a:pt x="39" y="42"/>
                      <a:pt x="38" y="42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40" y="40"/>
                      <a:pt x="40" y="40"/>
                      <a:pt x="40" y="39"/>
                    </a:cubicBezTo>
                    <a:cubicBezTo>
                      <a:pt x="40" y="39"/>
                      <a:pt x="40" y="38"/>
                      <a:pt x="40" y="38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7" y="30"/>
                      <a:pt x="37" y="30"/>
                      <a:pt x="37" y="30"/>
                    </a:cubicBezTo>
                    <a:cubicBezTo>
                      <a:pt x="37" y="30"/>
                      <a:pt x="37" y="30"/>
                      <a:pt x="37" y="29"/>
                    </a:cubicBezTo>
                    <a:cubicBezTo>
                      <a:pt x="37" y="29"/>
                      <a:pt x="37" y="28"/>
                      <a:pt x="37" y="28"/>
                    </a:cubicBezTo>
                    <a:cubicBezTo>
                      <a:pt x="28" y="23"/>
                      <a:pt x="28" y="23"/>
                      <a:pt x="28" y="23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19"/>
                    </a:cubicBezTo>
                    <a:cubicBezTo>
                      <a:pt x="31" y="19"/>
                      <a:pt x="31" y="18"/>
                      <a:pt x="30" y="18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25" y="23"/>
                      <a:pt x="25" y="23"/>
                      <a:pt x="25" y="23"/>
                    </a:cubicBezTo>
                    <a:cubicBezTo>
                      <a:pt x="25" y="23"/>
                      <a:pt x="25" y="23"/>
                      <a:pt x="25" y="24"/>
                    </a:cubicBezTo>
                    <a:cubicBezTo>
                      <a:pt x="25" y="24"/>
                      <a:pt x="25" y="25"/>
                      <a:pt x="25" y="25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34"/>
                      <a:pt x="30" y="34"/>
                      <a:pt x="31" y="35"/>
                    </a:cubicBezTo>
                    <a:cubicBezTo>
                      <a:pt x="31" y="35"/>
                      <a:pt x="31" y="36"/>
                      <a:pt x="31" y="36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1" y="38"/>
                      <a:pt x="31" y="39"/>
                      <a:pt x="31" y="39"/>
                    </a:cubicBezTo>
                    <a:cubicBezTo>
                      <a:pt x="30" y="40"/>
                      <a:pt x="31" y="40"/>
                      <a:pt x="31" y="41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33" y="44"/>
                      <a:pt x="33" y="44"/>
                      <a:pt x="33" y="44"/>
                    </a:cubicBezTo>
                    <a:cubicBezTo>
                      <a:pt x="32" y="44"/>
                      <a:pt x="32" y="45"/>
                      <a:pt x="32" y="45"/>
                    </a:cubicBezTo>
                    <a:cubicBezTo>
                      <a:pt x="32" y="46"/>
                      <a:pt x="32" y="46"/>
                      <a:pt x="32" y="46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4" y="47"/>
                      <a:pt x="35" y="47"/>
                      <a:pt x="35" y="46"/>
                    </a:cubicBezTo>
                    <a:cubicBezTo>
                      <a:pt x="36" y="46"/>
                      <a:pt x="35" y="45"/>
                      <a:pt x="35" y="4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9" name="Freeform 1199">
                <a:extLst>
                  <a:ext uri="{FF2B5EF4-FFF2-40B4-BE49-F238E27FC236}">
                    <a16:creationId xmlns:a16="http://schemas.microsoft.com/office/drawing/2014/main" id="{E92B2107-BD72-4015-A346-A9A725A233CE}"/>
                  </a:ext>
                </a:extLst>
              </p:cNvPr>
              <p:cNvSpPr/>
              <p:nvPr/>
            </p:nvSpPr>
            <p:spPr bwMode="auto">
              <a:xfrm>
                <a:off x="4040011" y="189216"/>
                <a:ext cx="135211" cy="169013"/>
              </a:xfrm>
              <a:custGeom>
                <a:avLst/>
                <a:gdLst>
                  <a:gd name="T0" fmla="*/ 12 w 62"/>
                  <a:gd name="T1" fmla="*/ 62 h 77"/>
                  <a:gd name="T2" fmla="*/ 8 w 62"/>
                  <a:gd name="T3" fmla="*/ 56 h 77"/>
                  <a:gd name="T4" fmla="*/ 6 w 62"/>
                  <a:gd name="T5" fmla="*/ 52 h 77"/>
                  <a:gd name="T6" fmla="*/ 8 w 62"/>
                  <a:gd name="T7" fmla="*/ 47 h 77"/>
                  <a:gd name="T8" fmla="*/ 10 w 62"/>
                  <a:gd name="T9" fmla="*/ 42 h 77"/>
                  <a:gd name="T10" fmla="*/ 8 w 62"/>
                  <a:gd name="T11" fmla="*/ 38 h 77"/>
                  <a:gd name="T12" fmla="*/ 6 w 62"/>
                  <a:gd name="T13" fmla="*/ 34 h 77"/>
                  <a:gd name="T14" fmla="*/ 10 w 62"/>
                  <a:gd name="T15" fmla="*/ 31 h 77"/>
                  <a:gd name="T16" fmla="*/ 12 w 62"/>
                  <a:gd name="T17" fmla="*/ 28 h 77"/>
                  <a:gd name="T18" fmla="*/ 15 w 62"/>
                  <a:gd name="T19" fmla="*/ 26 h 77"/>
                  <a:gd name="T20" fmla="*/ 15 w 62"/>
                  <a:gd name="T21" fmla="*/ 23 h 77"/>
                  <a:gd name="T22" fmla="*/ 18 w 62"/>
                  <a:gd name="T23" fmla="*/ 20 h 77"/>
                  <a:gd name="T24" fmla="*/ 21 w 62"/>
                  <a:gd name="T25" fmla="*/ 17 h 77"/>
                  <a:gd name="T26" fmla="*/ 26 w 62"/>
                  <a:gd name="T27" fmla="*/ 15 h 77"/>
                  <a:gd name="T28" fmla="*/ 26 w 62"/>
                  <a:gd name="T29" fmla="*/ 11 h 77"/>
                  <a:gd name="T30" fmla="*/ 33 w 62"/>
                  <a:gd name="T31" fmla="*/ 9 h 77"/>
                  <a:gd name="T32" fmla="*/ 40 w 62"/>
                  <a:gd name="T33" fmla="*/ 9 h 77"/>
                  <a:gd name="T34" fmla="*/ 46 w 62"/>
                  <a:gd name="T35" fmla="*/ 8 h 77"/>
                  <a:gd name="T36" fmla="*/ 40 w 62"/>
                  <a:gd name="T37" fmla="*/ 1 h 77"/>
                  <a:gd name="T38" fmla="*/ 39 w 62"/>
                  <a:gd name="T39" fmla="*/ 3 h 77"/>
                  <a:gd name="T40" fmla="*/ 39 w 62"/>
                  <a:gd name="T41" fmla="*/ 3 h 77"/>
                  <a:gd name="T42" fmla="*/ 39 w 62"/>
                  <a:gd name="T43" fmla="*/ 4 h 77"/>
                  <a:gd name="T44" fmla="*/ 39 w 62"/>
                  <a:gd name="T45" fmla="*/ 4 h 77"/>
                  <a:gd name="T46" fmla="*/ 39 w 62"/>
                  <a:gd name="T47" fmla="*/ 4 h 77"/>
                  <a:gd name="T48" fmla="*/ 40 w 62"/>
                  <a:gd name="T49" fmla="*/ 5 h 77"/>
                  <a:gd name="T50" fmla="*/ 59 w 62"/>
                  <a:gd name="T51" fmla="*/ 12 h 77"/>
                  <a:gd name="T52" fmla="*/ 61 w 62"/>
                  <a:gd name="T53" fmla="*/ 12 h 77"/>
                  <a:gd name="T54" fmla="*/ 61 w 62"/>
                  <a:gd name="T55" fmla="*/ 9 h 77"/>
                  <a:gd name="T56" fmla="*/ 45 w 62"/>
                  <a:gd name="T57" fmla="*/ 3 h 77"/>
                  <a:gd name="T58" fmla="*/ 59 w 62"/>
                  <a:gd name="T59" fmla="*/ 10 h 77"/>
                  <a:gd name="T60" fmla="*/ 59 w 62"/>
                  <a:gd name="T61" fmla="*/ 10 h 77"/>
                  <a:gd name="T62" fmla="*/ 60 w 62"/>
                  <a:gd name="T63" fmla="*/ 10 h 77"/>
                  <a:gd name="T64" fmla="*/ 60 w 62"/>
                  <a:gd name="T65" fmla="*/ 10 h 77"/>
                  <a:gd name="T66" fmla="*/ 60 w 62"/>
                  <a:gd name="T67" fmla="*/ 9 h 77"/>
                  <a:gd name="T68" fmla="*/ 60 w 62"/>
                  <a:gd name="T69" fmla="*/ 9 h 77"/>
                  <a:gd name="T70" fmla="*/ 42 w 62"/>
                  <a:gd name="T71" fmla="*/ 2 h 77"/>
                  <a:gd name="T72" fmla="*/ 39 w 62"/>
                  <a:gd name="T73" fmla="*/ 1 h 77"/>
                  <a:gd name="T74" fmla="*/ 38 w 62"/>
                  <a:gd name="T75" fmla="*/ 4 h 77"/>
                  <a:gd name="T76" fmla="*/ 30 w 62"/>
                  <a:gd name="T77" fmla="*/ 4 h 77"/>
                  <a:gd name="T78" fmla="*/ 26 w 62"/>
                  <a:gd name="T79" fmla="*/ 5 h 77"/>
                  <a:gd name="T80" fmla="*/ 26 w 62"/>
                  <a:gd name="T81" fmla="*/ 8 h 77"/>
                  <a:gd name="T82" fmla="*/ 19 w 62"/>
                  <a:gd name="T83" fmla="*/ 11 h 77"/>
                  <a:gd name="T84" fmla="*/ 14 w 62"/>
                  <a:gd name="T85" fmla="*/ 13 h 77"/>
                  <a:gd name="T86" fmla="*/ 12 w 62"/>
                  <a:gd name="T87" fmla="*/ 17 h 77"/>
                  <a:gd name="T88" fmla="*/ 12 w 62"/>
                  <a:gd name="T89" fmla="*/ 20 h 77"/>
                  <a:gd name="T90" fmla="*/ 9 w 62"/>
                  <a:gd name="T91" fmla="*/ 22 h 77"/>
                  <a:gd name="T92" fmla="*/ 5 w 62"/>
                  <a:gd name="T93" fmla="*/ 26 h 77"/>
                  <a:gd name="T94" fmla="*/ 4 w 62"/>
                  <a:gd name="T95" fmla="*/ 28 h 77"/>
                  <a:gd name="T96" fmla="*/ 5 w 62"/>
                  <a:gd name="T97" fmla="*/ 31 h 77"/>
                  <a:gd name="T98" fmla="*/ 1 w 62"/>
                  <a:gd name="T99" fmla="*/ 35 h 77"/>
                  <a:gd name="T100" fmla="*/ 1 w 62"/>
                  <a:gd name="T101" fmla="*/ 38 h 77"/>
                  <a:gd name="T102" fmla="*/ 2 w 62"/>
                  <a:gd name="T103" fmla="*/ 44 h 77"/>
                  <a:gd name="T104" fmla="*/ 5 w 62"/>
                  <a:gd name="T105" fmla="*/ 48 h 77"/>
                  <a:gd name="T106" fmla="*/ 2 w 62"/>
                  <a:gd name="T107" fmla="*/ 54 h 77"/>
                  <a:gd name="T108" fmla="*/ 0 w 62"/>
                  <a:gd name="T109" fmla="*/ 56 h 77"/>
                  <a:gd name="T110" fmla="*/ 6 w 62"/>
                  <a:gd name="T111" fmla="*/ 66 h 77"/>
                  <a:gd name="T112" fmla="*/ 22 w 62"/>
                  <a:gd name="T113" fmla="*/ 7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62" h="77">
                    <a:moveTo>
                      <a:pt x="22" y="74"/>
                    </a:moveTo>
                    <a:cubicBezTo>
                      <a:pt x="10" y="67"/>
                      <a:pt x="10" y="67"/>
                      <a:pt x="10" y="67"/>
                    </a:cubicBezTo>
                    <a:cubicBezTo>
                      <a:pt x="12" y="62"/>
                      <a:pt x="12" y="62"/>
                      <a:pt x="12" y="62"/>
                    </a:cubicBezTo>
                    <a:cubicBezTo>
                      <a:pt x="12" y="62"/>
                      <a:pt x="12" y="61"/>
                      <a:pt x="12" y="60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8" y="56"/>
                      <a:pt x="8" y="56"/>
                      <a:pt x="8" y="56"/>
                    </a:cubicBezTo>
                    <a:cubicBezTo>
                      <a:pt x="8" y="56"/>
                      <a:pt x="9" y="56"/>
                      <a:pt x="9" y="55"/>
                    </a:cubicBezTo>
                    <a:cubicBezTo>
                      <a:pt x="9" y="54"/>
                      <a:pt x="8" y="54"/>
                      <a:pt x="8" y="53"/>
                    </a:cubicBezTo>
                    <a:cubicBezTo>
                      <a:pt x="6" y="52"/>
                      <a:pt x="6" y="52"/>
                      <a:pt x="6" y="52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9" y="49"/>
                      <a:pt x="9" y="48"/>
                      <a:pt x="9" y="48"/>
                    </a:cubicBezTo>
                    <a:cubicBezTo>
                      <a:pt x="9" y="47"/>
                      <a:pt x="8" y="47"/>
                      <a:pt x="8" y="47"/>
                    </a:cubicBezTo>
                    <a:cubicBezTo>
                      <a:pt x="6" y="45"/>
                      <a:pt x="6" y="45"/>
                      <a:pt x="6" y="45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3"/>
                      <a:pt x="10" y="42"/>
                      <a:pt x="10" y="42"/>
                    </a:cubicBezTo>
                    <a:cubicBezTo>
                      <a:pt x="10" y="41"/>
                      <a:pt x="9" y="41"/>
                      <a:pt x="9" y="40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9" y="38"/>
                      <a:pt x="9" y="38"/>
                      <a:pt x="9" y="37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9" y="34"/>
                      <a:pt x="9" y="34"/>
                      <a:pt x="9" y="34"/>
                    </a:cubicBezTo>
                    <a:cubicBezTo>
                      <a:pt x="10" y="33"/>
                      <a:pt x="10" y="33"/>
                      <a:pt x="10" y="32"/>
                    </a:cubicBezTo>
                    <a:cubicBezTo>
                      <a:pt x="10" y="32"/>
                      <a:pt x="10" y="31"/>
                      <a:pt x="10" y="31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1" y="29"/>
                      <a:pt x="11" y="29"/>
                      <a:pt x="12" y="28"/>
                    </a:cubicBezTo>
                    <a:cubicBezTo>
                      <a:pt x="12" y="28"/>
                      <a:pt x="11" y="27"/>
                      <a:pt x="11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6" y="26"/>
                      <a:pt x="16" y="25"/>
                      <a:pt x="16" y="25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8" y="23"/>
                      <a:pt x="19" y="22"/>
                      <a:pt x="19" y="22"/>
                    </a:cubicBezTo>
                    <a:cubicBezTo>
                      <a:pt x="19" y="21"/>
                      <a:pt x="19" y="20"/>
                      <a:pt x="18" y="20"/>
                    </a:cubicBezTo>
                    <a:cubicBezTo>
                      <a:pt x="16" y="19"/>
                      <a:pt x="16" y="19"/>
                      <a:pt x="16" y="19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21" y="18"/>
                      <a:pt x="21" y="17"/>
                      <a:pt x="21" y="17"/>
                    </a:cubicBezTo>
                    <a:cubicBezTo>
                      <a:pt x="21" y="16"/>
                      <a:pt x="21" y="15"/>
                      <a:pt x="20" y="15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6" y="15"/>
                      <a:pt x="27" y="14"/>
                      <a:pt x="27" y="14"/>
                    </a:cubicBezTo>
                    <a:cubicBezTo>
                      <a:pt x="27" y="13"/>
                      <a:pt x="27" y="12"/>
                      <a:pt x="27" y="12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33" y="12"/>
                      <a:pt x="33" y="12"/>
                      <a:pt x="33" y="12"/>
                    </a:cubicBezTo>
                    <a:cubicBezTo>
                      <a:pt x="33" y="12"/>
                      <a:pt x="34" y="12"/>
                      <a:pt x="34" y="11"/>
                    </a:cubicBezTo>
                    <a:cubicBezTo>
                      <a:pt x="34" y="10"/>
                      <a:pt x="34" y="10"/>
                      <a:pt x="33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9" y="10"/>
                      <a:pt x="39" y="10"/>
                      <a:pt x="39" y="10"/>
                    </a:cubicBezTo>
                    <a:cubicBezTo>
                      <a:pt x="39" y="10"/>
                      <a:pt x="40" y="10"/>
                      <a:pt x="40" y="9"/>
                    </a:cubicBezTo>
                    <a:cubicBezTo>
                      <a:pt x="40" y="9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7" y="8"/>
                      <a:pt x="47" y="7"/>
                    </a:cubicBezTo>
                    <a:cubicBezTo>
                      <a:pt x="47" y="7"/>
                      <a:pt x="47" y="6"/>
                      <a:pt x="47" y="6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3"/>
                      <a:pt x="40" y="3"/>
                      <a:pt x="40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40" y="4"/>
                      <a:pt x="40" y="4"/>
                      <a:pt x="40" y="3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40" y="4"/>
                      <a:pt x="40" y="4"/>
                      <a:pt x="40" y="4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9" y="4"/>
                      <a:pt x="40" y="4"/>
                      <a:pt x="40" y="5"/>
                    </a:cubicBezTo>
                    <a:cubicBezTo>
                      <a:pt x="43" y="5"/>
                      <a:pt x="47" y="7"/>
                      <a:pt x="51" y="9"/>
                    </a:cubicBezTo>
                    <a:cubicBezTo>
                      <a:pt x="53" y="10"/>
                      <a:pt x="55" y="10"/>
                      <a:pt x="57" y="11"/>
                    </a:cubicBezTo>
                    <a:cubicBezTo>
                      <a:pt x="58" y="11"/>
                      <a:pt x="58" y="11"/>
                      <a:pt x="59" y="12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12"/>
                      <a:pt x="61" y="12"/>
                      <a:pt x="61" y="11"/>
                    </a:cubicBezTo>
                    <a:cubicBezTo>
                      <a:pt x="62" y="11"/>
                      <a:pt x="62" y="11"/>
                      <a:pt x="62" y="10"/>
                    </a:cubicBezTo>
                    <a:cubicBezTo>
                      <a:pt x="62" y="10"/>
                      <a:pt x="61" y="9"/>
                      <a:pt x="61" y="9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46" y="0"/>
                      <a:pt x="45" y="0"/>
                      <a:pt x="45" y="1"/>
                    </a:cubicBezTo>
                    <a:cubicBezTo>
                      <a:pt x="44" y="2"/>
                      <a:pt x="45" y="3"/>
                      <a:pt x="45" y="3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9" y="10"/>
                      <a:pt x="59" y="10"/>
                      <a:pt x="59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59" y="9"/>
                      <a:pt x="59" y="10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60" y="9"/>
                      <a:pt x="60" y="9"/>
                      <a:pt x="60" y="9"/>
                    </a:cubicBezTo>
                    <a:cubicBezTo>
                      <a:pt x="60" y="9"/>
                      <a:pt x="60" y="9"/>
                      <a:pt x="59" y="9"/>
                    </a:cubicBezTo>
                    <a:cubicBezTo>
                      <a:pt x="57" y="8"/>
                      <a:pt x="52" y="6"/>
                      <a:pt x="48" y="4"/>
                    </a:cubicBezTo>
                    <a:cubicBezTo>
                      <a:pt x="46" y="4"/>
                      <a:pt x="44" y="3"/>
                      <a:pt x="42" y="2"/>
                    </a:cubicBezTo>
                    <a:cubicBezTo>
                      <a:pt x="42" y="2"/>
                      <a:pt x="41" y="2"/>
                      <a:pt x="41" y="2"/>
                    </a:cubicBezTo>
                    <a:cubicBezTo>
                      <a:pt x="40" y="1"/>
                      <a:pt x="40" y="1"/>
                      <a:pt x="40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9" y="1"/>
                      <a:pt x="39" y="1"/>
                      <a:pt x="39" y="1"/>
                    </a:cubicBezTo>
                    <a:cubicBezTo>
                      <a:pt x="39" y="1"/>
                      <a:pt x="38" y="1"/>
                      <a:pt x="38" y="2"/>
                    </a:cubicBezTo>
                    <a:cubicBezTo>
                      <a:pt x="37" y="3"/>
                      <a:pt x="38" y="4"/>
                      <a:pt x="38" y="4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2" y="3"/>
                      <a:pt x="32" y="3"/>
                      <a:pt x="32" y="3"/>
                    </a:cubicBezTo>
                    <a:cubicBezTo>
                      <a:pt x="31" y="3"/>
                      <a:pt x="31" y="3"/>
                      <a:pt x="30" y="4"/>
                    </a:cubicBezTo>
                    <a:cubicBezTo>
                      <a:pt x="30" y="4"/>
                      <a:pt x="30" y="5"/>
                      <a:pt x="31" y="6"/>
                    </a:cubicBezTo>
                    <a:cubicBezTo>
                      <a:pt x="31" y="6"/>
                      <a:pt x="31" y="6"/>
                      <a:pt x="31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5"/>
                      <a:pt x="25" y="5"/>
                      <a:pt x="24" y="6"/>
                    </a:cubicBezTo>
                    <a:cubicBezTo>
                      <a:pt x="24" y="6"/>
                      <a:pt x="24" y="7"/>
                      <a:pt x="25" y="8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8" y="8"/>
                      <a:pt x="18" y="9"/>
                    </a:cubicBezTo>
                    <a:cubicBezTo>
                      <a:pt x="18" y="9"/>
                      <a:pt x="18" y="10"/>
                      <a:pt x="19" y="11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4" y="12"/>
                      <a:pt x="14" y="12"/>
                      <a:pt x="14" y="13"/>
                    </a:cubicBezTo>
                    <a:cubicBezTo>
                      <a:pt x="13" y="14"/>
                      <a:pt x="14" y="14"/>
                      <a:pt x="14" y="15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1" y="17"/>
                      <a:pt x="11" y="18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9" y="20"/>
                      <a:pt x="8" y="20"/>
                      <a:pt x="8" y="21"/>
                    </a:cubicBezTo>
                    <a:cubicBezTo>
                      <a:pt x="8" y="21"/>
                      <a:pt x="8" y="22"/>
                      <a:pt x="9" y="22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6" y="24"/>
                      <a:pt x="5" y="25"/>
                      <a:pt x="5" y="26"/>
                    </a:cubicBezTo>
                    <a:cubicBezTo>
                      <a:pt x="5" y="26"/>
                      <a:pt x="5" y="27"/>
                      <a:pt x="6" y="27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4" y="28"/>
                      <a:pt x="4" y="28"/>
                      <a:pt x="4" y="28"/>
                    </a:cubicBezTo>
                    <a:cubicBezTo>
                      <a:pt x="4" y="28"/>
                      <a:pt x="3" y="29"/>
                      <a:pt x="3" y="29"/>
                    </a:cubicBezTo>
                    <a:cubicBezTo>
                      <a:pt x="3" y="30"/>
                      <a:pt x="3" y="30"/>
                      <a:pt x="4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1" y="32"/>
                      <a:pt x="1" y="32"/>
                      <a:pt x="1" y="33"/>
                    </a:cubicBezTo>
                    <a:cubicBezTo>
                      <a:pt x="1" y="34"/>
                      <a:pt x="1" y="34"/>
                      <a:pt x="1" y="35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1" y="37"/>
                      <a:pt x="1" y="37"/>
                      <a:pt x="1" y="38"/>
                    </a:cubicBezTo>
                    <a:cubicBezTo>
                      <a:pt x="1" y="38"/>
                      <a:pt x="1" y="39"/>
                      <a:pt x="1" y="39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2" y="44"/>
                      <a:pt x="1" y="45"/>
                      <a:pt x="1" y="45"/>
                    </a:cubicBezTo>
                    <a:cubicBezTo>
                      <a:pt x="1" y="46"/>
                      <a:pt x="2" y="46"/>
                      <a:pt x="2" y="46"/>
                    </a:cubicBezTo>
                    <a:cubicBezTo>
                      <a:pt x="5" y="48"/>
                      <a:pt x="5" y="48"/>
                      <a:pt x="5" y="48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52"/>
                      <a:pt x="2" y="52"/>
                      <a:pt x="2" y="53"/>
                    </a:cubicBezTo>
                    <a:cubicBezTo>
                      <a:pt x="2" y="53"/>
                      <a:pt x="2" y="53"/>
                      <a:pt x="2" y="54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1" y="55"/>
                      <a:pt x="1" y="55"/>
                      <a:pt x="1" y="55"/>
                    </a:cubicBezTo>
                    <a:cubicBezTo>
                      <a:pt x="1" y="55"/>
                      <a:pt x="0" y="55"/>
                      <a:pt x="0" y="56"/>
                    </a:cubicBezTo>
                    <a:cubicBezTo>
                      <a:pt x="0" y="56"/>
                      <a:pt x="1" y="57"/>
                      <a:pt x="1" y="57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6" y="66"/>
                      <a:pt x="6" y="66"/>
                      <a:pt x="6" y="66"/>
                    </a:cubicBezTo>
                    <a:cubicBezTo>
                      <a:pt x="6" y="67"/>
                      <a:pt x="6" y="68"/>
                      <a:pt x="7" y="68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21" y="77"/>
                      <a:pt x="22" y="77"/>
                      <a:pt x="22" y="76"/>
                    </a:cubicBezTo>
                    <a:cubicBezTo>
                      <a:pt x="23" y="76"/>
                      <a:pt x="22" y="75"/>
                      <a:pt x="22" y="7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0" name="Freeform 1200">
                <a:extLst>
                  <a:ext uri="{FF2B5EF4-FFF2-40B4-BE49-F238E27FC236}">
                    <a16:creationId xmlns:a16="http://schemas.microsoft.com/office/drawing/2014/main" id="{FDF6FE58-3D80-478E-9F72-839DAE3B603E}"/>
                  </a:ext>
                </a:extLst>
              </p:cNvPr>
              <p:cNvSpPr/>
              <p:nvPr/>
            </p:nvSpPr>
            <p:spPr bwMode="auto">
              <a:xfrm>
                <a:off x="4070594" y="287404"/>
                <a:ext cx="165794" cy="103018"/>
              </a:xfrm>
              <a:custGeom>
                <a:avLst/>
                <a:gdLst>
                  <a:gd name="T0" fmla="*/ 2 w 76"/>
                  <a:gd name="T1" fmla="*/ 34 h 47"/>
                  <a:gd name="T2" fmla="*/ 25 w 76"/>
                  <a:gd name="T3" fmla="*/ 45 h 47"/>
                  <a:gd name="T4" fmla="*/ 30 w 76"/>
                  <a:gd name="T5" fmla="*/ 47 h 47"/>
                  <a:gd name="T6" fmla="*/ 32 w 76"/>
                  <a:gd name="T7" fmla="*/ 45 h 47"/>
                  <a:gd name="T8" fmla="*/ 41 w 76"/>
                  <a:gd name="T9" fmla="*/ 46 h 47"/>
                  <a:gd name="T10" fmla="*/ 41 w 76"/>
                  <a:gd name="T11" fmla="*/ 42 h 47"/>
                  <a:gd name="T12" fmla="*/ 49 w 76"/>
                  <a:gd name="T13" fmla="*/ 41 h 47"/>
                  <a:gd name="T14" fmla="*/ 41 w 76"/>
                  <a:gd name="T15" fmla="*/ 39 h 47"/>
                  <a:gd name="T16" fmla="*/ 54 w 76"/>
                  <a:gd name="T17" fmla="*/ 39 h 47"/>
                  <a:gd name="T18" fmla="*/ 58 w 76"/>
                  <a:gd name="T19" fmla="*/ 37 h 47"/>
                  <a:gd name="T20" fmla="*/ 60 w 76"/>
                  <a:gd name="T21" fmla="*/ 36 h 47"/>
                  <a:gd name="T22" fmla="*/ 59 w 76"/>
                  <a:gd name="T23" fmla="*/ 32 h 47"/>
                  <a:gd name="T24" fmla="*/ 65 w 76"/>
                  <a:gd name="T25" fmla="*/ 28 h 47"/>
                  <a:gd name="T26" fmla="*/ 61 w 76"/>
                  <a:gd name="T27" fmla="*/ 28 h 47"/>
                  <a:gd name="T28" fmla="*/ 70 w 76"/>
                  <a:gd name="T29" fmla="*/ 25 h 47"/>
                  <a:gd name="T30" fmla="*/ 73 w 76"/>
                  <a:gd name="T31" fmla="*/ 22 h 47"/>
                  <a:gd name="T32" fmla="*/ 74 w 76"/>
                  <a:gd name="T33" fmla="*/ 18 h 47"/>
                  <a:gd name="T34" fmla="*/ 71 w 76"/>
                  <a:gd name="T35" fmla="*/ 13 h 47"/>
                  <a:gd name="T36" fmla="*/ 75 w 76"/>
                  <a:gd name="T37" fmla="*/ 9 h 47"/>
                  <a:gd name="T38" fmla="*/ 76 w 76"/>
                  <a:gd name="T39" fmla="*/ 4 h 47"/>
                  <a:gd name="T40" fmla="*/ 70 w 76"/>
                  <a:gd name="T41" fmla="*/ 1 h 47"/>
                  <a:gd name="T42" fmla="*/ 70 w 76"/>
                  <a:gd name="T43" fmla="*/ 7 h 47"/>
                  <a:gd name="T44" fmla="*/ 71 w 76"/>
                  <a:gd name="T45" fmla="*/ 10 h 47"/>
                  <a:gd name="T46" fmla="*/ 67 w 76"/>
                  <a:gd name="T47" fmla="*/ 14 h 47"/>
                  <a:gd name="T48" fmla="*/ 64 w 76"/>
                  <a:gd name="T49" fmla="*/ 17 h 47"/>
                  <a:gd name="T50" fmla="*/ 63 w 76"/>
                  <a:gd name="T51" fmla="*/ 21 h 47"/>
                  <a:gd name="T52" fmla="*/ 64 w 76"/>
                  <a:gd name="T53" fmla="*/ 25 h 47"/>
                  <a:gd name="T54" fmla="*/ 60 w 76"/>
                  <a:gd name="T55" fmla="*/ 28 h 47"/>
                  <a:gd name="T56" fmla="*/ 53 w 76"/>
                  <a:gd name="T57" fmla="*/ 31 h 47"/>
                  <a:gd name="T58" fmla="*/ 51 w 76"/>
                  <a:gd name="T59" fmla="*/ 32 h 47"/>
                  <a:gd name="T60" fmla="*/ 52 w 76"/>
                  <a:gd name="T61" fmla="*/ 36 h 47"/>
                  <a:gd name="T62" fmla="*/ 47 w 76"/>
                  <a:gd name="T63" fmla="*/ 39 h 47"/>
                  <a:gd name="T64" fmla="*/ 53 w 76"/>
                  <a:gd name="T65" fmla="*/ 39 h 47"/>
                  <a:gd name="T66" fmla="*/ 40 w 76"/>
                  <a:gd name="T67" fmla="*/ 39 h 47"/>
                  <a:gd name="T68" fmla="*/ 32 w 76"/>
                  <a:gd name="T69" fmla="*/ 39 h 47"/>
                  <a:gd name="T70" fmla="*/ 41 w 76"/>
                  <a:gd name="T71" fmla="*/ 44 h 47"/>
                  <a:gd name="T72" fmla="*/ 18 w 76"/>
                  <a:gd name="T73" fmla="*/ 38 h 47"/>
                  <a:gd name="T74" fmla="*/ 31 w 76"/>
                  <a:gd name="T75" fmla="*/ 45 h 47"/>
                  <a:gd name="T76" fmla="*/ 30 w 76"/>
                  <a:gd name="T77" fmla="*/ 44 h 47"/>
                  <a:gd name="T78" fmla="*/ 30 w 76"/>
                  <a:gd name="T79" fmla="*/ 44 h 47"/>
                  <a:gd name="T80" fmla="*/ 30 w 76"/>
                  <a:gd name="T81" fmla="*/ 44 h 47"/>
                  <a:gd name="T82" fmla="*/ 30 w 76"/>
                  <a:gd name="T83" fmla="*/ 44 h 47"/>
                  <a:gd name="T84" fmla="*/ 30 w 76"/>
                  <a:gd name="T85" fmla="*/ 44 h 47"/>
                  <a:gd name="T86" fmla="*/ 11 w 76"/>
                  <a:gd name="T87" fmla="*/ 36 h 47"/>
                  <a:gd name="T88" fmla="*/ 1 w 76"/>
                  <a:gd name="T89" fmla="*/ 35 h 47"/>
                  <a:gd name="T90" fmla="*/ 15 w 76"/>
                  <a:gd name="T91" fmla="*/ 4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76" h="47">
                    <a:moveTo>
                      <a:pt x="15" y="41"/>
                    </a:moveTo>
                    <a:cubicBezTo>
                      <a:pt x="3" y="33"/>
                      <a:pt x="3" y="33"/>
                      <a:pt x="3" y="33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2" y="36"/>
                      <a:pt x="8" y="38"/>
                      <a:pt x="15" y="41"/>
                    </a:cubicBezTo>
                    <a:cubicBezTo>
                      <a:pt x="18" y="42"/>
                      <a:pt x="22" y="44"/>
                      <a:pt x="25" y="45"/>
                    </a:cubicBezTo>
                    <a:cubicBezTo>
                      <a:pt x="26" y="45"/>
                      <a:pt x="27" y="46"/>
                      <a:pt x="28" y="46"/>
                    </a:cubicBezTo>
                    <a:cubicBezTo>
                      <a:pt x="29" y="46"/>
                      <a:pt x="29" y="46"/>
                      <a:pt x="29" y="47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31" y="47"/>
                      <a:pt x="31" y="47"/>
                      <a:pt x="31" y="47"/>
                    </a:cubicBezTo>
                    <a:cubicBezTo>
                      <a:pt x="31" y="47"/>
                      <a:pt x="31" y="46"/>
                      <a:pt x="32" y="46"/>
                    </a:cubicBezTo>
                    <a:cubicBezTo>
                      <a:pt x="32" y="46"/>
                      <a:pt x="32" y="45"/>
                      <a:pt x="32" y="45"/>
                    </a:cubicBezTo>
                    <a:cubicBezTo>
                      <a:pt x="32" y="44"/>
                      <a:pt x="32" y="44"/>
                      <a:pt x="31" y="44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2" y="46"/>
                      <a:pt x="42" y="46"/>
                      <a:pt x="43" y="45"/>
                    </a:cubicBezTo>
                    <a:cubicBezTo>
                      <a:pt x="43" y="44"/>
                      <a:pt x="43" y="43"/>
                      <a:pt x="42" y="43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7" y="44"/>
                      <a:pt x="47" y="44"/>
                      <a:pt x="47" y="44"/>
                    </a:cubicBezTo>
                    <a:cubicBezTo>
                      <a:pt x="48" y="44"/>
                      <a:pt x="49" y="43"/>
                      <a:pt x="49" y="43"/>
                    </a:cubicBezTo>
                    <a:cubicBezTo>
                      <a:pt x="49" y="42"/>
                      <a:pt x="49" y="41"/>
                      <a:pt x="49" y="41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1" y="39"/>
                      <a:pt x="41" y="39"/>
                      <a:pt x="41" y="39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3" y="42"/>
                      <a:pt x="54" y="42"/>
                      <a:pt x="54" y="41"/>
                    </a:cubicBezTo>
                    <a:cubicBezTo>
                      <a:pt x="54" y="40"/>
                      <a:pt x="54" y="40"/>
                      <a:pt x="54" y="39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8" y="39"/>
                      <a:pt x="58" y="38"/>
                      <a:pt x="58" y="37"/>
                    </a:cubicBezTo>
                    <a:cubicBezTo>
                      <a:pt x="59" y="37"/>
                      <a:pt x="58" y="36"/>
                      <a:pt x="58" y="36"/>
                    </a:cubicBezTo>
                    <a:cubicBezTo>
                      <a:pt x="57" y="35"/>
                      <a:pt x="57" y="35"/>
                      <a:pt x="57" y="35"/>
                    </a:cubicBezTo>
                    <a:cubicBezTo>
                      <a:pt x="60" y="36"/>
                      <a:pt x="60" y="36"/>
                      <a:pt x="60" y="36"/>
                    </a:cubicBezTo>
                    <a:cubicBezTo>
                      <a:pt x="61" y="36"/>
                      <a:pt x="61" y="35"/>
                      <a:pt x="61" y="34"/>
                    </a:cubicBezTo>
                    <a:cubicBezTo>
                      <a:pt x="62" y="34"/>
                      <a:pt x="61" y="33"/>
                      <a:pt x="61" y="33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64" y="31"/>
                      <a:pt x="64" y="31"/>
                      <a:pt x="64" y="31"/>
                    </a:cubicBezTo>
                    <a:cubicBezTo>
                      <a:pt x="65" y="31"/>
                      <a:pt x="65" y="30"/>
                      <a:pt x="66" y="30"/>
                    </a:cubicBezTo>
                    <a:cubicBezTo>
                      <a:pt x="66" y="29"/>
                      <a:pt x="65" y="28"/>
                      <a:pt x="65" y="28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0" y="27"/>
                      <a:pt x="60" y="27"/>
                      <a:pt x="60" y="27"/>
                    </a:cubicBezTo>
                    <a:cubicBezTo>
                      <a:pt x="61" y="28"/>
                      <a:pt x="61" y="28"/>
                      <a:pt x="61" y="28"/>
                    </a:cubicBezTo>
                    <a:cubicBezTo>
                      <a:pt x="69" y="28"/>
                      <a:pt x="69" y="28"/>
                      <a:pt x="69" y="28"/>
                    </a:cubicBezTo>
                    <a:cubicBezTo>
                      <a:pt x="70" y="28"/>
                      <a:pt x="70" y="27"/>
                      <a:pt x="70" y="27"/>
                    </a:cubicBezTo>
                    <a:cubicBezTo>
                      <a:pt x="70" y="26"/>
                      <a:pt x="70" y="25"/>
                      <a:pt x="70" y="25"/>
                    </a:cubicBezTo>
                    <a:cubicBezTo>
                      <a:pt x="67" y="24"/>
                      <a:pt x="67" y="24"/>
                      <a:pt x="67" y="24"/>
                    </a:cubicBezTo>
                    <a:cubicBezTo>
                      <a:pt x="72" y="23"/>
                      <a:pt x="72" y="23"/>
                      <a:pt x="72" y="23"/>
                    </a:cubicBezTo>
                    <a:cubicBezTo>
                      <a:pt x="72" y="23"/>
                      <a:pt x="73" y="23"/>
                      <a:pt x="73" y="22"/>
                    </a:cubicBezTo>
                    <a:cubicBezTo>
                      <a:pt x="73" y="22"/>
                      <a:pt x="73" y="21"/>
                      <a:pt x="72" y="21"/>
                    </a:cubicBezTo>
                    <a:cubicBezTo>
                      <a:pt x="69" y="19"/>
                      <a:pt x="69" y="19"/>
                      <a:pt x="69" y="19"/>
                    </a:cubicBezTo>
                    <a:cubicBezTo>
                      <a:pt x="74" y="18"/>
                      <a:pt x="74" y="18"/>
                      <a:pt x="74" y="18"/>
                    </a:cubicBezTo>
                    <a:cubicBezTo>
                      <a:pt x="75" y="18"/>
                      <a:pt x="75" y="18"/>
                      <a:pt x="75" y="17"/>
                    </a:cubicBezTo>
                    <a:cubicBezTo>
                      <a:pt x="75" y="16"/>
                      <a:pt x="75" y="16"/>
                      <a:pt x="75" y="15"/>
                    </a:cubicBezTo>
                    <a:cubicBezTo>
                      <a:pt x="71" y="13"/>
                      <a:pt x="71" y="13"/>
                      <a:pt x="71" y="13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1"/>
                      <a:pt x="76" y="11"/>
                      <a:pt x="76" y="10"/>
                    </a:cubicBezTo>
                    <a:cubicBezTo>
                      <a:pt x="76" y="9"/>
                      <a:pt x="76" y="9"/>
                      <a:pt x="75" y="9"/>
                    </a:cubicBezTo>
                    <a:cubicBezTo>
                      <a:pt x="73" y="7"/>
                      <a:pt x="73" y="7"/>
                      <a:pt x="73" y="7"/>
                    </a:cubicBezTo>
                    <a:cubicBezTo>
                      <a:pt x="75" y="5"/>
                      <a:pt x="75" y="5"/>
                      <a:pt x="75" y="5"/>
                    </a:cubicBezTo>
                    <a:cubicBezTo>
                      <a:pt x="76" y="5"/>
                      <a:pt x="76" y="4"/>
                      <a:pt x="76" y="4"/>
                    </a:cubicBezTo>
                    <a:cubicBezTo>
                      <a:pt x="75" y="3"/>
                      <a:pt x="75" y="3"/>
                      <a:pt x="75" y="3"/>
                    </a:cubicBezTo>
                    <a:cubicBezTo>
                      <a:pt x="72" y="1"/>
                      <a:pt x="72" y="1"/>
                      <a:pt x="72" y="1"/>
                    </a:cubicBezTo>
                    <a:cubicBezTo>
                      <a:pt x="71" y="0"/>
                      <a:pt x="70" y="1"/>
                      <a:pt x="70" y="1"/>
                    </a:cubicBezTo>
                    <a:cubicBezTo>
                      <a:pt x="69" y="2"/>
                      <a:pt x="69" y="3"/>
                      <a:pt x="70" y="3"/>
                    </a:cubicBezTo>
                    <a:cubicBezTo>
                      <a:pt x="72" y="4"/>
                      <a:pt x="72" y="4"/>
                      <a:pt x="72" y="4"/>
                    </a:cubicBezTo>
                    <a:cubicBezTo>
                      <a:pt x="70" y="7"/>
                      <a:pt x="70" y="7"/>
                      <a:pt x="70" y="7"/>
                    </a:cubicBezTo>
                    <a:cubicBezTo>
                      <a:pt x="70" y="7"/>
                      <a:pt x="70" y="8"/>
                      <a:pt x="70" y="8"/>
                    </a:cubicBezTo>
                    <a:cubicBezTo>
                      <a:pt x="70" y="9"/>
                      <a:pt x="70" y="9"/>
                      <a:pt x="70" y="9"/>
                    </a:cubicBezTo>
                    <a:cubicBezTo>
                      <a:pt x="71" y="10"/>
                      <a:pt x="71" y="10"/>
                      <a:pt x="71" y="10"/>
                    </a:cubicBezTo>
                    <a:cubicBezTo>
                      <a:pt x="67" y="11"/>
                      <a:pt x="67" y="11"/>
                      <a:pt x="67" y="11"/>
                    </a:cubicBezTo>
                    <a:cubicBezTo>
                      <a:pt x="66" y="12"/>
                      <a:pt x="66" y="12"/>
                      <a:pt x="66" y="13"/>
                    </a:cubicBezTo>
                    <a:cubicBezTo>
                      <a:pt x="66" y="13"/>
                      <a:pt x="66" y="14"/>
                      <a:pt x="67" y="14"/>
                    </a:cubicBezTo>
                    <a:cubicBezTo>
                      <a:pt x="69" y="16"/>
                      <a:pt x="69" y="16"/>
                      <a:pt x="69" y="16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4" y="16"/>
                      <a:pt x="64" y="17"/>
                      <a:pt x="64" y="17"/>
                    </a:cubicBezTo>
                    <a:cubicBezTo>
                      <a:pt x="64" y="18"/>
                      <a:pt x="64" y="19"/>
                      <a:pt x="64" y="19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3" y="21"/>
                      <a:pt x="63" y="21"/>
                      <a:pt x="63" y="21"/>
                    </a:cubicBezTo>
                    <a:cubicBezTo>
                      <a:pt x="62" y="21"/>
                      <a:pt x="62" y="22"/>
                      <a:pt x="61" y="22"/>
                    </a:cubicBezTo>
                    <a:cubicBezTo>
                      <a:pt x="61" y="23"/>
                      <a:pt x="61" y="23"/>
                      <a:pt x="62" y="24"/>
                    </a:cubicBezTo>
                    <a:cubicBezTo>
                      <a:pt x="64" y="25"/>
                      <a:pt x="64" y="25"/>
                      <a:pt x="64" y="25"/>
                    </a:cubicBezTo>
                    <a:cubicBezTo>
                      <a:pt x="60" y="25"/>
                      <a:pt x="60" y="25"/>
                      <a:pt x="60" y="25"/>
                    </a:cubicBezTo>
                    <a:cubicBezTo>
                      <a:pt x="60" y="25"/>
                      <a:pt x="59" y="26"/>
                      <a:pt x="59" y="27"/>
                    </a:cubicBezTo>
                    <a:cubicBezTo>
                      <a:pt x="59" y="27"/>
                      <a:pt x="59" y="28"/>
                      <a:pt x="60" y="28"/>
                    </a:cubicBezTo>
                    <a:cubicBezTo>
                      <a:pt x="60" y="28"/>
                      <a:pt x="60" y="28"/>
                      <a:pt x="60" y="28"/>
                    </a:cubicBezTo>
                    <a:cubicBezTo>
                      <a:pt x="55" y="29"/>
                      <a:pt x="55" y="29"/>
                      <a:pt x="55" y="29"/>
                    </a:cubicBezTo>
                    <a:cubicBezTo>
                      <a:pt x="54" y="29"/>
                      <a:pt x="53" y="30"/>
                      <a:pt x="53" y="31"/>
                    </a:cubicBezTo>
                    <a:cubicBezTo>
                      <a:pt x="53" y="31"/>
                      <a:pt x="54" y="32"/>
                      <a:pt x="54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1" y="32"/>
                      <a:pt x="51" y="32"/>
                      <a:pt x="51" y="32"/>
                    </a:cubicBezTo>
                    <a:cubicBezTo>
                      <a:pt x="51" y="32"/>
                      <a:pt x="50" y="32"/>
                      <a:pt x="50" y="33"/>
                    </a:cubicBezTo>
                    <a:cubicBezTo>
                      <a:pt x="50" y="34"/>
                      <a:pt x="50" y="34"/>
                      <a:pt x="50" y="35"/>
                    </a:cubicBezTo>
                    <a:cubicBezTo>
                      <a:pt x="52" y="36"/>
                      <a:pt x="52" y="36"/>
                      <a:pt x="52" y="36"/>
                    </a:cubicBezTo>
                    <a:cubicBezTo>
                      <a:pt x="48" y="36"/>
                      <a:pt x="48" y="36"/>
                      <a:pt x="48" y="36"/>
                    </a:cubicBezTo>
                    <a:cubicBezTo>
                      <a:pt x="47" y="36"/>
                      <a:pt x="46" y="36"/>
                      <a:pt x="46" y="37"/>
                    </a:cubicBezTo>
                    <a:cubicBezTo>
                      <a:pt x="46" y="37"/>
                      <a:pt x="46" y="38"/>
                      <a:pt x="47" y="39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3" y="41"/>
                      <a:pt x="53" y="41"/>
                      <a:pt x="53" y="41"/>
                    </a:cubicBezTo>
                    <a:cubicBezTo>
                      <a:pt x="53" y="39"/>
                      <a:pt x="53" y="39"/>
                      <a:pt x="53" y="39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0" y="37"/>
                      <a:pt x="40" y="37"/>
                    </a:cubicBezTo>
                    <a:cubicBezTo>
                      <a:pt x="39" y="38"/>
                      <a:pt x="40" y="39"/>
                      <a:pt x="40" y="39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3" y="38"/>
                      <a:pt x="32" y="38"/>
                      <a:pt x="32" y="39"/>
                    </a:cubicBezTo>
                    <a:cubicBezTo>
                      <a:pt x="32" y="39"/>
                      <a:pt x="32" y="40"/>
                      <a:pt x="33" y="41"/>
                    </a:cubicBezTo>
                    <a:cubicBezTo>
                      <a:pt x="41" y="46"/>
                      <a:pt x="41" y="46"/>
                      <a:pt x="41" y="46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19" y="37"/>
                      <a:pt x="18" y="37"/>
                      <a:pt x="18" y="38"/>
                    </a:cubicBezTo>
                    <a:cubicBezTo>
                      <a:pt x="18" y="38"/>
                      <a:pt x="18" y="39"/>
                      <a:pt x="19" y="40"/>
                    </a:cubicBezTo>
                    <a:cubicBezTo>
                      <a:pt x="30" y="46"/>
                      <a:pt x="30" y="46"/>
                      <a:pt x="30" y="46"/>
                    </a:cubicBezTo>
                    <a:cubicBezTo>
                      <a:pt x="31" y="45"/>
                      <a:pt x="31" y="45"/>
                      <a:pt x="31" y="45"/>
                    </a:cubicBezTo>
                    <a:cubicBezTo>
                      <a:pt x="29" y="44"/>
                      <a:pt x="29" y="44"/>
                      <a:pt x="29" y="4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29" y="4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5"/>
                      <a:pt x="30" y="45"/>
                      <a:pt x="30" y="45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0" y="44"/>
                      <a:pt x="28" y="43"/>
                      <a:pt x="25" y="42"/>
                    </a:cubicBezTo>
                    <a:cubicBezTo>
                      <a:pt x="21" y="40"/>
                      <a:pt x="15" y="38"/>
                      <a:pt x="11" y="36"/>
                    </a:cubicBezTo>
                    <a:cubicBezTo>
                      <a:pt x="6" y="34"/>
                      <a:pt x="3" y="33"/>
                      <a:pt x="3" y="33"/>
                    </a:cubicBezTo>
                    <a:cubicBezTo>
                      <a:pt x="2" y="33"/>
                      <a:pt x="1" y="33"/>
                      <a:pt x="1" y="34"/>
                    </a:cubicBezTo>
                    <a:cubicBezTo>
                      <a:pt x="0" y="34"/>
                      <a:pt x="1" y="35"/>
                      <a:pt x="1" y="35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5" y="44"/>
                      <a:pt x="15" y="44"/>
                      <a:pt x="16" y="43"/>
                    </a:cubicBezTo>
                    <a:cubicBezTo>
                      <a:pt x="16" y="42"/>
                      <a:pt x="16" y="41"/>
                      <a:pt x="15" y="4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1" name="Freeform 1201">
                <a:extLst>
                  <a:ext uri="{FF2B5EF4-FFF2-40B4-BE49-F238E27FC236}">
                    <a16:creationId xmlns:a16="http://schemas.microsoft.com/office/drawing/2014/main" id="{121C9D12-4A1B-431C-A1EA-63B7A56AD204}"/>
                  </a:ext>
                </a:extLst>
              </p:cNvPr>
              <p:cNvSpPr/>
              <p:nvPr/>
            </p:nvSpPr>
            <p:spPr bwMode="auto">
              <a:xfrm>
                <a:off x="3426734" y="607725"/>
                <a:ext cx="202816" cy="189939"/>
              </a:xfrm>
              <a:custGeom>
                <a:avLst/>
                <a:gdLst>
                  <a:gd name="T0" fmla="*/ 2 w 93"/>
                  <a:gd name="T1" fmla="*/ 85 h 87"/>
                  <a:gd name="T2" fmla="*/ 10 w 93"/>
                  <a:gd name="T3" fmla="*/ 81 h 87"/>
                  <a:gd name="T4" fmla="*/ 12 w 93"/>
                  <a:gd name="T5" fmla="*/ 77 h 87"/>
                  <a:gd name="T6" fmla="*/ 16 w 93"/>
                  <a:gd name="T7" fmla="*/ 73 h 87"/>
                  <a:gd name="T8" fmla="*/ 19 w 93"/>
                  <a:gd name="T9" fmla="*/ 69 h 87"/>
                  <a:gd name="T10" fmla="*/ 21 w 93"/>
                  <a:gd name="T11" fmla="*/ 65 h 87"/>
                  <a:gd name="T12" fmla="*/ 29 w 93"/>
                  <a:gd name="T13" fmla="*/ 65 h 87"/>
                  <a:gd name="T14" fmla="*/ 32 w 93"/>
                  <a:gd name="T15" fmla="*/ 60 h 87"/>
                  <a:gd name="T16" fmla="*/ 27 w 93"/>
                  <a:gd name="T17" fmla="*/ 59 h 87"/>
                  <a:gd name="T18" fmla="*/ 35 w 93"/>
                  <a:gd name="T19" fmla="*/ 54 h 87"/>
                  <a:gd name="T20" fmla="*/ 41 w 93"/>
                  <a:gd name="T21" fmla="*/ 50 h 87"/>
                  <a:gd name="T22" fmla="*/ 44 w 93"/>
                  <a:gd name="T23" fmla="*/ 44 h 87"/>
                  <a:gd name="T24" fmla="*/ 51 w 93"/>
                  <a:gd name="T25" fmla="*/ 44 h 87"/>
                  <a:gd name="T26" fmla="*/ 53 w 93"/>
                  <a:gd name="T27" fmla="*/ 41 h 87"/>
                  <a:gd name="T28" fmla="*/ 50 w 93"/>
                  <a:gd name="T29" fmla="*/ 41 h 87"/>
                  <a:gd name="T30" fmla="*/ 56 w 93"/>
                  <a:gd name="T31" fmla="*/ 35 h 87"/>
                  <a:gd name="T32" fmla="*/ 61 w 93"/>
                  <a:gd name="T33" fmla="*/ 32 h 87"/>
                  <a:gd name="T34" fmla="*/ 64 w 93"/>
                  <a:gd name="T35" fmla="*/ 27 h 87"/>
                  <a:gd name="T36" fmla="*/ 67 w 93"/>
                  <a:gd name="T37" fmla="*/ 21 h 87"/>
                  <a:gd name="T38" fmla="*/ 75 w 93"/>
                  <a:gd name="T39" fmla="*/ 21 h 87"/>
                  <a:gd name="T40" fmla="*/ 77 w 93"/>
                  <a:gd name="T41" fmla="*/ 17 h 87"/>
                  <a:gd name="T42" fmla="*/ 73 w 93"/>
                  <a:gd name="T43" fmla="*/ 17 h 87"/>
                  <a:gd name="T44" fmla="*/ 82 w 93"/>
                  <a:gd name="T45" fmla="*/ 12 h 87"/>
                  <a:gd name="T46" fmla="*/ 85 w 93"/>
                  <a:gd name="T47" fmla="*/ 8 h 87"/>
                  <a:gd name="T48" fmla="*/ 85 w 93"/>
                  <a:gd name="T49" fmla="*/ 3 h 87"/>
                  <a:gd name="T50" fmla="*/ 93 w 93"/>
                  <a:gd name="T51" fmla="*/ 4 h 87"/>
                  <a:gd name="T52" fmla="*/ 87 w 93"/>
                  <a:gd name="T53" fmla="*/ 3 h 87"/>
                  <a:gd name="T54" fmla="*/ 83 w 93"/>
                  <a:gd name="T55" fmla="*/ 6 h 87"/>
                  <a:gd name="T56" fmla="*/ 81 w 93"/>
                  <a:gd name="T57" fmla="*/ 6 h 87"/>
                  <a:gd name="T58" fmla="*/ 78 w 93"/>
                  <a:gd name="T59" fmla="*/ 10 h 87"/>
                  <a:gd name="T60" fmla="*/ 72 w 93"/>
                  <a:gd name="T61" fmla="*/ 14 h 87"/>
                  <a:gd name="T62" fmla="*/ 70 w 93"/>
                  <a:gd name="T63" fmla="*/ 17 h 87"/>
                  <a:gd name="T64" fmla="*/ 66 w 93"/>
                  <a:gd name="T65" fmla="*/ 21 h 87"/>
                  <a:gd name="T66" fmla="*/ 68 w 93"/>
                  <a:gd name="T67" fmla="*/ 24 h 87"/>
                  <a:gd name="T68" fmla="*/ 61 w 93"/>
                  <a:gd name="T69" fmla="*/ 28 h 87"/>
                  <a:gd name="T70" fmla="*/ 56 w 93"/>
                  <a:gd name="T71" fmla="*/ 32 h 87"/>
                  <a:gd name="T72" fmla="*/ 51 w 93"/>
                  <a:gd name="T73" fmla="*/ 33 h 87"/>
                  <a:gd name="T74" fmla="*/ 49 w 93"/>
                  <a:gd name="T75" fmla="*/ 38 h 87"/>
                  <a:gd name="T76" fmla="*/ 52 w 93"/>
                  <a:gd name="T77" fmla="*/ 40 h 87"/>
                  <a:gd name="T78" fmla="*/ 46 w 93"/>
                  <a:gd name="T79" fmla="*/ 43 h 87"/>
                  <a:gd name="T80" fmla="*/ 42 w 93"/>
                  <a:gd name="T81" fmla="*/ 47 h 87"/>
                  <a:gd name="T82" fmla="*/ 37 w 93"/>
                  <a:gd name="T83" fmla="*/ 48 h 87"/>
                  <a:gd name="T84" fmla="*/ 41 w 93"/>
                  <a:gd name="T85" fmla="*/ 52 h 87"/>
                  <a:gd name="T86" fmla="*/ 30 w 93"/>
                  <a:gd name="T87" fmla="*/ 54 h 87"/>
                  <a:gd name="T88" fmla="*/ 26 w 93"/>
                  <a:gd name="T89" fmla="*/ 59 h 87"/>
                  <a:gd name="T90" fmla="*/ 22 w 93"/>
                  <a:gd name="T91" fmla="*/ 63 h 87"/>
                  <a:gd name="T92" fmla="*/ 20 w 93"/>
                  <a:gd name="T93" fmla="*/ 67 h 87"/>
                  <a:gd name="T94" fmla="*/ 15 w 93"/>
                  <a:gd name="T95" fmla="*/ 67 h 87"/>
                  <a:gd name="T96" fmla="*/ 18 w 93"/>
                  <a:gd name="T97" fmla="*/ 71 h 87"/>
                  <a:gd name="T98" fmla="*/ 11 w 93"/>
                  <a:gd name="T99" fmla="*/ 73 h 87"/>
                  <a:gd name="T100" fmla="*/ 7 w 93"/>
                  <a:gd name="T101" fmla="*/ 78 h 87"/>
                  <a:gd name="T102" fmla="*/ 5 w 93"/>
                  <a:gd name="T103" fmla="*/ 81 h 87"/>
                  <a:gd name="T104" fmla="*/ 1 w 93"/>
                  <a:gd name="T105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93" h="87">
                    <a:moveTo>
                      <a:pt x="4" y="84"/>
                    </a:moveTo>
                    <a:cubicBezTo>
                      <a:pt x="2" y="83"/>
                      <a:pt x="2" y="83"/>
                      <a:pt x="2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10" y="84"/>
                      <a:pt x="10" y="84"/>
                      <a:pt x="10" y="84"/>
                    </a:cubicBezTo>
                    <a:cubicBezTo>
                      <a:pt x="10" y="83"/>
                      <a:pt x="11" y="83"/>
                      <a:pt x="11" y="82"/>
                    </a:cubicBezTo>
                    <a:cubicBezTo>
                      <a:pt x="11" y="82"/>
                      <a:pt x="11" y="81"/>
                      <a:pt x="10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2" y="80"/>
                      <a:pt x="13" y="80"/>
                      <a:pt x="13" y="79"/>
                    </a:cubicBezTo>
                    <a:cubicBezTo>
                      <a:pt x="13" y="79"/>
                      <a:pt x="13" y="78"/>
                      <a:pt x="12" y="78"/>
                    </a:cubicBezTo>
                    <a:cubicBezTo>
                      <a:pt x="12" y="77"/>
                      <a:pt x="12" y="77"/>
                      <a:pt x="12" y="77"/>
                    </a:cubicBezTo>
                    <a:cubicBezTo>
                      <a:pt x="17" y="76"/>
                      <a:pt x="17" y="76"/>
                      <a:pt x="17" y="76"/>
                    </a:cubicBezTo>
                    <a:cubicBezTo>
                      <a:pt x="17" y="76"/>
                      <a:pt x="18" y="75"/>
                      <a:pt x="18" y="75"/>
                    </a:cubicBezTo>
                    <a:cubicBezTo>
                      <a:pt x="18" y="74"/>
                      <a:pt x="18" y="74"/>
                      <a:pt x="17" y="73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9" y="72"/>
                      <a:pt x="19" y="72"/>
                      <a:pt x="19" y="72"/>
                    </a:cubicBezTo>
                    <a:cubicBezTo>
                      <a:pt x="19" y="72"/>
                      <a:pt x="20" y="72"/>
                      <a:pt x="20" y="71"/>
                    </a:cubicBezTo>
                    <a:cubicBezTo>
                      <a:pt x="20" y="70"/>
                      <a:pt x="20" y="70"/>
                      <a:pt x="19" y="69"/>
                    </a:cubicBezTo>
                    <a:cubicBezTo>
                      <a:pt x="19" y="69"/>
                      <a:pt x="19" y="69"/>
                      <a:pt x="19" y="69"/>
                    </a:cubicBezTo>
                    <a:cubicBezTo>
                      <a:pt x="22" y="68"/>
                      <a:pt x="22" y="68"/>
                      <a:pt x="22" y="68"/>
                    </a:cubicBezTo>
                    <a:cubicBezTo>
                      <a:pt x="23" y="68"/>
                      <a:pt x="23" y="67"/>
                      <a:pt x="23" y="67"/>
                    </a:cubicBezTo>
                    <a:cubicBezTo>
                      <a:pt x="23" y="66"/>
                      <a:pt x="23" y="66"/>
                      <a:pt x="23" y="65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21" y="66"/>
                      <a:pt x="21" y="66"/>
                      <a:pt x="21" y="66"/>
                    </a:cubicBezTo>
                    <a:cubicBezTo>
                      <a:pt x="21" y="67"/>
                      <a:pt x="21" y="67"/>
                      <a:pt x="21" y="67"/>
                    </a:cubicBezTo>
                    <a:cubicBezTo>
                      <a:pt x="28" y="66"/>
                      <a:pt x="28" y="66"/>
                      <a:pt x="28" y="66"/>
                    </a:cubicBezTo>
                    <a:cubicBezTo>
                      <a:pt x="28" y="66"/>
                      <a:pt x="29" y="66"/>
                      <a:pt x="29" y="65"/>
                    </a:cubicBezTo>
                    <a:cubicBezTo>
                      <a:pt x="29" y="65"/>
                      <a:pt x="29" y="64"/>
                      <a:pt x="28" y="64"/>
                    </a:cubicBezTo>
                    <a:cubicBezTo>
                      <a:pt x="26" y="62"/>
                      <a:pt x="26" y="62"/>
                      <a:pt x="26" y="62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31" y="61"/>
                      <a:pt x="32" y="61"/>
                      <a:pt x="32" y="60"/>
                    </a:cubicBezTo>
                    <a:cubicBezTo>
                      <a:pt x="32" y="59"/>
                      <a:pt x="32" y="59"/>
                      <a:pt x="31" y="59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7" y="58"/>
                      <a:pt x="27" y="58"/>
                      <a:pt x="27" y="58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7" y="58"/>
                      <a:pt x="38" y="57"/>
                      <a:pt x="38" y="57"/>
                    </a:cubicBezTo>
                    <a:cubicBezTo>
                      <a:pt x="38" y="56"/>
                      <a:pt x="38" y="55"/>
                      <a:pt x="37" y="55"/>
                    </a:cubicBezTo>
                    <a:cubicBezTo>
                      <a:pt x="35" y="54"/>
                      <a:pt x="35" y="54"/>
                      <a:pt x="35" y="54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2" y="53"/>
                      <a:pt x="42" y="52"/>
                      <a:pt x="42" y="52"/>
                    </a:cubicBezTo>
                    <a:cubicBezTo>
                      <a:pt x="42" y="51"/>
                      <a:pt x="42" y="51"/>
                      <a:pt x="41" y="50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5" y="48"/>
                      <a:pt x="46" y="47"/>
                      <a:pt x="46" y="47"/>
                    </a:cubicBezTo>
                    <a:cubicBezTo>
                      <a:pt x="46" y="46"/>
                      <a:pt x="45" y="46"/>
                      <a:pt x="45" y="45"/>
                    </a:cubicBezTo>
                    <a:cubicBezTo>
                      <a:pt x="44" y="44"/>
                      <a:pt x="44" y="44"/>
                      <a:pt x="44" y="44"/>
                    </a:cubicBezTo>
                    <a:cubicBezTo>
                      <a:pt x="43" y="46"/>
                      <a:pt x="43" y="46"/>
                      <a:pt x="43" y="46"/>
                    </a:cubicBezTo>
                    <a:cubicBezTo>
                      <a:pt x="43" y="47"/>
                      <a:pt x="43" y="47"/>
                      <a:pt x="43" y="47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51" y="45"/>
                      <a:pt x="51" y="44"/>
                      <a:pt x="51" y="44"/>
                    </a:cubicBezTo>
                    <a:cubicBezTo>
                      <a:pt x="51" y="43"/>
                      <a:pt x="51" y="43"/>
                      <a:pt x="51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52" y="42"/>
                      <a:pt x="52" y="42"/>
                      <a:pt x="52" y="42"/>
                    </a:cubicBezTo>
                    <a:cubicBezTo>
                      <a:pt x="53" y="42"/>
                      <a:pt x="53" y="41"/>
                      <a:pt x="53" y="41"/>
                    </a:cubicBezTo>
                    <a:cubicBezTo>
                      <a:pt x="53" y="40"/>
                      <a:pt x="53" y="39"/>
                      <a:pt x="53" y="39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6" y="38"/>
                      <a:pt x="56" y="38"/>
                      <a:pt x="56" y="38"/>
                    </a:cubicBezTo>
                    <a:cubicBezTo>
                      <a:pt x="57" y="38"/>
                      <a:pt x="57" y="38"/>
                      <a:pt x="57" y="37"/>
                    </a:cubicBezTo>
                    <a:cubicBezTo>
                      <a:pt x="57" y="37"/>
                      <a:pt x="57" y="36"/>
                      <a:pt x="57" y="36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61" y="35"/>
                      <a:pt x="61" y="35"/>
                      <a:pt x="61" y="35"/>
                    </a:cubicBezTo>
                    <a:cubicBezTo>
                      <a:pt x="61" y="35"/>
                      <a:pt x="62" y="34"/>
                      <a:pt x="62" y="33"/>
                    </a:cubicBezTo>
                    <a:cubicBezTo>
                      <a:pt x="62" y="33"/>
                      <a:pt x="62" y="32"/>
                      <a:pt x="61" y="32"/>
                    </a:cubicBezTo>
                    <a:cubicBezTo>
                      <a:pt x="61" y="32"/>
                      <a:pt x="61" y="32"/>
                      <a:pt x="61" y="32"/>
                    </a:cubicBezTo>
                    <a:cubicBezTo>
                      <a:pt x="65" y="31"/>
                      <a:pt x="65" y="31"/>
                      <a:pt x="65" y="31"/>
                    </a:cubicBezTo>
                    <a:cubicBezTo>
                      <a:pt x="66" y="30"/>
                      <a:pt x="66" y="30"/>
                      <a:pt x="66" y="29"/>
                    </a:cubicBezTo>
                    <a:cubicBezTo>
                      <a:pt x="66" y="29"/>
                      <a:pt x="66" y="28"/>
                      <a:pt x="66" y="28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8" y="25"/>
                      <a:pt x="68" y="25"/>
                      <a:pt x="68" y="25"/>
                    </a:cubicBezTo>
                    <a:cubicBezTo>
                      <a:pt x="69" y="25"/>
                      <a:pt x="69" y="24"/>
                      <a:pt x="69" y="24"/>
                    </a:cubicBezTo>
                    <a:cubicBezTo>
                      <a:pt x="69" y="23"/>
                      <a:pt x="69" y="23"/>
                      <a:pt x="68" y="22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3"/>
                      <a:pt x="66" y="23"/>
                      <a:pt x="66" y="23"/>
                    </a:cubicBezTo>
                    <a:cubicBezTo>
                      <a:pt x="66" y="24"/>
                      <a:pt x="66" y="24"/>
                      <a:pt x="66" y="24"/>
                    </a:cubicBezTo>
                    <a:cubicBezTo>
                      <a:pt x="74" y="22"/>
                      <a:pt x="74" y="22"/>
                      <a:pt x="74" y="22"/>
                    </a:cubicBezTo>
                    <a:cubicBezTo>
                      <a:pt x="75" y="22"/>
                      <a:pt x="75" y="22"/>
                      <a:pt x="75" y="21"/>
                    </a:cubicBezTo>
                    <a:cubicBezTo>
                      <a:pt x="75" y="21"/>
                      <a:pt x="75" y="20"/>
                      <a:pt x="75" y="20"/>
                    </a:cubicBezTo>
                    <a:cubicBezTo>
                      <a:pt x="74" y="19"/>
                      <a:pt x="74" y="19"/>
                      <a:pt x="74" y="19"/>
                    </a:cubicBezTo>
                    <a:cubicBezTo>
                      <a:pt x="76" y="18"/>
                      <a:pt x="76" y="18"/>
                      <a:pt x="76" y="18"/>
                    </a:cubicBezTo>
                    <a:cubicBezTo>
                      <a:pt x="76" y="18"/>
                      <a:pt x="76" y="18"/>
                      <a:pt x="77" y="17"/>
                    </a:cubicBezTo>
                    <a:cubicBezTo>
                      <a:pt x="77" y="16"/>
                      <a:pt x="76" y="16"/>
                      <a:pt x="76" y="16"/>
                    </a:cubicBezTo>
                    <a:cubicBezTo>
                      <a:pt x="73" y="14"/>
                      <a:pt x="73" y="14"/>
                      <a:pt x="73" y="14"/>
                    </a:cubicBezTo>
                    <a:cubicBezTo>
                      <a:pt x="72" y="15"/>
                      <a:pt x="72" y="15"/>
                      <a:pt x="72" y="15"/>
                    </a:cubicBezTo>
                    <a:cubicBezTo>
                      <a:pt x="73" y="17"/>
                      <a:pt x="73" y="17"/>
                      <a:pt x="73" y="17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2" y="15"/>
                      <a:pt x="83" y="14"/>
                      <a:pt x="83" y="14"/>
                    </a:cubicBezTo>
                    <a:cubicBezTo>
                      <a:pt x="83" y="13"/>
                      <a:pt x="83" y="12"/>
                      <a:pt x="82" y="12"/>
                    </a:cubicBezTo>
                    <a:cubicBezTo>
                      <a:pt x="82" y="12"/>
                      <a:pt x="82" y="12"/>
                      <a:pt x="82" y="12"/>
                    </a:cubicBezTo>
                    <a:cubicBezTo>
                      <a:pt x="85" y="11"/>
                      <a:pt x="85" y="11"/>
                      <a:pt x="85" y="11"/>
                    </a:cubicBezTo>
                    <a:cubicBezTo>
                      <a:pt x="85" y="11"/>
                      <a:pt x="86" y="11"/>
                      <a:pt x="86" y="10"/>
                    </a:cubicBezTo>
                    <a:cubicBezTo>
                      <a:pt x="86" y="9"/>
                      <a:pt x="86" y="9"/>
                      <a:pt x="85" y="9"/>
                    </a:cubicBezTo>
                    <a:cubicBezTo>
                      <a:pt x="85" y="8"/>
                      <a:pt x="85" y="8"/>
                      <a:pt x="85" y="8"/>
                    </a:cubicBezTo>
                    <a:cubicBezTo>
                      <a:pt x="87" y="7"/>
                      <a:pt x="87" y="7"/>
                      <a:pt x="87" y="7"/>
                    </a:cubicBezTo>
                    <a:cubicBezTo>
                      <a:pt x="87" y="7"/>
                      <a:pt x="88" y="7"/>
                      <a:pt x="88" y="6"/>
                    </a:cubicBezTo>
                    <a:cubicBezTo>
                      <a:pt x="88" y="6"/>
                      <a:pt x="88" y="5"/>
                      <a:pt x="87" y="5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4" y="5"/>
                      <a:pt x="84" y="5"/>
                      <a:pt x="84" y="5"/>
                    </a:cubicBezTo>
                    <a:cubicBezTo>
                      <a:pt x="84" y="6"/>
                      <a:pt x="84" y="6"/>
                      <a:pt x="84" y="6"/>
                    </a:cubicBezTo>
                    <a:cubicBezTo>
                      <a:pt x="91" y="5"/>
                      <a:pt x="91" y="5"/>
                      <a:pt x="91" y="5"/>
                    </a:cubicBezTo>
                    <a:cubicBezTo>
                      <a:pt x="92" y="5"/>
                      <a:pt x="92" y="5"/>
                      <a:pt x="93" y="4"/>
                    </a:cubicBezTo>
                    <a:cubicBezTo>
                      <a:pt x="93" y="3"/>
                      <a:pt x="92" y="3"/>
                      <a:pt x="92" y="3"/>
                    </a:cubicBezTo>
                    <a:cubicBezTo>
                      <a:pt x="88" y="0"/>
                      <a:pt x="88" y="0"/>
                      <a:pt x="88" y="0"/>
                    </a:cubicBezTo>
                    <a:cubicBezTo>
                      <a:pt x="88" y="0"/>
                      <a:pt x="87" y="0"/>
                      <a:pt x="86" y="1"/>
                    </a:cubicBezTo>
                    <a:cubicBezTo>
                      <a:pt x="86" y="1"/>
                      <a:pt x="86" y="2"/>
                      <a:pt x="87" y="3"/>
                    </a:cubicBezTo>
                    <a:cubicBezTo>
                      <a:pt x="87" y="3"/>
                      <a:pt x="87" y="3"/>
                      <a:pt x="87" y="3"/>
                    </a:cubicBezTo>
                    <a:cubicBezTo>
                      <a:pt x="84" y="3"/>
                      <a:pt x="84" y="3"/>
                      <a:pt x="84" y="3"/>
                    </a:cubicBezTo>
                    <a:cubicBezTo>
                      <a:pt x="83" y="3"/>
                      <a:pt x="83" y="4"/>
                      <a:pt x="83" y="4"/>
                    </a:cubicBezTo>
                    <a:cubicBezTo>
                      <a:pt x="83" y="5"/>
                      <a:pt x="83" y="6"/>
                      <a:pt x="83" y="6"/>
                    </a:cubicBezTo>
                    <a:cubicBezTo>
                      <a:pt x="85" y="7"/>
                      <a:pt x="85" y="7"/>
                      <a:pt x="85" y="7"/>
                    </a:cubicBezTo>
                    <a:cubicBezTo>
                      <a:pt x="86" y="6"/>
                      <a:pt x="86" y="6"/>
                      <a:pt x="86" y="6"/>
                    </a:cubicBezTo>
                    <a:cubicBezTo>
                      <a:pt x="86" y="5"/>
                      <a:pt x="86" y="5"/>
                      <a:pt x="86" y="5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0" y="6"/>
                      <a:pt x="80" y="7"/>
                      <a:pt x="79" y="7"/>
                    </a:cubicBezTo>
                    <a:cubicBezTo>
                      <a:pt x="79" y="8"/>
                      <a:pt x="80" y="8"/>
                      <a:pt x="80" y="9"/>
                    </a:cubicBezTo>
                    <a:cubicBezTo>
                      <a:pt x="81" y="9"/>
                      <a:pt x="81" y="9"/>
                      <a:pt x="81" y="9"/>
                    </a:cubicBezTo>
                    <a:cubicBezTo>
                      <a:pt x="78" y="10"/>
                      <a:pt x="78" y="10"/>
                      <a:pt x="78" y="10"/>
                    </a:cubicBezTo>
                    <a:cubicBezTo>
                      <a:pt x="77" y="10"/>
                      <a:pt x="77" y="11"/>
                      <a:pt x="77" y="11"/>
                    </a:cubicBezTo>
                    <a:cubicBezTo>
                      <a:pt x="77" y="12"/>
                      <a:pt x="77" y="12"/>
                      <a:pt x="77" y="13"/>
                    </a:cubicBezTo>
                    <a:cubicBezTo>
                      <a:pt x="77" y="13"/>
                      <a:pt x="77" y="13"/>
                      <a:pt x="77" y="13"/>
                    </a:cubicBezTo>
                    <a:cubicBezTo>
                      <a:pt x="72" y="14"/>
                      <a:pt x="72" y="14"/>
                      <a:pt x="72" y="14"/>
                    </a:cubicBezTo>
                    <a:cubicBezTo>
                      <a:pt x="71" y="14"/>
                      <a:pt x="71" y="14"/>
                      <a:pt x="71" y="15"/>
                    </a:cubicBezTo>
                    <a:cubicBezTo>
                      <a:pt x="71" y="15"/>
                      <a:pt x="71" y="16"/>
                      <a:pt x="72" y="16"/>
                    </a:cubicBezTo>
                    <a:cubicBezTo>
                      <a:pt x="72" y="16"/>
                      <a:pt x="72" y="16"/>
                      <a:pt x="72" y="16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69" y="17"/>
                      <a:pt x="69" y="18"/>
                      <a:pt x="69" y="18"/>
                    </a:cubicBezTo>
                    <a:cubicBezTo>
                      <a:pt x="69" y="19"/>
                      <a:pt x="69" y="19"/>
                      <a:pt x="69" y="20"/>
                    </a:cubicBezTo>
                    <a:cubicBezTo>
                      <a:pt x="70" y="20"/>
                      <a:pt x="70" y="20"/>
                      <a:pt x="70" y="20"/>
                    </a:cubicBezTo>
                    <a:cubicBezTo>
                      <a:pt x="66" y="21"/>
                      <a:pt x="66" y="21"/>
                      <a:pt x="66" y="21"/>
                    </a:cubicBezTo>
                    <a:cubicBezTo>
                      <a:pt x="65" y="21"/>
                      <a:pt x="65" y="22"/>
                      <a:pt x="65" y="22"/>
                    </a:cubicBezTo>
                    <a:cubicBezTo>
                      <a:pt x="65" y="23"/>
                      <a:pt x="65" y="24"/>
                      <a:pt x="65" y="24"/>
                    </a:cubicBezTo>
                    <a:cubicBezTo>
                      <a:pt x="67" y="25"/>
                      <a:pt x="67" y="25"/>
                      <a:pt x="67" y="25"/>
                    </a:cubicBezTo>
                    <a:cubicBezTo>
                      <a:pt x="68" y="24"/>
                      <a:pt x="68" y="24"/>
                      <a:pt x="68" y="24"/>
                    </a:cubicBezTo>
                    <a:cubicBezTo>
                      <a:pt x="67" y="22"/>
                      <a:pt x="67" y="22"/>
                      <a:pt x="67" y="22"/>
                    </a:cubicBezTo>
                    <a:cubicBezTo>
                      <a:pt x="61" y="26"/>
                      <a:pt x="61" y="26"/>
                      <a:pt x="61" y="26"/>
                    </a:cubicBezTo>
                    <a:cubicBezTo>
                      <a:pt x="60" y="26"/>
                      <a:pt x="60" y="26"/>
                      <a:pt x="60" y="27"/>
                    </a:cubicBezTo>
                    <a:cubicBezTo>
                      <a:pt x="60" y="27"/>
                      <a:pt x="60" y="28"/>
                      <a:pt x="61" y="28"/>
                    </a:cubicBezTo>
                    <a:cubicBezTo>
                      <a:pt x="61" y="29"/>
                      <a:pt x="61" y="29"/>
                      <a:pt x="61" y="29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6" y="30"/>
                      <a:pt x="56" y="30"/>
                      <a:pt x="56" y="31"/>
                    </a:cubicBezTo>
                    <a:cubicBezTo>
                      <a:pt x="56" y="32"/>
                      <a:pt x="56" y="32"/>
                      <a:pt x="56" y="32"/>
                    </a:cubicBezTo>
                    <a:cubicBezTo>
                      <a:pt x="60" y="34"/>
                      <a:pt x="60" y="34"/>
                      <a:pt x="60" y="34"/>
                    </a:cubicBezTo>
                    <a:cubicBezTo>
                      <a:pt x="60" y="33"/>
                      <a:pt x="60" y="33"/>
                      <a:pt x="60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1" y="33"/>
                      <a:pt x="50" y="33"/>
                      <a:pt x="50" y="34"/>
                    </a:cubicBezTo>
                    <a:cubicBezTo>
                      <a:pt x="50" y="35"/>
                      <a:pt x="50" y="35"/>
                      <a:pt x="51" y="36"/>
                    </a:cubicBezTo>
                    <a:cubicBezTo>
                      <a:pt x="53" y="37"/>
                      <a:pt x="53" y="37"/>
                      <a:pt x="53" y="37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9" y="38"/>
                      <a:pt x="49" y="38"/>
                      <a:pt x="48" y="39"/>
                    </a:cubicBezTo>
                    <a:cubicBezTo>
                      <a:pt x="48" y="40"/>
                      <a:pt x="49" y="40"/>
                      <a:pt x="49" y="40"/>
                    </a:cubicBezTo>
                    <a:cubicBezTo>
                      <a:pt x="51" y="42"/>
                      <a:pt x="51" y="42"/>
                      <a:pt x="51" y="42"/>
                    </a:cubicBezTo>
                    <a:cubicBezTo>
                      <a:pt x="52" y="40"/>
                      <a:pt x="52" y="40"/>
                      <a:pt x="52" y="40"/>
                    </a:cubicBezTo>
                    <a:cubicBezTo>
                      <a:pt x="51" y="39"/>
                      <a:pt x="51" y="39"/>
                      <a:pt x="51" y="39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5" y="40"/>
                      <a:pt x="45" y="41"/>
                      <a:pt x="45" y="41"/>
                    </a:cubicBezTo>
                    <a:cubicBezTo>
                      <a:pt x="45" y="42"/>
                      <a:pt x="45" y="42"/>
                      <a:pt x="46" y="43"/>
                    </a:cubicBezTo>
                    <a:cubicBezTo>
                      <a:pt x="46" y="43"/>
                      <a:pt x="46" y="43"/>
                      <a:pt x="46" y="43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42" y="44"/>
                      <a:pt x="42" y="45"/>
                      <a:pt x="41" y="46"/>
                    </a:cubicBezTo>
                    <a:cubicBezTo>
                      <a:pt x="41" y="46"/>
                      <a:pt x="42" y="47"/>
                      <a:pt x="42" y="47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5"/>
                      <a:pt x="44" y="45"/>
                      <a:pt x="44" y="45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6" y="48"/>
                      <a:pt x="36" y="49"/>
                      <a:pt x="36" y="49"/>
                    </a:cubicBezTo>
                    <a:cubicBezTo>
                      <a:pt x="36" y="50"/>
                      <a:pt x="36" y="51"/>
                      <a:pt x="37" y="51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31" y="52"/>
                      <a:pt x="31" y="52"/>
                      <a:pt x="31" y="52"/>
                    </a:cubicBezTo>
                    <a:cubicBezTo>
                      <a:pt x="30" y="52"/>
                      <a:pt x="30" y="52"/>
                      <a:pt x="30" y="5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32" y="55"/>
                      <a:pt x="32" y="55"/>
                      <a:pt x="32" y="55"/>
                    </a:cubicBezTo>
                    <a:cubicBezTo>
                      <a:pt x="27" y="56"/>
                      <a:pt x="27" y="56"/>
                      <a:pt x="27" y="56"/>
                    </a:cubicBezTo>
                    <a:cubicBezTo>
                      <a:pt x="26" y="56"/>
                      <a:pt x="26" y="57"/>
                      <a:pt x="26" y="57"/>
                    </a:cubicBezTo>
                    <a:cubicBezTo>
                      <a:pt x="26" y="58"/>
                      <a:pt x="26" y="59"/>
                      <a:pt x="26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1"/>
                      <a:pt x="21" y="61"/>
                      <a:pt x="21" y="62"/>
                    </a:cubicBezTo>
                    <a:cubicBezTo>
                      <a:pt x="21" y="62"/>
                      <a:pt x="21" y="63"/>
                      <a:pt x="22" y="63"/>
                    </a:cubicBezTo>
                    <a:cubicBezTo>
                      <a:pt x="23" y="64"/>
                      <a:pt x="23" y="64"/>
                      <a:pt x="23" y="64"/>
                    </a:cubicBezTo>
                    <a:cubicBezTo>
                      <a:pt x="20" y="64"/>
                      <a:pt x="20" y="64"/>
                      <a:pt x="20" y="64"/>
                    </a:cubicBezTo>
                    <a:cubicBezTo>
                      <a:pt x="20" y="64"/>
                      <a:pt x="19" y="65"/>
                      <a:pt x="19" y="66"/>
                    </a:cubicBezTo>
                    <a:cubicBezTo>
                      <a:pt x="19" y="66"/>
                      <a:pt x="19" y="67"/>
                      <a:pt x="20" y="67"/>
                    </a:cubicBezTo>
                    <a:cubicBezTo>
                      <a:pt x="21" y="68"/>
                      <a:pt x="21" y="68"/>
                      <a:pt x="21" y="68"/>
                    </a:cubicBezTo>
                    <a:cubicBezTo>
                      <a:pt x="22" y="67"/>
                      <a:pt x="22" y="67"/>
                      <a:pt x="22" y="67"/>
                    </a:cubicBezTo>
                    <a:cubicBezTo>
                      <a:pt x="21" y="65"/>
                      <a:pt x="21" y="65"/>
                      <a:pt x="21" y="65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4" y="67"/>
                      <a:pt x="14" y="68"/>
                      <a:pt x="14" y="69"/>
                    </a:cubicBezTo>
                    <a:cubicBezTo>
                      <a:pt x="14" y="69"/>
                      <a:pt x="14" y="70"/>
                      <a:pt x="14" y="70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18" y="71"/>
                      <a:pt x="18" y="71"/>
                      <a:pt x="18" y="71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2" y="70"/>
                      <a:pt x="12" y="70"/>
                      <a:pt x="12" y="70"/>
                    </a:cubicBezTo>
                    <a:cubicBezTo>
                      <a:pt x="11" y="70"/>
                      <a:pt x="11" y="71"/>
                      <a:pt x="10" y="71"/>
                    </a:cubicBezTo>
                    <a:cubicBezTo>
                      <a:pt x="10" y="72"/>
                      <a:pt x="11" y="73"/>
                      <a:pt x="11" y="73"/>
                    </a:cubicBezTo>
                    <a:cubicBezTo>
                      <a:pt x="13" y="74"/>
                      <a:pt x="13" y="74"/>
                      <a:pt x="13" y="74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7" y="75"/>
                      <a:pt x="6" y="76"/>
                      <a:pt x="6" y="76"/>
                    </a:cubicBezTo>
                    <a:cubicBezTo>
                      <a:pt x="6" y="77"/>
                      <a:pt x="7" y="78"/>
                      <a:pt x="7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5" y="78"/>
                      <a:pt x="4" y="79"/>
                      <a:pt x="4" y="80"/>
                    </a:cubicBezTo>
                    <a:cubicBezTo>
                      <a:pt x="4" y="80"/>
                      <a:pt x="4" y="81"/>
                      <a:pt x="5" y="81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1" y="83"/>
                      <a:pt x="1" y="83"/>
                      <a:pt x="1" y="83"/>
                    </a:cubicBezTo>
                    <a:cubicBezTo>
                      <a:pt x="0" y="83"/>
                      <a:pt x="0" y="83"/>
                      <a:pt x="0" y="84"/>
                    </a:cubicBezTo>
                    <a:cubicBezTo>
                      <a:pt x="0" y="84"/>
                      <a:pt x="0" y="85"/>
                      <a:pt x="1" y="85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3" y="87"/>
                      <a:pt x="4" y="87"/>
                      <a:pt x="4" y="86"/>
                    </a:cubicBezTo>
                    <a:cubicBezTo>
                      <a:pt x="5" y="85"/>
                      <a:pt x="4" y="84"/>
                      <a:pt x="4" y="8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2" name="Freeform 1202">
                <a:extLst>
                  <a:ext uri="{FF2B5EF4-FFF2-40B4-BE49-F238E27FC236}">
                    <a16:creationId xmlns:a16="http://schemas.microsoft.com/office/drawing/2014/main" id="{D63862DC-4EA9-4C09-8225-4FA63786A47D}"/>
                  </a:ext>
                </a:extLst>
              </p:cNvPr>
              <p:cNvSpPr/>
              <p:nvPr/>
            </p:nvSpPr>
            <p:spPr bwMode="auto">
              <a:xfrm>
                <a:off x="3616673" y="588409"/>
                <a:ext cx="25754" cy="61167"/>
              </a:xfrm>
              <a:custGeom>
                <a:avLst/>
                <a:gdLst>
                  <a:gd name="T0" fmla="*/ 8 w 12"/>
                  <a:gd name="T1" fmla="*/ 25 h 28"/>
                  <a:gd name="T2" fmla="*/ 6 w 12"/>
                  <a:gd name="T3" fmla="*/ 24 h 28"/>
                  <a:gd name="T4" fmla="*/ 9 w 12"/>
                  <a:gd name="T5" fmla="*/ 22 h 28"/>
                  <a:gd name="T6" fmla="*/ 9 w 12"/>
                  <a:gd name="T7" fmla="*/ 21 h 28"/>
                  <a:gd name="T8" fmla="*/ 9 w 12"/>
                  <a:gd name="T9" fmla="*/ 19 h 28"/>
                  <a:gd name="T10" fmla="*/ 7 w 12"/>
                  <a:gd name="T11" fmla="*/ 18 h 28"/>
                  <a:gd name="T12" fmla="*/ 10 w 12"/>
                  <a:gd name="T13" fmla="*/ 15 h 28"/>
                  <a:gd name="T14" fmla="*/ 11 w 12"/>
                  <a:gd name="T15" fmla="*/ 14 h 28"/>
                  <a:gd name="T16" fmla="*/ 10 w 12"/>
                  <a:gd name="T17" fmla="*/ 13 h 28"/>
                  <a:gd name="T18" fmla="*/ 5 w 12"/>
                  <a:gd name="T19" fmla="*/ 10 h 28"/>
                  <a:gd name="T20" fmla="*/ 10 w 12"/>
                  <a:gd name="T21" fmla="*/ 9 h 28"/>
                  <a:gd name="T22" fmla="*/ 11 w 12"/>
                  <a:gd name="T23" fmla="*/ 7 h 28"/>
                  <a:gd name="T24" fmla="*/ 10 w 12"/>
                  <a:gd name="T25" fmla="*/ 6 h 28"/>
                  <a:gd name="T26" fmla="*/ 8 w 12"/>
                  <a:gd name="T27" fmla="*/ 5 h 28"/>
                  <a:gd name="T28" fmla="*/ 11 w 12"/>
                  <a:gd name="T29" fmla="*/ 4 h 28"/>
                  <a:gd name="T30" fmla="*/ 12 w 12"/>
                  <a:gd name="T31" fmla="*/ 3 h 28"/>
                  <a:gd name="T32" fmla="*/ 11 w 12"/>
                  <a:gd name="T33" fmla="*/ 1 h 28"/>
                  <a:gd name="T34" fmla="*/ 9 w 12"/>
                  <a:gd name="T35" fmla="*/ 0 h 28"/>
                  <a:gd name="T36" fmla="*/ 7 w 12"/>
                  <a:gd name="T37" fmla="*/ 0 h 28"/>
                  <a:gd name="T38" fmla="*/ 7 w 12"/>
                  <a:gd name="T39" fmla="*/ 2 h 28"/>
                  <a:gd name="T40" fmla="*/ 10 w 12"/>
                  <a:gd name="T41" fmla="*/ 4 h 28"/>
                  <a:gd name="T42" fmla="*/ 11 w 12"/>
                  <a:gd name="T43" fmla="*/ 3 h 28"/>
                  <a:gd name="T44" fmla="*/ 10 w 12"/>
                  <a:gd name="T45" fmla="*/ 1 h 28"/>
                  <a:gd name="T46" fmla="*/ 5 w 12"/>
                  <a:gd name="T47" fmla="*/ 3 h 28"/>
                  <a:gd name="T48" fmla="*/ 4 w 12"/>
                  <a:gd name="T49" fmla="*/ 4 h 28"/>
                  <a:gd name="T50" fmla="*/ 4 w 12"/>
                  <a:gd name="T51" fmla="*/ 6 h 28"/>
                  <a:gd name="T52" fmla="*/ 6 w 12"/>
                  <a:gd name="T53" fmla="*/ 7 h 28"/>
                  <a:gd name="T54" fmla="*/ 1 w 12"/>
                  <a:gd name="T55" fmla="*/ 8 h 28"/>
                  <a:gd name="T56" fmla="*/ 0 w 12"/>
                  <a:gd name="T57" fmla="*/ 9 h 28"/>
                  <a:gd name="T58" fmla="*/ 1 w 12"/>
                  <a:gd name="T59" fmla="*/ 11 h 28"/>
                  <a:gd name="T60" fmla="*/ 7 w 12"/>
                  <a:gd name="T61" fmla="*/ 14 h 28"/>
                  <a:gd name="T62" fmla="*/ 3 w 12"/>
                  <a:gd name="T63" fmla="*/ 17 h 28"/>
                  <a:gd name="T64" fmla="*/ 3 w 12"/>
                  <a:gd name="T65" fmla="*/ 19 h 28"/>
                  <a:gd name="T66" fmla="*/ 3 w 12"/>
                  <a:gd name="T67" fmla="*/ 20 h 28"/>
                  <a:gd name="T68" fmla="*/ 5 w 12"/>
                  <a:gd name="T69" fmla="*/ 21 h 28"/>
                  <a:gd name="T70" fmla="*/ 2 w 12"/>
                  <a:gd name="T71" fmla="*/ 22 h 28"/>
                  <a:gd name="T72" fmla="*/ 1 w 12"/>
                  <a:gd name="T73" fmla="*/ 24 h 28"/>
                  <a:gd name="T74" fmla="*/ 2 w 12"/>
                  <a:gd name="T75" fmla="*/ 25 h 28"/>
                  <a:gd name="T76" fmla="*/ 7 w 12"/>
                  <a:gd name="T77" fmla="*/ 28 h 28"/>
                  <a:gd name="T78" fmla="*/ 9 w 12"/>
                  <a:gd name="T79" fmla="*/ 27 h 28"/>
                  <a:gd name="T80" fmla="*/ 8 w 12"/>
                  <a:gd name="T81" fmla="*/ 25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2" h="28">
                    <a:moveTo>
                      <a:pt x="8" y="25"/>
                    </a:moveTo>
                    <a:cubicBezTo>
                      <a:pt x="6" y="24"/>
                      <a:pt x="6" y="24"/>
                      <a:pt x="6" y="24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2"/>
                      <a:pt x="9" y="21"/>
                      <a:pt x="9" y="21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1" y="15"/>
                      <a:pt x="11" y="14"/>
                      <a:pt x="11" y="14"/>
                    </a:cubicBezTo>
                    <a:cubicBezTo>
                      <a:pt x="11" y="14"/>
                      <a:pt x="10" y="13"/>
                      <a:pt x="10" y="13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1" y="8"/>
                      <a:pt x="11" y="7"/>
                    </a:cubicBezTo>
                    <a:cubicBezTo>
                      <a:pt x="11" y="7"/>
                      <a:pt x="10" y="6"/>
                      <a:pt x="10" y="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4"/>
                      <a:pt x="12" y="3"/>
                      <a:pt x="12" y="3"/>
                    </a:cubicBezTo>
                    <a:cubicBezTo>
                      <a:pt x="12" y="2"/>
                      <a:pt x="12" y="2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7" y="0"/>
                      <a:pt x="7" y="0"/>
                    </a:cubicBezTo>
                    <a:cubicBezTo>
                      <a:pt x="6" y="1"/>
                      <a:pt x="7" y="2"/>
                      <a:pt x="7" y="2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4" y="5"/>
                      <a:pt x="4" y="6"/>
                      <a:pt x="4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0" y="9"/>
                      <a:pt x="0" y="9"/>
                    </a:cubicBezTo>
                    <a:cubicBezTo>
                      <a:pt x="0" y="10"/>
                      <a:pt x="1" y="10"/>
                      <a:pt x="1" y="11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3" y="18"/>
                      <a:pt x="3" y="18"/>
                      <a:pt x="3" y="19"/>
                    </a:cubicBezTo>
                    <a:cubicBezTo>
                      <a:pt x="3" y="19"/>
                      <a:pt x="3" y="19"/>
                      <a:pt x="3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3"/>
                      <a:pt x="1" y="23"/>
                      <a:pt x="1" y="24"/>
                    </a:cubicBezTo>
                    <a:cubicBezTo>
                      <a:pt x="1" y="24"/>
                      <a:pt x="2" y="25"/>
                      <a:pt x="2" y="25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8" y="28"/>
                      <a:pt x="9" y="27"/>
                    </a:cubicBezTo>
                    <a:cubicBezTo>
                      <a:pt x="9" y="27"/>
                      <a:pt x="9" y="26"/>
                      <a:pt x="8" y="2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3" name="Freeform 1203">
                <a:extLst>
                  <a:ext uri="{FF2B5EF4-FFF2-40B4-BE49-F238E27FC236}">
                    <a16:creationId xmlns:a16="http://schemas.microsoft.com/office/drawing/2014/main" id="{E687CB5B-E9E2-4724-86CF-47FF955DC10C}"/>
                  </a:ext>
                </a:extLst>
              </p:cNvPr>
              <p:cNvSpPr/>
              <p:nvPr/>
            </p:nvSpPr>
            <p:spPr bwMode="auto">
              <a:xfrm>
                <a:off x="3618282" y="517584"/>
                <a:ext cx="442654" cy="146478"/>
              </a:xfrm>
              <a:custGeom>
                <a:avLst/>
                <a:gdLst>
                  <a:gd name="T0" fmla="*/ 9 w 202"/>
                  <a:gd name="T1" fmla="*/ 63 h 67"/>
                  <a:gd name="T2" fmla="*/ 13 w 202"/>
                  <a:gd name="T3" fmla="*/ 57 h 67"/>
                  <a:gd name="T4" fmla="*/ 18 w 202"/>
                  <a:gd name="T5" fmla="*/ 54 h 67"/>
                  <a:gd name="T6" fmla="*/ 32 w 202"/>
                  <a:gd name="T7" fmla="*/ 56 h 67"/>
                  <a:gd name="T8" fmla="*/ 33 w 202"/>
                  <a:gd name="T9" fmla="*/ 54 h 67"/>
                  <a:gd name="T10" fmla="*/ 52 w 202"/>
                  <a:gd name="T11" fmla="*/ 51 h 67"/>
                  <a:gd name="T12" fmla="*/ 59 w 202"/>
                  <a:gd name="T13" fmla="*/ 49 h 67"/>
                  <a:gd name="T14" fmla="*/ 66 w 202"/>
                  <a:gd name="T15" fmla="*/ 44 h 67"/>
                  <a:gd name="T16" fmla="*/ 70 w 202"/>
                  <a:gd name="T17" fmla="*/ 43 h 67"/>
                  <a:gd name="T18" fmla="*/ 75 w 202"/>
                  <a:gd name="T19" fmla="*/ 40 h 67"/>
                  <a:gd name="T20" fmla="*/ 82 w 202"/>
                  <a:gd name="T21" fmla="*/ 39 h 67"/>
                  <a:gd name="T22" fmla="*/ 99 w 202"/>
                  <a:gd name="T23" fmla="*/ 36 h 67"/>
                  <a:gd name="T24" fmla="*/ 103 w 202"/>
                  <a:gd name="T25" fmla="*/ 30 h 67"/>
                  <a:gd name="T26" fmla="*/ 109 w 202"/>
                  <a:gd name="T27" fmla="*/ 26 h 67"/>
                  <a:gd name="T28" fmla="*/ 116 w 202"/>
                  <a:gd name="T29" fmla="*/ 26 h 67"/>
                  <a:gd name="T30" fmla="*/ 127 w 202"/>
                  <a:gd name="T31" fmla="*/ 26 h 67"/>
                  <a:gd name="T32" fmla="*/ 129 w 202"/>
                  <a:gd name="T33" fmla="*/ 23 h 67"/>
                  <a:gd name="T34" fmla="*/ 137 w 202"/>
                  <a:gd name="T35" fmla="*/ 21 h 67"/>
                  <a:gd name="T36" fmla="*/ 143 w 202"/>
                  <a:gd name="T37" fmla="*/ 20 h 67"/>
                  <a:gd name="T38" fmla="*/ 149 w 202"/>
                  <a:gd name="T39" fmla="*/ 18 h 67"/>
                  <a:gd name="T40" fmla="*/ 156 w 202"/>
                  <a:gd name="T41" fmla="*/ 16 h 67"/>
                  <a:gd name="T42" fmla="*/ 174 w 202"/>
                  <a:gd name="T43" fmla="*/ 13 h 67"/>
                  <a:gd name="T44" fmla="*/ 180 w 202"/>
                  <a:gd name="T45" fmla="*/ 11 h 67"/>
                  <a:gd name="T46" fmla="*/ 186 w 202"/>
                  <a:gd name="T47" fmla="*/ 8 h 67"/>
                  <a:gd name="T48" fmla="*/ 192 w 202"/>
                  <a:gd name="T49" fmla="*/ 6 h 67"/>
                  <a:gd name="T50" fmla="*/ 201 w 202"/>
                  <a:gd name="T51" fmla="*/ 4 h 67"/>
                  <a:gd name="T52" fmla="*/ 200 w 202"/>
                  <a:gd name="T53" fmla="*/ 4 h 67"/>
                  <a:gd name="T54" fmla="*/ 191 w 202"/>
                  <a:gd name="T55" fmla="*/ 6 h 67"/>
                  <a:gd name="T56" fmla="*/ 184 w 202"/>
                  <a:gd name="T57" fmla="*/ 8 h 67"/>
                  <a:gd name="T58" fmla="*/ 179 w 202"/>
                  <a:gd name="T59" fmla="*/ 10 h 67"/>
                  <a:gd name="T60" fmla="*/ 172 w 202"/>
                  <a:gd name="T61" fmla="*/ 12 h 67"/>
                  <a:gd name="T62" fmla="*/ 156 w 202"/>
                  <a:gd name="T63" fmla="*/ 13 h 67"/>
                  <a:gd name="T64" fmla="*/ 149 w 202"/>
                  <a:gd name="T65" fmla="*/ 15 h 67"/>
                  <a:gd name="T66" fmla="*/ 143 w 202"/>
                  <a:gd name="T67" fmla="*/ 17 h 67"/>
                  <a:gd name="T68" fmla="*/ 137 w 202"/>
                  <a:gd name="T69" fmla="*/ 18 h 67"/>
                  <a:gd name="T70" fmla="*/ 129 w 202"/>
                  <a:gd name="T71" fmla="*/ 20 h 67"/>
                  <a:gd name="T72" fmla="*/ 122 w 202"/>
                  <a:gd name="T73" fmla="*/ 24 h 67"/>
                  <a:gd name="T74" fmla="*/ 115 w 202"/>
                  <a:gd name="T75" fmla="*/ 25 h 67"/>
                  <a:gd name="T76" fmla="*/ 109 w 202"/>
                  <a:gd name="T77" fmla="*/ 26 h 67"/>
                  <a:gd name="T78" fmla="*/ 101 w 202"/>
                  <a:gd name="T79" fmla="*/ 32 h 67"/>
                  <a:gd name="T80" fmla="*/ 92 w 202"/>
                  <a:gd name="T81" fmla="*/ 33 h 67"/>
                  <a:gd name="T82" fmla="*/ 92 w 202"/>
                  <a:gd name="T83" fmla="*/ 38 h 67"/>
                  <a:gd name="T84" fmla="*/ 86 w 202"/>
                  <a:gd name="T85" fmla="*/ 40 h 67"/>
                  <a:gd name="T86" fmla="*/ 80 w 202"/>
                  <a:gd name="T87" fmla="*/ 41 h 67"/>
                  <a:gd name="T88" fmla="*/ 73 w 202"/>
                  <a:gd name="T89" fmla="*/ 43 h 67"/>
                  <a:gd name="T90" fmla="*/ 52 w 202"/>
                  <a:gd name="T91" fmla="*/ 44 h 67"/>
                  <a:gd name="T92" fmla="*/ 46 w 202"/>
                  <a:gd name="T93" fmla="*/ 45 h 67"/>
                  <a:gd name="T94" fmla="*/ 40 w 202"/>
                  <a:gd name="T95" fmla="*/ 51 h 67"/>
                  <a:gd name="T96" fmla="*/ 36 w 202"/>
                  <a:gd name="T97" fmla="*/ 54 h 67"/>
                  <a:gd name="T98" fmla="*/ 31 w 202"/>
                  <a:gd name="T99" fmla="*/ 57 h 67"/>
                  <a:gd name="T100" fmla="*/ 13 w 202"/>
                  <a:gd name="T101" fmla="*/ 57 h 67"/>
                  <a:gd name="T102" fmla="*/ 2 w 202"/>
                  <a:gd name="T103" fmla="*/ 58 h 67"/>
                  <a:gd name="T104" fmla="*/ 1 w 202"/>
                  <a:gd name="T105" fmla="*/ 66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02" h="67">
                    <a:moveTo>
                      <a:pt x="3" y="64"/>
                    </a:moveTo>
                    <a:cubicBezTo>
                      <a:pt x="3" y="64"/>
                      <a:pt x="3" y="64"/>
                      <a:pt x="3" y="64"/>
                    </a:cubicBezTo>
                    <a:cubicBezTo>
                      <a:pt x="2" y="65"/>
                      <a:pt x="2" y="65"/>
                      <a:pt x="2" y="65"/>
                    </a:cubicBezTo>
                    <a:cubicBezTo>
                      <a:pt x="3" y="66"/>
                      <a:pt x="3" y="66"/>
                      <a:pt x="3" y="66"/>
                    </a:cubicBezTo>
                    <a:cubicBezTo>
                      <a:pt x="8" y="64"/>
                      <a:pt x="8" y="64"/>
                      <a:pt x="8" y="64"/>
                    </a:cubicBezTo>
                    <a:cubicBezTo>
                      <a:pt x="8" y="64"/>
                      <a:pt x="9" y="63"/>
                      <a:pt x="9" y="63"/>
                    </a:cubicBezTo>
                    <a:cubicBezTo>
                      <a:pt x="9" y="62"/>
                      <a:pt x="9" y="62"/>
                      <a:pt x="8" y="61"/>
                    </a:cubicBezTo>
                    <a:cubicBezTo>
                      <a:pt x="8" y="61"/>
                      <a:pt x="8" y="61"/>
                      <a:pt x="8" y="61"/>
                    </a:cubicBezTo>
                    <a:cubicBezTo>
                      <a:pt x="15" y="62"/>
                      <a:pt x="15" y="62"/>
                      <a:pt x="15" y="62"/>
                    </a:cubicBezTo>
                    <a:cubicBezTo>
                      <a:pt x="16" y="62"/>
                      <a:pt x="16" y="61"/>
                      <a:pt x="17" y="61"/>
                    </a:cubicBezTo>
                    <a:cubicBezTo>
                      <a:pt x="17" y="60"/>
                      <a:pt x="17" y="59"/>
                      <a:pt x="16" y="59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3" y="59"/>
                      <a:pt x="13" y="59"/>
                      <a:pt x="13" y="59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4" y="60"/>
                      <a:pt x="24" y="59"/>
                    </a:cubicBezTo>
                    <a:cubicBezTo>
                      <a:pt x="24" y="59"/>
                      <a:pt x="24" y="58"/>
                      <a:pt x="23" y="58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8" y="56"/>
                      <a:pt x="18" y="56"/>
                      <a:pt x="18" y="56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31" y="59"/>
                      <a:pt x="31" y="59"/>
                      <a:pt x="31" y="59"/>
                    </a:cubicBezTo>
                    <a:cubicBezTo>
                      <a:pt x="32" y="59"/>
                      <a:pt x="32" y="58"/>
                      <a:pt x="33" y="58"/>
                    </a:cubicBezTo>
                    <a:cubicBezTo>
                      <a:pt x="33" y="57"/>
                      <a:pt x="33" y="56"/>
                      <a:pt x="32" y="56"/>
                    </a:cubicBezTo>
                    <a:cubicBezTo>
                      <a:pt x="32" y="56"/>
                      <a:pt x="32" y="56"/>
                      <a:pt x="32" y="56"/>
                    </a:cubicBezTo>
                    <a:cubicBezTo>
                      <a:pt x="36" y="55"/>
                      <a:pt x="36" y="55"/>
                      <a:pt x="36" y="55"/>
                    </a:cubicBezTo>
                    <a:cubicBezTo>
                      <a:pt x="36" y="55"/>
                      <a:pt x="37" y="55"/>
                      <a:pt x="37" y="54"/>
                    </a:cubicBezTo>
                    <a:cubicBezTo>
                      <a:pt x="37" y="53"/>
                      <a:pt x="37" y="53"/>
                      <a:pt x="36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4"/>
                      <a:pt x="33" y="54"/>
                      <a:pt x="33" y="54"/>
                    </a:cubicBezTo>
                    <a:cubicBezTo>
                      <a:pt x="46" y="54"/>
                      <a:pt x="46" y="54"/>
                      <a:pt x="46" y="54"/>
                    </a:cubicBezTo>
                    <a:cubicBezTo>
                      <a:pt x="46" y="54"/>
                      <a:pt x="47" y="54"/>
                      <a:pt x="47" y="53"/>
                    </a:cubicBezTo>
                    <a:cubicBezTo>
                      <a:pt x="47" y="52"/>
                      <a:pt x="47" y="52"/>
                      <a:pt x="47" y="51"/>
                    </a:cubicBezTo>
                    <a:cubicBezTo>
                      <a:pt x="46" y="51"/>
                      <a:pt x="46" y="51"/>
                      <a:pt x="46" y="51"/>
                    </a:cubicBezTo>
                    <a:cubicBezTo>
                      <a:pt x="50" y="52"/>
                      <a:pt x="50" y="52"/>
                      <a:pt x="50" y="52"/>
                    </a:cubicBezTo>
                    <a:cubicBezTo>
                      <a:pt x="51" y="52"/>
                      <a:pt x="52" y="51"/>
                      <a:pt x="52" y="51"/>
                    </a:cubicBezTo>
                    <a:cubicBezTo>
                      <a:pt x="52" y="50"/>
                      <a:pt x="52" y="49"/>
                      <a:pt x="51" y="49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8" y="50"/>
                      <a:pt x="58" y="50"/>
                      <a:pt x="59" y="49"/>
                    </a:cubicBezTo>
                    <a:cubicBezTo>
                      <a:pt x="59" y="48"/>
                      <a:pt x="59" y="48"/>
                      <a:pt x="58" y="47"/>
                    </a:cubicBezTo>
                    <a:cubicBezTo>
                      <a:pt x="57" y="47"/>
                      <a:pt x="57" y="47"/>
                      <a:pt x="57" y="47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6" y="47"/>
                      <a:pt x="66" y="47"/>
                      <a:pt x="66" y="46"/>
                    </a:cubicBezTo>
                    <a:cubicBezTo>
                      <a:pt x="67" y="46"/>
                      <a:pt x="66" y="45"/>
                      <a:pt x="66" y="45"/>
                    </a:cubicBezTo>
                    <a:cubicBezTo>
                      <a:pt x="66" y="44"/>
                      <a:pt x="66" y="44"/>
                      <a:pt x="66" y="44"/>
                    </a:cubicBezTo>
                    <a:cubicBezTo>
                      <a:pt x="73" y="45"/>
                      <a:pt x="73" y="45"/>
                      <a:pt x="73" y="45"/>
                    </a:cubicBezTo>
                    <a:cubicBezTo>
                      <a:pt x="73" y="45"/>
                      <a:pt x="74" y="44"/>
                      <a:pt x="74" y="43"/>
                    </a:cubicBezTo>
                    <a:cubicBezTo>
                      <a:pt x="74" y="43"/>
                      <a:pt x="74" y="42"/>
                      <a:pt x="74" y="42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70" y="41"/>
                      <a:pt x="70" y="41"/>
                      <a:pt x="70" y="41"/>
                    </a:cubicBezTo>
                    <a:cubicBezTo>
                      <a:pt x="70" y="43"/>
                      <a:pt x="70" y="43"/>
                      <a:pt x="70" y="43"/>
                    </a:cubicBezTo>
                    <a:cubicBezTo>
                      <a:pt x="80" y="42"/>
                      <a:pt x="80" y="42"/>
                      <a:pt x="80" y="42"/>
                    </a:cubicBezTo>
                    <a:cubicBezTo>
                      <a:pt x="80" y="42"/>
                      <a:pt x="81" y="42"/>
                      <a:pt x="81" y="41"/>
                    </a:cubicBezTo>
                    <a:cubicBezTo>
                      <a:pt x="81" y="40"/>
                      <a:pt x="81" y="40"/>
                      <a:pt x="80" y="39"/>
                    </a:cubicBezTo>
                    <a:cubicBezTo>
                      <a:pt x="76" y="37"/>
                      <a:pt x="76" y="37"/>
                      <a:pt x="76" y="37"/>
                    </a:cubicBezTo>
                    <a:cubicBezTo>
                      <a:pt x="76" y="38"/>
                      <a:pt x="76" y="38"/>
                      <a:pt x="76" y="38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7" y="41"/>
                      <a:pt x="88" y="41"/>
                      <a:pt x="88" y="40"/>
                    </a:cubicBezTo>
                    <a:cubicBezTo>
                      <a:pt x="88" y="40"/>
                      <a:pt x="88" y="39"/>
                      <a:pt x="87" y="38"/>
                    </a:cubicBezTo>
                    <a:cubicBezTo>
                      <a:pt x="83" y="36"/>
                      <a:pt x="83" y="36"/>
                      <a:pt x="83" y="36"/>
                    </a:cubicBezTo>
                    <a:cubicBezTo>
                      <a:pt x="82" y="37"/>
                      <a:pt x="82" y="37"/>
                      <a:pt x="82" y="37"/>
                    </a:cubicBezTo>
                    <a:cubicBezTo>
                      <a:pt x="82" y="39"/>
                      <a:pt x="82" y="39"/>
                      <a:pt x="82" y="39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2" y="40"/>
                      <a:pt x="93" y="39"/>
                      <a:pt x="93" y="39"/>
                    </a:cubicBezTo>
                    <a:cubicBezTo>
                      <a:pt x="93" y="38"/>
                      <a:pt x="93" y="37"/>
                      <a:pt x="92" y="37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98" y="37"/>
                      <a:pt x="98" y="37"/>
                      <a:pt x="98" y="37"/>
                    </a:cubicBezTo>
                    <a:cubicBezTo>
                      <a:pt x="98" y="37"/>
                      <a:pt x="99" y="36"/>
                      <a:pt x="99" y="36"/>
                    </a:cubicBezTo>
                    <a:cubicBezTo>
                      <a:pt x="99" y="35"/>
                      <a:pt x="99" y="35"/>
                      <a:pt x="98" y="34"/>
                    </a:cubicBezTo>
                    <a:cubicBezTo>
                      <a:pt x="98" y="34"/>
                      <a:pt x="98" y="34"/>
                      <a:pt x="98" y="34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05" y="34"/>
                      <a:pt x="106" y="33"/>
                      <a:pt x="106" y="33"/>
                    </a:cubicBezTo>
                    <a:cubicBezTo>
                      <a:pt x="106" y="32"/>
                      <a:pt x="106" y="32"/>
                      <a:pt x="105" y="31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2" y="31"/>
                      <a:pt x="102" y="31"/>
                      <a:pt x="102" y="31"/>
                    </a:cubicBezTo>
                    <a:cubicBezTo>
                      <a:pt x="102" y="32"/>
                      <a:pt x="102" y="32"/>
                      <a:pt x="102" y="32"/>
                    </a:cubicBezTo>
                    <a:cubicBezTo>
                      <a:pt x="113" y="32"/>
                      <a:pt x="113" y="32"/>
                      <a:pt x="113" y="32"/>
                    </a:cubicBezTo>
                    <a:cubicBezTo>
                      <a:pt x="114" y="32"/>
                      <a:pt x="114" y="31"/>
                      <a:pt x="114" y="30"/>
                    </a:cubicBezTo>
                    <a:cubicBezTo>
                      <a:pt x="114" y="30"/>
                      <a:pt x="114" y="29"/>
                      <a:pt x="114" y="29"/>
                    </a:cubicBezTo>
                    <a:cubicBezTo>
                      <a:pt x="109" y="26"/>
                      <a:pt x="109" y="26"/>
                      <a:pt x="109" y="26"/>
                    </a:cubicBezTo>
                    <a:cubicBezTo>
                      <a:pt x="108" y="27"/>
                      <a:pt x="108" y="27"/>
                      <a:pt x="108" y="27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19" y="31"/>
                      <a:pt x="119" y="31"/>
                      <a:pt x="119" y="31"/>
                    </a:cubicBezTo>
                    <a:cubicBezTo>
                      <a:pt x="120" y="31"/>
                      <a:pt x="121" y="31"/>
                      <a:pt x="121" y="30"/>
                    </a:cubicBezTo>
                    <a:cubicBezTo>
                      <a:pt x="121" y="30"/>
                      <a:pt x="121" y="29"/>
                      <a:pt x="121" y="29"/>
                    </a:cubicBezTo>
                    <a:cubicBezTo>
                      <a:pt x="116" y="26"/>
                      <a:pt x="116" y="26"/>
                      <a:pt x="116" y="26"/>
                    </a:cubicBezTo>
                    <a:cubicBezTo>
                      <a:pt x="115" y="27"/>
                      <a:pt x="115" y="27"/>
                      <a:pt x="115" y="27"/>
                    </a:cubicBezTo>
                    <a:cubicBezTo>
                      <a:pt x="115" y="28"/>
                      <a:pt x="115" y="28"/>
                      <a:pt x="115" y="28"/>
                    </a:cubicBezTo>
                    <a:cubicBezTo>
                      <a:pt x="126" y="29"/>
                      <a:pt x="126" y="29"/>
                      <a:pt x="126" y="29"/>
                    </a:cubicBezTo>
                    <a:cubicBezTo>
                      <a:pt x="127" y="29"/>
                      <a:pt x="127" y="29"/>
                      <a:pt x="128" y="28"/>
                    </a:cubicBezTo>
                    <a:cubicBezTo>
                      <a:pt x="128" y="27"/>
                      <a:pt x="127" y="27"/>
                      <a:pt x="127" y="26"/>
                    </a:cubicBezTo>
                    <a:cubicBezTo>
                      <a:pt x="127" y="26"/>
                      <a:pt x="127" y="26"/>
                      <a:pt x="127" y="26"/>
                    </a:cubicBezTo>
                    <a:cubicBezTo>
                      <a:pt x="132" y="25"/>
                      <a:pt x="132" y="25"/>
                      <a:pt x="132" y="25"/>
                    </a:cubicBezTo>
                    <a:cubicBezTo>
                      <a:pt x="133" y="25"/>
                      <a:pt x="134" y="25"/>
                      <a:pt x="134" y="24"/>
                    </a:cubicBezTo>
                    <a:cubicBezTo>
                      <a:pt x="134" y="24"/>
                      <a:pt x="134" y="23"/>
                      <a:pt x="133" y="23"/>
                    </a:cubicBezTo>
                    <a:cubicBezTo>
                      <a:pt x="130" y="21"/>
                      <a:pt x="130" y="21"/>
                      <a:pt x="130" y="21"/>
                    </a:cubicBezTo>
                    <a:cubicBezTo>
                      <a:pt x="129" y="22"/>
                      <a:pt x="129" y="22"/>
                      <a:pt x="129" y="22"/>
                    </a:cubicBezTo>
                    <a:cubicBezTo>
                      <a:pt x="129" y="23"/>
                      <a:pt x="129" y="23"/>
                      <a:pt x="129" y="23"/>
                    </a:cubicBezTo>
                    <a:cubicBezTo>
                      <a:pt x="140" y="23"/>
                      <a:pt x="140" y="23"/>
                      <a:pt x="140" y="23"/>
                    </a:cubicBezTo>
                    <a:cubicBezTo>
                      <a:pt x="141" y="23"/>
                      <a:pt x="142" y="23"/>
                      <a:pt x="142" y="22"/>
                    </a:cubicBezTo>
                    <a:cubicBezTo>
                      <a:pt x="142" y="22"/>
                      <a:pt x="142" y="21"/>
                      <a:pt x="141" y="21"/>
                    </a:cubicBezTo>
                    <a:cubicBezTo>
                      <a:pt x="138" y="19"/>
                      <a:pt x="138" y="19"/>
                      <a:pt x="138" y="19"/>
                    </a:cubicBezTo>
                    <a:cubicBezTo>
                      <a:pt x="137" y="20"/>
                      <a:pt x="137" y="20"/>
                      <a:pt x="137" y="20"/>
                    </a:cubicBezTo>
                    <a:cubicBezTo>
                      <a:pt x="137" y="21"/>
                      <a:pt x="137" y="21"/>
                      <a:pt x="137" y="21"/>
                    </a:cubicBezTo>
                    <a:cubicBezTo>
                      <a:pt x="147" y="22"/>
                      <a:pt x="147" y="22"/>
                      <a:pt x="147" y="22"/>
                    </a:cubicBezTo>
                    <a:cubicBezTo>
                      <a:pt x="148" y="22"/>
                      <a:pt x="148" y="22"/>
                      <a:pt x="148" y="21"/>
                    </a:cubicBezTo>
                    <a:cubicBezTo>
                      <a:pt x="149" y="20"/>
                      <a:pt x="148" y="20"/>
                      <a:pt x="148" y="19"/>
                    </a:cubicBezTo>
                    <a:cubicBezTo>
                      <a:pt x="144" y="17"/>
                      <a:pt x="144" y="17"/>
                      <a:pt x="144" y="17"/>
                    </a:cubicBezTo>
                    <a:cubicBezTo>
                      <a:pt x="143" y="18"/>
                      <a:pt x="143" y="18"/>
                      <a:pt x="143" y="18"/>
                    </a:cubicBezTo>
                    <a:cubicBezTo>
                      <a:pt x="143" y="20"/>
                      <a:pt x="143" y="20"/>
                      <a:pt x="143" y="20"/>
                    </a:cubicBezTo>
                    <a:cubicBezTo>
                      <a:pt x="154" y="21"/>
                      <a:pt x="154" y="21"/>
                      <a:pt x="154" y="21"/>
                    </a:cubicBezTo>
                    <a:cubicBezTo>
                      <a:pt x="154" y="21"/>
                      <a:pt x="155" y="20"/>
                      <a:pt x="155" y="20"/>
                    </a:cubicBezTo>
                    <a:cubicBezTo>
                      <a:pt x="156" y="19"/>
                      <a:pt x="155" y="18"/>
                      <a:pt x="155" y="18"/>
                    </a:cubicBezTo>
                    <a:cubicBezTo>
                      <a:pt x="150" y="15"/>
                      <a:pt x="150" y="15"/>
                      <a:pt x="150" y="15"/>
                    </a:cubicBezTo>
                    <a:cubicBezTo>
                      <a:pt x="149" y="16"/>
                      <a:pt x="149" y="16"/>
                      <a:pt x="149" y="16"/>
                    </a:cubicBezTo>
                    <a:cubicBezTo>
                      <a:pt x="149" y="18"/>
                      <a:pt x="149" y="18"/>
                      <a:pt x="149" y="18"/>
                    </a:cubicBezTo>
                    <a:cubicBezTo>
                      <a:pt x="160" y="18"/>
                      <a:pt x="160" y="18"/>
                      <a:pt x="160" y="18"/>
                    </a:cubicBezTo>
                    <a:cubicBezTo>
                      <a:pt x="161" y="18"/>
                      <a:pt x="161" y="18"/>
                      <a:pt x="161" y="17"/>
                    </a:cubicBezTo>
                    <a:cubicBezTo>
                      <a:pt x="162" y="16"/>
                      <a:pt x="161" y="16"/>
                      <a:pt x="161" y="15"/>
                    </a:cubicBezTo>
                    <a:cubicBezTo>
                      <a:pt x="157" y="13"/>
                      <a:pt x="157" y="13"/>
                      <a:pt x="157" y="13"/>
                    </a:cubicBezTo>
                    <a:cubicBezTo>
                      <a:pt x="156" y="14"/>
                      <a:pt x="156" y="14"/>
                      <a:pt x="156" y="14"/>
                    </a:cubicBezTo>
                    <a:cubicBezTo>
                      <a:pt x="156" y="16"/>
                      <a:pt x="156" y="16"/>
                      <a:pt x="156" y="16"/>
                    </a:cubicBezTo>
                    <a:cubicBezTo>
                      <a:pt x="166" y="16"/>
                      <a:pt x="166" y="16"/>
                      <a:pt x="166" y="16"/>
                    </a:cubicBezTo>
                    <a:cubicBezTo>
                      <a:pt x="166" y="16"/>
                      <a:pt x="167" y="16"/>
                      <a:pt x="167" y="15"/>
                    </a:cubicBezTo>
                    <a:cubicBezTo>
                      <a:pt x="167" y="14"/>
                      <a:pt x="167" y="14"/>
                      <a:pt x="166" y="13"/>
                    </a:cubicBezTo>
                    <a:cubicBezTo>
                      <a:pt x="166" y="13"/>
                      <a:pt x="166" y="13"/>
                      <a:pt x="166" y="13"/>
                    </a:cubicBezTo>
                    <a:cubicBezTo>
                      <a:pt x="172" y="14"/>
                      <a:pt x="172" y="14"/>
                      <a:pt x="172" y="14"/>
                    </a:cubicBezTo>
                    <a:cubicBezTo>
                      <a:pt x="173" y="14"/>
                      <a:pt x="173" y="13"/>
                      <a:pt x="174" y="13"/>
                    </a:cubicBezTo>
                    <a:cubicBezTo>
                      <a:pt x="174" y="12"/>
                      <a:pt x="174" y="11"/>
                      <a:pt x="173" y="11"/>
                    </a:cubicBezTo>
                    <a:cubicBezTo>
                      <a:pt x="170" y="9"/>
                      <a:pt x="170" y="9"/>
                      <a:pt x="170" y="9"/>
                    </a:cubicBezTo>
                    <a:cubicBezTo>
                      <a:pt x="169" y="10"/>
                      <a:pt x="169" y="10"/>
                      <a:pt x="169" y="10"/>
                    </a:cubicBezTo>
                    <a:cubicBezTo>
                      <a:pt x="169" y="12"/>
                      <a:pt x="169" y="12"/>
                      <a:pt x="169" y="12"/>
                    </a:cubicBezTo>
                    <a:cubicBezTo>
                      <a:pt x="179" y="12"/>
                      <a:pt x="179" y="12"/>
                      <a:pt x="179" y="12"/>
                    </a:cubicBezTo>
                    <a:cubicBezTo>
                      <a:pt x="179" y="12"/>
                      <a:pt x="180" y="12"/>
                      <a:pt x="180" y="11"/>
                    </a:cubicBezTo>
                    <a:cubicBezTo>
                      <a:pt x="180" y="10"/>
                      <a:pt x="180" y="10"/>
                      <a:pt x="179" y="9"/>
                    </a:cubicBezTo>
                    <a:cubicBezTo>
                      <a:pt x="175" y="7"/>
                      <a:pt x="175" y="7"/>
                      <a:pt x="175" y="7"/>
                    </a:cubicBezTo>
                    <a:cubicBezTo>
                      <a:pt x="174" y="8"/>
                      <a:pt x="174" y="8"/>
                      <a:pt x="174" y="8"/>
                    </a:cubicBezTo>
                    <a:cubicBezTo>
                      <a:pt x="174" y="9"/>
                      <a:pt x="174" y="9"/>
                      <a:pt x="174" y="9"/>
                    </a:cubicBezTo>
                    <a:cubicBezTo>
                      <a:pt x="184" y="9"/>
                      <a:pt x="184" y="9"/>
                      <a:pt x="184" y="9"/>
                    </a:cubicBezTo>
                    <a:cubicBezTo>
                      <a:pt x="185" y="9"/>
                      <a:pt x="185" y="9"/>
                      <a:pt x="186" y="8"/>
                    </a:cubicBezTo>
                    <a:cubicBezTo>
                      <a:pt x="186" y="7"/>
                      <a:pt x="186" y="7"/>
                      <a:pt x="185" y="6"/>
                    </a:cubicBezTo>
                    <a:cubicBezTo>
                      <a:pt x="181" y="4"/>
                      <a:pt x="181" y="4"/>
                      <a:pt x="181" y="4"/>
                    </a:cubicBezTo>
                    <a:cubicBezTo>
                      <a:pt x="180" y="5"/>
                      <a:pt x="180" y="5"/>
                      <a:pt x="180" y="5"/>
                    </a:cubicBezTo>
                    <a:cubicBezTo>
                      <a:pt x="180" y="7"/>
                      <a:pt x="180" y="7"/>
                      <a:pt x="180" y="7"/>
                    </a:cubicBezTo>
                    <a:cubicBezTo>
                      <a:pt x="191" y="7"/>
                      <a:pt x="191" y="7"/>
                      <a:pt x="191" y="7"/>
                    </a:cubicBezTo>
                    <a:cubicBezTo>
                      <a:pt x="191" y="7"/>
                      <a:pt x="192" y="7"/>
                      <a:pt x="192" y="6"/>
                    </a:cubicBezTo>
                    <a:cubicBezTo>
                      <a:pt x="192" y="5"/>
                      <a:pt x="192" y="5"/>
                      <a:pt x="192" y="4"/>
                    </a:cubicBezTo>
                    <a:cubicBezTo>
                      <a:pt x="189" y="3"/>
                      <a:pt x="189" y="3"/>
                      <a:pt x="189" y="3"/>
                    </a:cubicBezTo>
                    <a:cubicBezTo>
                      <a:pt x="188" y="4"/>
                      <a:pt x="188" y="4"/>
                      <a:pt x="188" y="4"/>
                    </a:cubicBezTo>
                    <a:cubicBezTo>
                      <a:pt x="188" y="6"/>
                      <a:pt x="188" y="6"/>
                      <a:pt x="188" y="6"/>
                    </a:cubicBezTo>
                    <a:cubicBezTo>
                      <a:pt x="200" y="5"/>
                      <a:pt x="200" y="5"/>
                      <a:pt x="200" y="5"/>
                    </a:cubicBezTo>
                    <a:cubicBezTo>
                      <a:pt x="201" y="5"/>
                      <a:pt x="201" y="5"/>
                      <a:pt x="201" y="4"/>
                    </a:cubicBezTo>
                    <a:cubicBezTo>
                      <a:pt x="202" y="4"/>
                      <a:pt x="201" y="3"/>
                      <a:pt x="201" y="3"/>
                    </a:cubicBezTo>
                    <a:cubicBezTo>
                      <a:pt x="198" y="1"/>
                      <a:pt x="198" y="1"/>
                      <a:pt x="198" y="1"/>
                    </a:cubicBezTo>
                    <a:cubicBezTo>
                      <a:pt x="197" y="0"/>
                      <a:pt x="196" y="1"/>
                      <a:pt x="196" y="1"/>
                    </a:cubicBezTo>
                    <a:cubicBezTo>
                      <a:pt x="195" y="2"/>
                      <a:pt x="195" y="3"/>
                      <a:pt x="196" y="3"/>
                    </a:cubicBezTo>
                    <a:cubicBezTo>
                      <a:pt x="199" y="5"/>
                      <a:pt x="199" y="5"/>
                      <a:pt x="199" y="5"/>
                    </a:cubicBezTo>
                    <a:cubicBezTo>
                      <a:pt x="200" y="4"/>
                      <a:pt x="200" y="4"/>
                      <a:pt x="200" y="4"/>
                    </a:cubicBezTo>
                    <a:cubicBezTo>
                      <a:pt x="200" y="2"/>
                      <a:pt x="200" y="2"/>
                      <a:pt x="200" y="2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188" y="3"/>
                      <a:pt x="187" y="3"/>
                      <a:pt x="187" y="4"/>
                    </a:cubicBezTo>
                    <a:cubicBezTo>
                      <a:pt x="187" y="4"/>
                      <a:pt x="187" y="5"/>
                      <a:pt x="187" y="5"/>
                    </a:cubicBezTo>
                    <a:cubicBezTo>
                      <a:pt x="190" y="7"/>
                      <a:pt x="190" y="7"/>
                      <a:pt x="190" y="7"/>
                    </a:cubicBezTo>
                    <a:cubicBezTo>
                      <a:pt x="191" y="6"/>
                      <a:pt x="191" y="6"/>
                      <a:pt x="191" y="6"/>
                    </a:cubicBezTo>
                    <a:cubicBezTo>
                      <a:pt x="191" y="4"/>
                      <a:pt x="191" y="4"/>
                      <a:pt x="191" y="4"/>
                    </a:cubicBezTo>
                    <a:cubicBezTo>
                      <a:pt x="180" y="4"/>
                      <a:pt x="180" y="4"/>
                      <a:pt x="180" y="4"/>
                    </a:cubicBezTo>
                    <a:cubicBezTo>
                      <a:pt x="180" y="4"/>
                      <a:pt x="179" y="4"/>
                      <a:pt x="179" y="5"/>
                    </a:cubicBezTo>
                    <a:cubicBezTo>
                      <a:pt x="179" y="5"/>
                      <a:pt x="179" y="6"/>
                      <a:pt x="180" y="6"/>
                    </a:cubicBezTo>
                    <a:cubicBezTo>
                      <a:pt x="183" y="9"/>
                      <a:pt x="183" y="9"/>
                      <a:pt x="183" y="9"/>
                    </a:cubicBezTo>
                    <a:cubicBezTo>
                      <a:pt x="184" y="8"/>
                      <a:pt x="184" y="8"/>
                      <a:pt x="184" y="8"/>
                    </a:cubicBezTo>
                    <a:cubicBezTo>
                      <a:pt x="184" y="6"/>
                      <a:pt x="184" y="6"/>
                      <a:pt x="184" y="6"/>
                    </a:cubicBezTo>
                    <a:cubicBezTo>
                      <a:pt x="174" y="6"/>
                      <a:pt x="174" y="6"/>
                      <a:pt x="174" y="6"/>
                    </a:cubicBezTo>
                    <a:cubicBezTo>
                      <a:pt x="174" y="6"/>
                      <a:pt x="173" y="7"/>
                      <a:pt x="173" y="8"/>
                    </a:cubicBezTo>
                    <a:cubicBezTo>
                      <a:pt x="173" y="8"/>
                      <a:pt x="173" y="9"/>
                      <a:pt x="174" y="9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9" y="9"/>
                      <a:pt x="179" y="9"/>
                      <a:pt x="179" y="9"/>
                    </a:cubicBezTo>
                    <a:cubicBezTo>
                      <a:pt x="169" y="9"/>
                      <a:pt x="169" y="9"/>
                      <a:pt x="169" y="9"/>
                    </a:cubicBezTo>
                    <a:cubicBezTo>
                      <a:pt x="168" y="9"/>
                      <a:pt x="168" y="9"/>
                      <a:pt x="168" y="10"/>
                    </a:cubicBezTo>
                    <a:cubicBezTo>
                      <a:pt x="167" y="10"/>
                      <a:pt x="168" y="11"/>
                      <a:pt x="168" y="11"/>
                    </a:cubicBezTo>
                    <a:cubicBezTo>
                      <a:pt x="171" y="13"/>
                      <a:pt x="171" y="13"/>
                      <a:pt x="171" y="13"/>
                    </a:cubicBezTo>
                    <a:cubicBezTo>
                      <a:pt x="172" y="12"/>
                      <a:pt x="172" y="12"/>
                      <a:pt x="172" y="12"/>
                    </a:cubicBezTo>
                    <a:cubicBezTo>
                      <a:pt x="172" y="11"/>
                      <a:pt x="172" y="11"/>
                      <a:pt x="172" y="11"/>
                    </a:cubicBezTo>
                    <a:cubicBezTo>
                      <a:pt x="161" y="10"/>
                      <a:pt x="161" y="10"/>
                      <a:pt x="161" y="10"/>
                    </a:cubicBezTo>
                    <a:cubicBezTo>
                      <a:pt x="160" y="10"/>
                      <a:pt x="159" y="10"/>
                      <a:pt x="159" y="11"/>
                    </a:cubicBezTo>
                    <a:cubicBezTo>
                      <a:pt x="159" y="12"/>
                      <a:pt x="159" y="12"/>
                      <a:pt x="160" y="13"/>
                    </a:cubicBezTo>
                    <a:cubicBezTo>
                      <a:pt x="160" y="13"/>
                      <a:pt x="160" y="13"/>
                      <a:pt x="160" y="13"/>
                    </a:cubicBezTo>
                    <a:cubicBezTo>
                      <a:pt x="156" y="13"/>
                      <a:pt x="156" y="13"/>
                      <a:pt x="156" y="13"/>
                    </a:cubicBezTo>
                    <a:cubicBezTo>
                      <a:pt x="156" y="13"/>
                      <a:pt x="155" y="13"/>
                      <a:pt x="155" y="14"/>
                    </a:cubicBezTo>
                    <a:cubicBezTo>
                      <a:pt x="155" y="15"/>
                      <a:pt x="155" y="15"/>
                      <a:pt x="155" y="16"/>
                    </a:cubicBezTo>
                    <a:cubicBezTo>
                      <a:pt x="159" y="18"/>
                      <a:pt x="159" y="18"/>
                      <a:pt x="159" y="18"/>
                    </a:cubicBezTo>
                    <a:cubicBezTo>
                      <a:pt x="160" y="17"/>
                      <a:pt x="160" y="17"/>
                      <a:pt x="160" y="17"/>
                    </a:cubicBezTo>
                    <a:cubicBezTo>
                      <a:pt x="160" y="15"/>
                      <a:pt x="160" y="15"/>
                      <a:pt x="160" y="15"/>
                    </a:cubicBezTo>
                    <a:cubicBezTo>
                      <a:pt x="149" y="15"/>
                      <a:pt x="149" y="15"/>
                      <a:pt x="149" y="15"/>
                    </a:cubicBezTo>
                    <a:cubicBezTo>
                      <a:pt x="149" y="15"/>
                      <a:pt x="148" y="15"/>
                      <a:pt x="148" y="16"/>
                    </a:cubicBezTo>
                    <a:cubicBezTo>
                      <a:pt x="148" y="16"/>
                      <a:pt x="148" y="17"/>
                      <a:pt x="148" y="17"/>
                    </a:cubicBezTo>
                    <a:cubicBezTo>
                      <a:pt x="153" y="20"/>
                      <a:pt x="153" y="20"/>
                      <a:pt x="153" y="20"/>
                    </a:cubicBezTo>
                    <a:cubicBezTo>
                      <a:pt x="154" y="19"/>
                      <a:pt x="154" y="19"/>
                      <a:pt x="154" y="19"/>
                    </a:cubicBezTo>
                    <a:cubicBezTo>
                      <a:pt x="154" y="18"/>
                      <a:pt x="154" y="18"/>
                      <a:pt x="154" y="18"/>
                    </a:cubicBezTo>
                    <a:cubicBezTo>
                      <a:pt x="143" y="17"/>
                      <a:pt x="143" y="17"/>
                      <a:pt x="143" y="17"/>
                    </a:cubicBezTo>
                    <a:cubicBezTo>
                      <a:pt x="143" y="17"/>
                      <a:pt x="142" y="17"/>
                      <a:pt x="142" y="18"/>
                    </a:cubicBezTo>
                    <a:cubicBezTo>
                      <a:pt x="142" y="18"/>
                      <a:pt x="142" y="19"/>
                      <a:pt x="143" y="20"/>
                    </a:cubicBezTo>
                    <a:cubicBezTo>
                      <a:pt x="146" y="22"/>
                      <a:pt x="146" y="22"/>
                      <a:pt x="146" y="22"/>
                    </a:cubicBezTo>
                    <a:cubicBezTo>
                      <a:pt x="147" y="21"/>
                      <a:pt x="147" y="21"/>
                      <a:pt x="147" y="21"/>
                    </a:cubicBezTo>
                    <a:cubicBezTo>
                      <a:pt x="147" y="19"/>
                      <a:pt x="147" y="19"/>
                      <a:pt x="147" y="19"/>
                    </a:cubicBezTo>
                    <a:cubicBezTo>
                      <a:pt x="137" y="18"/>
                      <a:pt x="137" y="18"/>
                      <a:pt x="137" y="18"/>
                    </a:cubicBezTo>
                    <a:cubicBezTo>
                      <a:pt x="136" y="18"/>
                      <a:pt x="136" y="19"/>
                      <a:pt x="135" y="19"/>
                    </a:cubicBezTo>
                    <a:cubicBezTo>
                      <a:pt x="135" y="20"/>
                      <a:pt x="136" y="21"/>
                      <a:pt x="136" y="21"/>
                    </a:cubicBezTo>
                    <a:cubicBezTo>
                      <a:pt x="140" y="23"/>
                      <a:pt x="140" y="23"/>
                      <a:pt x="140" y="23"/>
                    </a:cubicBezTo>
                    <a:cubicBezTo>
                      <a:pt x="140" y="22"/>
                      <a:pt x="140" y="22"/>
                      <a:pt x="140" y="22"/>
                    </a:cubicBezTo>
                    <a:cubicBezTo>
                      <a:pt x="140" y="21"/>
                      <a:pt x="140" y="21"/>
                      <a:pt x="140" y="21"/>
                    </a:cubicBezTo>
                    <a:cubicBezTo>
                      <a:pt x="129" y="20"/>
                      <a:pt x="129" y="20"/>
                      <a:pt x="129" y="20"/>
                    </a:cubicBezTo>
                    <a:cubicBezTo>
                      <a:pt x="128" y="20"/>
                      <a:pt x="128" y="21"/>
                      <a:pt x="128" y="22"/>
                    </a:cubicBezTo>
                    <a:cubicBezTo>
                      <a:pt x="127" y="22"/>
                      <a:pt x="128" y="23"/>
                      <a:pt x="128" y="23"/>
                    </a:cubicBezTo>
                    <a:cubicBezTo>
                      <a:pt x="131" y="25"/>
                      <a:pt x="131" y="25"/>
                      <a:pt x="131" y="25"/>
                    </a:cubicBezTo>
                    <a:cubicBezTo>
                      <a:pt x="132" y="24"/>
                      <a:pt x="132" y="24"/>
                      <a:pt x="132" y="24"/>
                    </a:cubicBezTo>
                    <a:cubicBezTo>
                      <a:pt x="132" y="22"/>
                      <a:pt x="132" y="22"/>
                      <a:pt x="132" y="22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21" y="24"/>
                      <a:pt x="121" y="24"/>
                      <a:pt x="121" y="25"/>
                    </a:cubicBezTo>
                    <a:cubicBezTo>
                      <a:pt x="121" y="25"/>
                      <a:pt x="121" y="26"/>
                      <a:pt x="121" y="26"/>
                    </a:cubicBezTo>
                    <a:cubicBezTo>
                      <a:pt x="125" y="29"/>
                      <a:pt x="125" y="29"/>
                      <a:pt x="125" y="29"/>
                    </a:cubicBezTo>
                    <a:cubicBezTo>
                      <a:pt x="126" y="28"/>
                      <a:pt x="126" y="28"/>
                      <a:pt x="126" y="28"/>
                    </a:cubicBezTo>
                    <a:cubicBezTo>
                      <a:pt x="126" y="26"/>
                      <a:pt x="126" y="26"/>
                      <a:pt x="126" y="26"/>
                    </a:cubicBezTo>
                    <a:cubicBezTo>
                      <a:pt x="115" y="25"/>
                      <a:pt x="115" y="25"/>
                      <a:pt x="115" y="25"/>
                    </a:cubicBezTo>
                    <a:cubicBezTo>
                      <a:pt x="114" y="25"/>
                      <a:pt x="114" y="26"/>
                      <a:pt x="113" y="26"/>
                    </a:cubicBezTo>
                    <a:cubicBezTo>
                      <a:pt x="113" y="27"/>
                      <a:pt x="113" y="28"/>
                      <a:pt x="114" y="28"/>
                    </a:cubicBezTo>
                    <a:cubicBezTo>
                      <a:pt x="119" y="31"/>
                      <a:pt x="119" y="31"/>
                      <a:pt x="119" y="31"/>
                    </a:cubicBezTo>
                    <a:cubicBezTo>
                      <a:pt x="120" y="30"/>
                      <a:pt x="120" y="30"/>
                      <a:pt x="120" y="30"/>
                    </a:cubicBezTo>
                    <a:cubicBezTo>
                      <a:pt x="120" y="28"/>
                      <a:pt x="120" y="28"/>
                      <a:pt x="120" y="28"/>
                    </a:cubicBezTo>
                    <a:cubicBezTo>
                      <a:pt x="109" y="26"/>
                      <a:pt x="109" y="26"/>
                      <a:pt x="109" y="26"/>
                    </a:cubicBezTo>
                    <a:cubicBezTo>
                      <a:pt x="108" y="26"/>
                      <a:pt x="107" y="26"/>
                      <a:pt x="107" y="27"/>
                    </a:cubicBezTo>
                    <a:cubicBezTo>
                      <a:pt x="107" y="27"/>
                      <a:pt x="107" y="28"/>
                      <a:pt x="108" y="29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02" y="30"/>
                      <a:pt x="102" y="30"/>
                      <a:pt x="102" y="30"/>
                    </a:cubicBezTo>
                    <a:cubicBezTo>
                      <a:pt x="101" y="30"/>
                      <a:pt x="101" y="30"/>
                      <a:pt x="101" y="31"/>
                    </a:cubicBezTo>
                    <a:cubicBezTo>
                      <a:pt x="101" y="31"/>
                      <a:pt x="101" y="32"/>
                      <a:pt x="101" y="32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04" y="32"/>
                      <a:pt x="104" y="32"/>
                      <a:pt x="104" y="32"/>
                    </a:cubicBezTo>
                    <a:cubicBezTo>
                      <a:pt x="104" y="31"/>
                      <a:pt x="104" y="31"/>
                      <a:pt x="104" y="31"/>
                    </a:cubicBezTo>
                    <a:cubicBezTo>
                      <a:pt x="93" y="31"/>
                      <a:pt x="93" y="31"/>
                      <a:pt x="93" y="31"/>
                    </a:cubicBezTo>
                    <a:cubicBezTo>
                      <a:pt x="92" y="31"/>
                      <a:pt x="91" y="31"/>
                      <a:pt x="91" y="32"/>
                    </a:cubicBezTo>
                    <a:cubicBezTo>
                      <a:pt x="91" y="32"/>
                      <a:pt x="91" y="33"/>
                      <a:pt x="92" y="33"/>
                    </a:cubicBezTo>
                    <a:cubicBezTo>
                      <a:pt x="92" y="34"/>
                      <a:pt x="92" y="34"/>
                      <a:pt x="92" y="34"/>
                    </a:cubicBezTo>
                    <a:cubicBezTo>
                      <a:pt x="86" y="33"/>
                      <a:pt x="86" y="33"/>
                      <a:pt x="86" y="33"/>
                    </a:cubicBezTo>
                    <a:cubicBezTo>
                      <a:pt x="86" y="33"/>
                      <a:pt x="85" y="34"/>
                      <a:pt x="85" y="34"/>
                    </a:cubicBezTo>
                    <a:cubicBezTo>
                      <a:pt x="85" y="35"/>
                      <a:pt x="85" y="36"/>
                      <a:pt x="85" y="36"/>
                    </a:cubicBezTo>
                    <a:cubicBezTo>
                      <a:pt x="91" y="40"/>
                      <a:pt x="91" y="40"/>
                      <a:pt x="91" y="40"/>
                    </a:cubicBezTo>
                    <a:cubicBezTo>
                      <a:pt x="92" y="38"/>
                      <a:pt x="92" y="38"/>
                      <a:pt x="92" y="38"/>
                    </a:cubicBezTo>
                    <a:cubicBezTo>
                      <a:pt x="92" y="37"/>
                      <a:pt x="92" y="37"/>
                      <a:pt x="92" y="37"/>
                    </a:cubicBezTo>
                    <a:cubicBezTo>
                      <a:pt x="82" y="36"/>
                      <a:pt x="82" y="36"/>
                      <a:pt x="82" y="36"/>
                    </a:cubicBezTo>
                    <a:cubicBezTo>
                      <a:pt x="82" y="36"/>
                      <a:pt x="81" y="36"/>
                      <a:pt x="81" y="37"/>
                    </a:cubicBezTo>
                    <a:cubicBezTo>
                      <a:pt x="81" y="37"/>
                      <a:pt x="81" y="38"/>
                      <a:pt x="81" y="38"/>
                    </a:cubicBezTo>
                    <a:cubicBezTo>
                      <a:pt x="86" y="41"/>
                      <a:pt x="86" y="41"/>
                      <a:pt x="86" y="41"/>
                    </a:cubicBezTo>
                    <a:cubicBezTo>
                      <a:pt x="86" y="40"/>
                      <a:pt x="86" y="40"/>
                      <a:pt x="86" y="40"/>
                    </a:cubicBezTo>
                    <a:cubicBezTo>
                      <a:pt x="87" y="38"/>
                      <a:pt x="87" y="38"/>
                      <a:pt x="87" y="38"/>
                    </a:cubicBezTo>
                    <a:cubicBezTo>
                      <a:pt x="76" y="37"/>
                      <a:pt x="76" y="37"/>
                      <a:pt x="76" y="37"/>
                    </a:cubicBezTo>
                    <a:cubicBezTo>
                      <a:pt x="75" y="37"/>
                      <a:pt x="75" y="37"/>
                      <a:pt x="74" y="38"/>
                    </a:cubicBezTo>
                    <a:cubicBezTo>
                      <a:pt x="74" y="38"/>
                      <a:pt x="74" y="39"/>
                      <a:pt x="75" y="40"/>
                    </a:cubicBezTo>
                    <a:cubicBezTo>
                      <a:pt x="79" y="42"/>
                      <a:pt x="79" y="42"/>
                      <a:pt x="79" y="42"/>
                    </a:cubicBezTo>
                    <a:cubicBezTo>
                      <a:pt x="80" y="41"/>
                      <a:pt x="80" y="41"/>
                      <a:pt x="80" y="41"/>
                    </a:cubicBezTo>
                    <a:cubicBezTo>
                      <a:pt x="79" y="39"/>
                      <a:pt x="79" y="39"/>
                      <a:pt x="79" y="39"/>
                    </a:cubicBezTo>
                    <a:cubicBezTo>
                      <a:pt x="70" y="40"/>
                      <a:pt x="70" y="40"/>
                      <a:pt x="70" y="40"/>
                    </a:cubicBezTo>
                    <a:cubicBezTo>
                      <a:pt x="69" y="40"/>
                      <a:pt x="68" y="40"/>
                      <a:pt x="68" y="41"/>
                    </a:cubicBezTo>
                    <a:cubicBezTo>
                      <a:pt x="68" y="41"/>
                      <a:pt x="68" y="42"/>
                      <a:pt x="69" y="42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3" y="43"/>
                      <a:pt x="73" y="43"/>
                      <a:pt x="73" y="43"/>
                    </a:cubicBezTo>
                    <a:cubicBezTo>
                      <a:pt x="73" y="42"/>
                      <a:pt x="73" y="42"/>
                      <a:pt x="73" y="42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59" y="42"/>
                      <a:pt x="59" y="42"/>
                    </a:cubicBezTo>
                    <a:cubicBezTo>
                      <a:pt x="59" y="43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2" y="44"/>
                      <a:pt x="52" y="44"/>
                      <a:pt x="52" y="44"/>
                    </a:cubicBezTo>
                    <a:cubicBezTo>
                      <a:pt x="51" y="44"/>
                      <a:pt x="51" y="44"/>
                      <a:pt x="50" y="45"/>
                    </a:cubicBezTo>
                    <a:cubicBezTo>
                      <a:pt x="50" y="45"/>
                      <a:pt x="51" y="46"/>
                      <a:pt x="51" y="46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49"/>
                      <a:pt x="57" y="49"/>
                      <a:pt x="57" y="49"/>
                    </a:cubicBezTo>
                    <a:cubicBezTo>
                      <a:pt x="58" y="47"/>
                      <a:pt x="58" y="47"/>
                      <a:pt x="58" y="47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5" y="45"/>
                      <a:pt x="44" y="46"/>
                      <a:pt x="44" y="46"/>
                    </a:cubicBezTo>
                    <a:cubicBezTo>
                      <a:pt x="44" y="47"/>
                      <a:pt x="44" y="48"/>
                      <a:pt x="45" y="48"/>
                    </a:cubicBezTo>
                    <a:cubicBezTo>
                      <a:pt x="45" y="48"/>
                      <a:pt x="45" y="48"/>
                      <a:pt x="45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0" y="48"/>
                      <a:pt x="39" y="48"/>
                      <a:pt x="39" y="49"/>
                    </a:cubicBezTo>
                    <a:cubicBezTo>
                      <a:pt x="39" y="50"/>
                      <a:pt x="39" y="50"/>
                      <a:pt x="40" y="51"/>
                    </a:cubicBezTo>
                    <a:cubicBezTo>
                      <a:pt x="40" y="51"/>
                      <a:pt x="40" y="51"/>
                      <a:pt x="40" y="51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1"/>
                      <a:pt x="32" y="51"/>
                      <a:pt x="32" y="52"/>
                    </a:cubicBezTo>
                    <a:cubicBezTo>
                      <a:pt x="32" y="53"/>
                      <a:pt x="32" y="53"/>
                      <a:pt x="33" y="54"/>
                    </a:cubicBezTo>
                    <a:cubicBezTo>
                      <a:pt x="35" y="55"/>
                      <a:pt x="35" y="55"/>
                      <a:pt x="35" y="55"/>
                    </a:cubicBezTo>
                    <a:cubicBezTo>
                      <a:pt x="36" y="54"/>
                      <a:pt x="36" y="54"/>
                      <a:pt x="36" y="54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26" y="53"/>
                      <a:pt x="26" y="53"/>
                      <a:pt x="25" y="54"/>
                    </a:cubicBezTo>
                    <a:cubicBezTo>
                      <a:pt x="25" y="55"/>
                      <a:pt x="26" y="55"/>
                      <a:pt x="26" y="56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1" y="57"/>
                      <a:pt x="31" y="57"/>
                      <a:pt x="31" y="57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18" y="54"/>
                      <a:pt x="18" y="54"/>
                      <a:pt x="18" y="54"/>
                    </a:cubicBezTo>
                    <a:cubicBezTo>
                      <a:pt x="17" y="54"/>
                      <a:pt x="17" y="55"/>
                      <a:pt x="16" y="55"/>
                    </a:cubicBezTo>
                    <a:cubicBezTo>
                      <a:pt x="16" y="56"/>
                      <a:pt x="16" y="57"/>
                      <a:pt x="17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3" y="57"/>
                      <a:pt x="13" y="57"/>
                      <a:pt x="13" y="57"/>
                    </a:cubicBezTo>
                    <a:cubicBezTo>
                      <a:pt x="12" y="57"/>
                      <a:pt x="11" y="58"/>
                      <a:pt x="11" y="58"/>
                    </a:cubicBezTo>
                    <a:cubicBezTo>
                      <a:pt x="11" y="59"/>
                      <a:pt x="11" y="60"/>
                      <a:pt x="12" y="60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15" y="60"/>
                      <a:pt x="15" y="60"/>
                      <a:pt x="15" y="60"/>
                    </a:cubicBezTo>
                    <a:cubicBezTo>
                      <a:pt x="15" y="59"/>
                      <a:pt x="15" y="59"/>
                      <a:pt x="15" y="59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1" y="58"/>
                      <a:pt x="1" y="59"/>
                    </a:cubicBezTo>
                    <a:cubicBezTo>
                      <a:pt x="0" y="60"/>
                      <a:pt x="1" y="60"/>
                      <a:pt x="1" y="61"/>
                    </a:cubicBezTo>
                    <a:cubicBezTo>
                      <a:pt x="4" y="62"/>
                      <a:pt x="4" y="62"/>
                      <a:pt x="4" y="62"/>
                    </a:cubicBezTo>
                    <a:cubicBezTo>
                      <a:pt x="2" y="64"/>
                      <a:pt x="2" y="64"/>
                      <a:pt x="2" y="64"/>
                    </a:cubicBezTo>
                    <a:cubicBezTo>
                      <a:pt x="1" y="64"/>
                      <a:pt x="1" y="64"/>
                      <a:pt x="1" y="65"/>
                    </a:cubicBezTo>
                    <a:cubicBezTo>
                      <a:pt x="1" y="65"/>
                      <a:pt x="1" y="66"/>
                      <a:pt x="1" y="66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2" y="67"/>
                      <a:pt x="3" y="67"/>
                      <a:pt x="4" y="66"/>
                    </a:cubicBezTo>
                    <a:cubicBezTo>
                      <a:pt x="4" y="65"/>
                      <a:pt x="4" y="64"/>
                      <a:pt x="3" y="6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4" name="Freeform 1204">
                <a:extLst>
                  <a:ext uri="{FF2B5EF4-FFF2-40B4-BE49-F238E27FC236}">
                    <a16:creationId xmlns:a16="http://schemas.microsoft.com/office/drawing/2014/main" id="{6FE469A5-F7EF-4432-A8CB-D66B8952FA36}"/>
                  </a:ext>
                </a:extLst>
              </p:cNvPr>
              <p:cNvSpPr/>
              <p:nvPr/>
            </p:nvSpPr>
            <p:spPr bwMode="auto">
              <a:xfrm>
                <a:off x="3415466" y="512756"/>
                <a:ext cx="663176" cy="371829"/>
              </a:xfrm>
              <a:custGeom>
                <a:avLst/>
                <a:gdLst>
                  <a:gd name="T0" fmla="*/ 4 w 303"/>
                  <a:gd name="T1" fmla="*/ 128 h 169"/>
                  <a:gd name="T2" fmla="*/ 87 w 303"/>
                  <a:gd name="T3" fmla="*/ 168 h 169"/>
                  <a:gd name="T4" fmla="*/ 76 w 303"/>
                  <a:gd name="T5" fmla="*/ 158 h 169"/>
                  <a:gd name="T6" fmla="*/ 68 w 303"/>
                  <a:gd name="T7" fmla="*/ 154 h 169"/>
                  <a:gd name="T8" fmla="*/ 68 w 303"/>
                  <a:gd name="T9" fmla="*/ 154 h 169"/>
                  <a:gd name="T10" fmla="*/ 68 w 303"/>
                  <a:gd name="T11" fmla="*/ 154 h 169"/>
                  <a:gd name="T12" fmla="*/ 98 w 303"/>
                  <a:gd name="T13" fmla="*/ 166 h 169"/>
                  <a:gd name="T14" fmla="*/ 97 w 303"/>
                  <a:gd name="T15" fmla="*/ 147 h 169"/>
                  <a:gd name="T16" fmla="*/ 95 w 303"/>
                  <a:gd name="T17" fmla="*/ 133 h 169"/>
                  <a:gd name="T18" fmla="*/ 115 w 303"/>
                  <a:gd name="T19" fmla="*/ 133 h 169"/>
                  <a:gd name="T20" fmla="*/ 123 w 303"/>
                  <a:gd name="T21" fmla="*/ 131 h 169"/>
                  <a:gd name="T22" fmla="*/ 133 w 303"/>
                  <a:gd name="T23" fmla="*/ 127 h 169"/>
                  <a:gd name="T24" fmla="*/ 137 w 303"/>
                  <a:gd name="T25" fmla="*/ 122 h 169"/>
                  <a:gd name="T26" fmla="*/ 155 w 303"/>
                  <a:gd name="T27" fmla="*/ 119 h 169"/>
                  <a:gd name="T28" fmla="*/ 170 w 303"/>
                  <a:gd name="T29" fmla="*/ 113 h 169"/>
                  <a:gd name="T30" fmla="*/ 182 w 303"/>
                  <a:gd name="T31" fmla="*/ 112 h 169"/>
                  <a:gd name="T32" fmla="*/ 183 w 303"/>
                  <a:gd name="T33" fmla="*/ 105 h 169"/>
                  <a:gd name="T34" fmla="*/ 204 w 303"/>
                  <a:gd name="T35" fmla="*/ 102 h 169"/>
                  <a:gd name="T36" fmla="*/ 217 w 303"/>
                  <a:gd name="T37" fmla="*/ 101 h 169"/>
                  <a:gd name="T38" fmla="*/ 229 w 303"/>
                  <a:gd name="T39" fmla="*/ 94 h 169"/>
                  <a:gd name="T40" fmla="*/ 243 w 303"/>
                  <a:gd name="T41" fmla="*/ 92 h 169"/>
                  <a:gd name="T42" fmla="*/ 246 w 303"/>
                  <a:gd name="T43" fmla="*/ 86 h 169"/>
                  <a:gd name="T44" fmla="*/ 265 w 303"/>
                  <a:gd name="T45" fmla="*/ 86 h 169"/>
                  <a:gd name="T46" fmla="*/ 267 w 303"/>
                  <a:gd name="T47" fmla="*/ 79 h 169"/>
                  <a:gd name="T48" fmla="*/ 281 w 303"/>
                  <a:gd name="T49" fmla="*/ 75 h 169"/>
                  <a:gd name="T50" fmla="*/ 302 w 303"/>
                  <a:gd name="T51" fmla="*/ 71 h 169"/>
                  <a:gd name="T52" fmla="*/ 300 w 303"/>
                  <a:gd name="T53" fmla="*/ 51 h 169"/>
                  <a:gd name="T54" fmla="*/ 298 w 303"/>
                  <a:gd name="T55" fmla="*/ 37 h 169"/>
                  <a:gd name="T56" fmla="*/ 296 w 303"/>
                  <a:gd name="T57" fmla="*/ 15 h 169"/>
                  <a:gd name="T58" fmla="*/ 293 w 303"/>
                  <a:gd name="T59" fmla="*/ 8 h 169"/>
                  <a:gd name="T60" fmla="*/ 295 w 303"/>
                  <a:gd name="T61" fmla="*/ 32 h 169"/>
                  <a:gd name="T62" fmla="*/ 294 w 303"/>
                  <a:gd name="T63" fmla="*/ 48 h 169"/>
                  <a:gd name="T64" fmla="*/ 299 w 303"/>
                  <a:gd name="T65" fmla="*/ 66 h 169"/>
                  <a:gd name="T66" fmla="*/ 292 w 303"/>
                  <a:gd name="T67" fmla="*/ 76 h 169"/>
                  <a:gd name="T68" fmla="*/ 271 w 303"/>
                  <a:gd name="T69" fmla="*/ 76 h 169"/>
                  <a:gd name="T70" fmla="*/ 271 w 303"/>
                  <a:gd name="T71" fmla="*/ 80 h 169"/>
                  <a:gd name="T72" fmla="*/ 265 w 303"/>
                  <a:gd name="T73" fmla="*/ 84 h 169"/>
                  <a:gd name="T74" fmla="*/ 265 w 303"/>
                  <a:gd name="T75" fmla="*/ 83 h 169"/>
                  <a:gd name="T76" fmla="*/ 246 w 303"/>
                  <a:gd name="T77" fmla="*/ 87 h 169"/>
                  <a:gd name="T78" fmla="*/ 232 w 303"/>
                  <a:gd name="T79" fmla="*/ 90 h 169"/>
                  <a:gd name="T80" fmla="*/ 229 w 303"/>
                  <a:gd name="T81" fmla="*/ 95 h 169"/>
                  <a:gd name="T82" fmla="*/ 210 w 303"/>
                  <a:gd name="T83" fmla="*/ 97 h 169"/>
                  <a:gd name="T84" fmla="*/ 198 w 303"/>
                  <a:gd name="T85" fmla="*/ 102 h 169"/>
                  <a:gd name="T86" fmla="*/ 183 w 303"/>
                  <a:gd name="T87" fmla="*/ 104 h 169"/>
                  <a:gd name="T88" fmla="*/ 170 w 303"/>
                  <a:gd name="T89" fmla="*/ 109 h 169"/>
                  <a:gd name="T90" fmla="*/ 169 w 303"/>
                  <a:gd name="T91" fmla="*/ 115 h 169"/>
                  <a:gd name="T92" fmla="*/ 149 w 303"/>
                  <a:gd name="T93" fmla="*/ 118 h 169"/>
                  <a:gd name="T94" fmla="*/ 136 w 303"/>
                  <a:gd name="T95" fmla="*/ 120 h 169"/>
                  <a:gd name="T96" fmla="*/ 133 w 303"/>
                  <a:gd name="T97" fmla="*/ 125 h 169"/>
                  <a:gd name="T98" fmla="*/ 115 w 303"/>
                  <a:gd name="T99" fmla="*/ 128 h 169"/>
                  <a:gd name="T100" fmla="*/ 121 w 303"/>
                  <a:gd name="T101" fmla="*/ 129 h 169"/>
                  <a:gd name="T102" fmla="*/ 114 w 303"/>
                  <a:gd name="T103" fmla="*/ 128 h 169"/>
                  <a:gd name="T104" fmla="*/ 107 w 303"/>
                  <a:gd name="T105" fmla="*/ 134 h 169"/>
                  <a:gd name="T106" fmla="*/ 89 w 303"/>
                  <a:gd name="T107" fmla="*/ 144 h 169"/>
                  <a:gd name="T108" fmla="*/ 95 w 303"/>
                  <a:gd name="T109" fmla="*/ 158 h 169"/>
                  <a:gd name="T110" fmla="*/ 96 w 303"/>
                  <a:gd name="T111" fmla="*/ 167 h 169"/>
                  <a:gd name="T112" fmla="*/ 97 w 303"/>
                  <a:gd name="T113" fmla="*/ 166 h 169"/>
                  <a:gd name="T114" fmla="*/ 67 w 303"/>
                  <a:gd name="T115" fmla="*/ 155 h 169"/>
                  <a:gd name="T116" fmla="*/ 87 w 303"/>
                  <a:gd name="T117" fmla="*/ 168 h 169"/>
                  <a:gd name="T118" fmla="*/ 87 w 303"/>
                  <a:gd name="T119" fmla="*/ 167 h 169"/>
                  <a:gd name="T120" fmla="*/ 88 w 303"/>
                  <a:gd name="T121" fmla="*/ 166 h 169"/>
                  <a:gd name="T122" fmla="*/ 85 w 303"/>
                  <a:gd name="T123" fmla="*/ 164 h 169"/>
                  <a:gd name="T124" fmla="*/ 3 w 303"/>
                  <a:gd name="T125" fmla="*/ 126 h 1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303" h="169">
                    <a:moveTo>
                      <a:pt x="6" y="131"/>
                    </a:moveTo>
                    <a:cubicBezTo>
                      <a:pt x="2" y="128"/>
                      <a:pt x="2" y="128"/>
                      <a:pt x="2" y="128"/>
                    </a:cubicBezTo>
                    <a:cubicBezTo>
                      <a:pt x="1" y="130"/>
                      <a:pt x="1" y="130"/>
                      <a:pt x="1" y="130"/>
                    </a:cubicBezTo>
                    <a:cubicBezTo>
                      <a:pt x="1" y="131"/>
                      <a:pt x="1" y="131"/>
                      <a:pt x="1" y="131"/>
                    </a:cubicBezTo>
                    <a:cubicBezTo>
                      <a:pt x="28" y="144"/>
                      <a:pt x="28" y="144"/>
                      <a:pt x="28" y="144"/>
                    </a:cubicBezTo>
                    <a:cubicBezTo>
                      <a:pt x="29" y="144"/>
                      <a:pt x="30" y="144"/>
                      <a:pt x="30" y="143"/>
                    </a:cubicBezTo>
                    <a:cubicBezTo>
                      <a:pt x="30" y="142"/>
                      <a:pt x="30" y="141"/>
                      <a:pt x="30" y="141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4" y="128"/>
                      <a:pt x="4" y="128"/>
                      <a:pt x="4" y="128"/>
                    </a:cubicBezTo>
                    <a:cubicBezTo>
                      <a:pt x="61" y="157"/>
                      <a:pt x="61" y="157"/>
                      <a:pt x="61" y="157"/>
                    </a:cubicBezTo>
                    <a:cubicBezTo>
                      <a:pt x="62" y="157"/>
                      <a:pt x="63" y="157"/>
                      <a:pt x="63" y="156"/>
                    </a:cubicBezTo>
                    <a:cubicBezTo>
                      <a:pt x="64" y="156"/>
                      <a:pt x="63" y="155"/>
                      <a:pt x="63" y="155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1" y="143"/>
                      <a:pt x="41" y="143"/>
                      <a:pt x="41" y="143"/>
                    </a:cubicBezTo>
                    <a:cubicBezTo>
                      <a:pt x="40" y="144"/>
                      <a:pt x="40" y="144"/>
                      <a:pt x="40" y="144"/>
                    </a:cubicBezTo>
                    <a:cubicBezTo>
                      <a:pt x="40" y="144"/>
                      <a:pt x="51" y="150"/>
                      <a:pt x="63" y="156"/>
                    </a:cubicBezTo>
                    <a:cubicBezTo>
                      <a:pt x="68" y="159"/>
                      <a:pt x="74" y="162"/>
                      <a:pt x="79" y="164"/>
                    </a:cubicBezTo>
                    <a:cubicBezTo>
                      <a:pt x="81" y="165"/>
                      <a:pt x="83" y="166"/>
                      <a:pt x="85" y="167"/>
                    </a:cubicBezTo>
                    <a:cubicBezTo>
                      <a:pt x="85" y="167"/>
                      <a:pt x="86" y="168"/>
                      <a:pt x="87" y="168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88" y="168"/>
                      <a:pt x="88" y="168"/>
                      <a:pt x="88" y="168"/>
                    </a:cubicBezTo>
                    <a:cubicBezTo>
                      <a:pt x="89" y="168"/>
                      <a:pt x="89" y="168"/>
                      <a:pt x="89" y="168"/>
                    </a:cubicBezTo>
                    <a:cubicBezTo>
                      <a:pt x="89" y="168"/>
                      <a:pt x="89" y="168"/>
                      <a:pt x="89" y="167"/>
                    </a:cubicBezTo>
                    <a:cubicBezTo>
                      <a:pt x="89" y="167"/>
                      <a:pt x="89" y="167"/>
                      <a:pt x="89" y="167"/>
                    </a:cubicBezTo>
                    <a:cubicBezTo>
                      <a:pt x="90" y="167"/>
                      <a:pt x="90" y="167"/>
                      <a:pt x="90" y="167"/>
                    </a:cubicBezTo>
                    <a:cubicBezTo>
                      <a:pt x="90" y="166"/>
                      <a:pt x="89" y="166"/>
                      <a:pt x="89" y="166"/>
                    </a:cubicBezTo>
                    <a:cubicBezTo>
                      <a:pt x="89" y="165"/>
                      <a:pt x="89" y="165"/>
                      <a:pt x="89" y="165"/>
                    </a:cubicBezTo>
                    <a:cubicBezTo>
                      <a:pt x="89" y="165"/>
                      <a:pt x="88" y="165"/>
                      <a:pt x="87" y="164"/>
                    </a:cubicBezTo>
                    <a:cubicBezTo>
                      <a:pt x="85" y="163"/>
                      <a:pt x="80" y="160"/>
                      <a:pt x="76" y="158"/>
                    </a:cubicBezTo>
                    <a:cubicBezTo>
                      <a:pt x="74" y="156"/>
                      <a:pt x="72" y="155"/>
                      <a:pt x="71" y="154"/>
                    </a:cubicBezTo>
                    <a:cubicBezTo>
                      <a:pt x="70" y="154"/>
                      <a:pt x="70" y="154"/>
                      <a:pt x="69" y="153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9" y="153"/>
                      <a:pt x="69" y="153"/>
                      <a:pt x="69" y="153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70" y="154"/>
                      <a:pt x="70" y="154"/>
                      <a:pt x="70" y="154"/>
                    </a:cubicBezTo>
                    <a:cubicBezTo>
                      <a:pt x="69" y="154"/>
                      <a:pt x="69" y="153"/>
                      <a:pt x="69" y="153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70" y="154"/>
                      <a:pt x="70" y="154"/>
                      <a:pt x="70" y="154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70" y="154"/>
                      <a:pt x="70" y="154"/>
                      <a:pt x="70" y="154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9" y="155"/>
                      <a:pt x="69" y="155"/>
                      <a:pt x="69" y="155"/>
                    </a:cubicBezTo>
                    <a:cubicBezTo>
                      <a:pt x="69" y="154"/>
                      <a:pt x="69" y="154"/>
                      <a:pt x="69" y="154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9" y="155"/>
                      <a:pt x="69" y="155"/>
                      <a:pt x="69" y="155"/>
                    </a:cubicBezTo>
                    <a:cubicBezTo>
                      <a:pt x="68" y="154"/>
                      <a:pt x="68" y="154"/>
                      <a:pt x="68" y="154"/>
                    </a:cubicBezTo>
                    <a:cubicBezTo>
                      <a:pt x="67" y="155"/>
                      <a:pt x="67" y="155"/>
                      <a:pt x="67" y="155"/>
                    </a:cubicBezTo>
                    <a:cubicBezTo>
                      <a:pt x="67" y="155"/>
                      <a:pt x="74" y="159"/>
                      <a:pt x="81" y="162"/>
                    </a:cubicBezTo>
                    <a:cubicBezTo>
                      <a:pt x="85" y="164"/>
                      <a:pt x="88" y="165"/>
                      <a:pt x="91" y="167"/>
                    </a:cubicBezTo>
                    <a:cubicBezTo>
                      <a:pt x="93" y="167"/>
                      <a:pt x="94" y="168"/>
                      <a:pt x="95" y="168"/>
                    </a:cubicBezTo>
                    <a:cubicBezTo>
                      <a:pt x="95" y="168"/>
                      <a:pt x="96" y="169"/>
                      <a:pt x="96" y="169"/>
                    </a:cubicBezTo>
                    <a:cubicBezTo>
                      <a:pt x="96" y="169"/>
                      <a:pt x="97" y="169"/>
                      <a:pt x="97" y="169"/>
                    </a:cubicBezTo>
                    <a:cubicBezTo>
                      <a:pt x="98" y="169"/>
                      <a:pt x="98" y="169"/>
                      <a:pt x="98" y="169"/>
                    </a:cubicBezTo>
                    <a:cubicBezTo>
                      <a:pt x="98" y="169"/>
                      <a:pt x="98" y="169"/>
                      <a:pt x="98" y="168"/>
                    </a:cubicBezTo>
                    <a:cubicBezTo>
                      <a:pt x="99" y="168"/>
                      <a:pt x="99" y="167"/>
                      <a:pt x="99" y="167"/>
                    </a:cubicBezTo>
                    <a:cubicBezTo>
                      <a:pt x="99" y="167"/>
                      <a:pt x="98" y="166"/>
                      <a:pt x="98" y="166"/>
                    </a:cubicBezTo>
                    <a:cubicBezTo>
                      <a:pt x="93" y="163"/>
                      <a:pt x="93" y="163"/>
                      <a:pt x="93" y="163"/>
                    </a:cubicBezTo>
                    <a:cubicBezTo>
                      <a:pt x="96" y="159"/>
                      <a:pt x="96" y="159"/>
                      <a:pt x="96" y="159"/>
                    </a:cubicBezTo>
                    <a:cubicBezTo>
                      <a:pt x="96" y="159"/>
                      <a:pt x="96" y="158"/>
                      <a:pt x="96" y="158"/>
                    </a:cubicBezTo>
                    <a:cubicBezTo>
                      <a:pt x="96" y="158"/>
                      <a:pt x="96" y="157"/>
                      <a:pt x="96" y="157"/>
                    </a:cubicBezTo>
                    <a:cubicBezTo>
                      <a:pt x="96" y="157"/>
                      <a:pt x="96" y="157"/>
                      <a:pt x="96" y="157"/>
                    </a:cubicBezTo>
                    <a:cubicBezTo>
                      <a:pt x="98" y="153"/>
                      <a:pt x="98" y="153"/>
                      <a:pt x="98" y="153"/>
                    </a:cubicBezTo>
                    <a:cubicBezTo>
                      <a:pt x="98" y="153"/>
                      <a:pt x="98" y="152"/>
                      <a:pt x="97" y="151"/>
                    </a:cubicBezTo>
                    <a:cubicBezTo>
                      <a:pt x="94" y="149"/>
                      <a:pt x="94" y="149"/>
                      <a:pt x="94" y="149"/>
                    </a:cubicBezTo>
                    <a:cubicBezTo>
                      <a:pt x="96" y="148"/>
                      <a:pt x="96" y="148"/>
                      <a:pt x="96" y="148"/>
                    </a:cubicBezTo>
                    <a:cubicBezTo>
                      <a:pt x="96" y="148"/>
                      <a:pt x="97" y="147"/>
                      <a:pt x="97" y="147"/>
                    </a:cubicBezTo>
                    <a:cubicBezTo>
                      <a:pt x="97" y="146"/>
                      <a:pt x="96" y="146"/>
                      <a:pt x="96" y="145"/>
                    </a:cubicBezTo>
                    <a:cubicBezTo>
                      <a:pt x="93" y="144"/>
                      <a:pt x="93" y="144"/>
                      <a:pt x="93" y="144"/>
                    </a:cubicBezTo>
                    <a:cubicBezTo>
                      <a:pt x="96" y="143"/>
                      <a:pt x="96" y="143"/>
                      <a:pt x="96" y="143"/>
                    </a:cubicBezTo>
                    <a:cubicBezTo>
                      <a:pt x="96" y="143"/>
                      <a:pt x="96" y="142"/>
                      <a:pt x="97" y="142"/>
                    </a:cubicBezTo>
                    <a:cubicBezTo>
                      <a:pt x="97" y="141"/>
                      <a:pt x="96" y="141"/>
                      <a:pt x="96" y="140"/>
                    </a:cubicBezTo>
                    <a:cubicBezTo>
                      <a:pt x="95" y="140"/>
                      <a:pt x="95" y="140"/>
                      <a:pt x="95" y="140"/>
                    </a:cubicBezTo>
                    <a:cubicBezTo>
                      <a:pt x="98" y="138"/>
                      <a:pt x="98" y="138"/>
                      <a:pt x="98" y="138"/>
                    </a:cubicBezTo>
                    <a:cubicBezTo>
                      <a:pt x="99" y="138"/>
                      <a:pt x="99" y="138"/>
                      <a:pt x="99" y="137"/>
                    </a:cubicBezTo>
                    <a:cubicBezTo>
                      <a:pt x="99" y="137"/>
                      <a:pt x="99" y="136"/>
                      <a:pt x="98" y="136"/>
                    </a:cubicBezTo>
                    <a:cubicBezTo>
                      <a:pt x="95" y="133"/>
                      <a:pt x="95" y="133"/>
                      <a:pt x="95" y="133"/>
                    </a:cubicBezTo>
                    <a:cubicBezTo>
                      <a:pt x="94" y="135"/>
                      <a:pt x="94" y="135"/>
                      <a:pt x="94" y="135"/>
                    </a:cubicBezTo>
                    <a:cubicBezTo>
                      <a:pt x="94" y="136"/>
                      <a:pt x="94" y="136"/>
                      <a:pt x="94" y="136"/>
                    </a:cubicBezTo>
                    <a:cubicBezTo>
                      <a:pt x="107" y="137"/>
                      <a:pt x="107" y="137"/>
                      <a:pt x="107" y="137"/>
                    </a:cubicBezTo>
                    <a:cubicBezTo>
                      <a:pt x="107" y="137"/>
                      <a:pt x="108" y="136"/>
                      <a:pt x="108" y="136"/>
                    </a:cubicBezTo>
                    <a:cubicBezTo>
                      <a:pt x="108" y="135"/>
                      <a:pt x="108" y="134"/>
                      <a:pt x="108" y="134"/>
                    </a:cubicBezTo>
                    <a:cubicBezTo>
                      <a:pt x="103" y="131"/>
                      <a:pt x="103" y="131"/>
                      <a:pt x="103" y="131"/>
                    </a:cubicBezTo>
                    <a:cubicBezTo>
                      <a:pt x="102" y="132"/>
                      <a:pt x="102" y="132"/>
                      <a:pt x="102" y="132"/>
                    </a:cubicBezTo>
                    <a:cubicBezTo>
                      <a:pt x="102" y="134"/>
                      <a:pt x="102" y="134"/>
                      <a:pt x="102" y="134"/>
                    </a:cubicBezTo>
                    <a:cubicBezTo>
                      <a:pt x="114" y="134"/>
                      <a:pt x="114" y="134"/>
                      <a:pt x="114" y="134"/>
                    </a:cubicBezTo>
                    <a:cubicBezTo>
                      <a:pt x="115" y="134"/>
                      <a:pt x="115" y="134"/>
                      <a:pt x="115" y="133"/>
                    </a:cubicBezTo>
                    <a:cubicBezTo>
                      <a:pt x="116" y="133"/>
                      <a:pt x="115" y="132"/>
                      <a:pt x="115" y="132"/>
                    </a:cubicBezTo>
                    <a:cubicBezTo>
                      <a:pt x="109" y="128"/>
                      <a:pt x="109" y="128"/>
                      <a:pt x="109" y="128"/>
                    </a:cubicBezTo>
                    <a:cubicBezTo>
                      <a:pt x="108" y="129"/>
                      <a:pt x="108" y="129"/>
                      <a:pt x="108" y="129"/>
                    </a:cubicBez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08" y="131"/>
                      <a:pt x="111" y="131"/>
                      <a:pt x="113" y="131"/>
                    </a:cubicBezTo>
                    <a:cubicBezTo>
                      <a:pt x="116" y="132"/>
                      <a:pt x="119" y="132"/>
                      <a:pt x="121" y="132"/>
                    </a:cubicBezTo>
                    <a:cubicBezTo>
                      <a:pt x="121" y="132"/>
                      <a:pt x="121" y="132"/>
                      <a:pt x="121" y="132"/>
                    </a:cubicBezTo>
                    <a:cubicBezTo>
                      <a:pt x="122" y="132"/>
                      <a:pt x="122" y="132"/>
                      <a:pt x="122" y="132"/>
                    </a:cubicBezTo>
                    <a:cubicBezTo>
                      <a:pt x="122" y="132"/>
                      <a:pt x="122" y="132"/>
                      <a:pt x="122" y="132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3" y="131"/>
                      <a:pt x="123" y="130"/>
                      <a:pt x="123" y="130"/>
                    </a:cubicBezTo>
                    <a:cubicBezTo>
                      <a:pt x="123" y="130"/>
                      <a:pt x="122" y="129"/>
                      <a:pt x="122" y="129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6" y="127"/>
                      <a:pt x="116" y="127"/>
                      <a:pt x="116" y="127"/>
                    </a:cubicBezTo>
                    <a:cubicBezTo>
                      <a:pt x="115" y="128"/>
                      <a:pt x="115" y="128"/>
                      <a:pt x="115" y="128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8" y="130"/>
                      <a:pt x="129" y="130"/>
                      <a:pt x="129" y="129"/>
                    </a:cubicBezTo>
                    <a:cubicBezTo>
                      <a:pt x="129" y="128"/>
                      <a:pt x="129" y="128"/>
                      <a:pt x="128" y="127"/>
                    </a:cubicBezTo>
                    <a:cubicBezTo>
                      <a:pt x="127" y="127"/>
                      <a:pt x="127" y="127"/>
                      <a:pt x="127" y="127"/>
                    </a:cubicBezTo>
                    <a:cubicBezTo>
                      <a:pt x="133" y="127"/>
                      <a:pt x="133" y="127"/>
                      <a:pt x="133" y="127"/>
                    </a:cubicBezTo>
                    <a:cubicBezTo>
                      <a:pt x="134" y="127"/>
                      <a:pt x="134" y="126"/>
                      <a:pt x="134" y="126"/>
                    </a:cubicBezTo>
                    <a:cubicBezTo>
                      <a:pt x="134" y="125"/>
                      <a:pt x="134" y="124"/>
                      <a:pt x="134" y="124"/>
                    </a:cubicBezTo>
                    <a:cubicBezTo>
                      <a:pt x="131" y="122"/>
                      <a:pt x="131" y="122"/>
                      <a:pt x="131" y="122"/>
                    </a:cubicBezTo>
                    <a:cubicBezTo>
                      <a:pt x="130" y="123"/>
                      <a:pt x="130" y="123"/>
                      <a:pt x="130" y="123"/>
                    </a:cubicBezTo>
                    <a:cubicBezTo>
                      <a:pt x="130" y="125"/>
                      <a:pt x="130" y="125"/>
                      <a:pt x="130" y="125"/>
                    </a:cubicBezTo>
                    <a:cubicBezTo>
                      <a:pt x="139" y="125"/>
                      <a:pt x="139" y="125"/>
                      <a:pt x="139" y="125"/>
                    </a:cubicBezTo>
                    <a:cubicBezTo>
                      <a:pt x="139" y="124"/>
                      <a:pt x="140" y="124"/>
                      <a:pt x="140" y="123"/>
                    </a:cubicBezTo>
                    <a:cubicBezTo>
                      <a:pt x="140" y="123"/>
                      <a:pt x="140" y="122"/>
                      <a:pt x="139" y="122"/>
                    </a:cubicBezTo>
                    <a:cubicBezTo>
                      <a:pt x="137" y="120"/>
                      <a:pt x="137" y="120"/>
                      <a:pt x="137" y="120"/>
                    </a:cubicBezTo>
                    <a:cubicBezTo>
                      <a:pt x="137" y="122"/>
                      <a:pt x="137" y="122"/>
                      <a:pt x="137" y="122"/>
                    </a:cubicBezTo>
                    <a:cubicBezTo>
                      <a:pt x="137" y="123"/>
                      <a:pt x="137" y="123"/>
                      <a:pt x="137" y="123"/>
                    </a:cubicBezTo>
                    <a:cubicBezTo>
                      <a:pt x="145" y="122"/>
                      <a:pt x="145" y="122"/>
                      <a:pt x="145" y="122"/>
                    </a:cubicBezTo>
                    <a:cubicBezTo>
                      <a:pt x="146" y="122"/>
                      <a:pt x="147" y="122"/>
                      <a:pt x="147" y="121"/>
                    </a:cubicBezTo>
                    <a:cubicBezTo>
                      <a:pt x="147" y="121"/>
                      <a:pt x="147" y="120"/>
                      <a:pt x="146" y="120"/>
                    </a:cubicBezTo>
                    <a:cubicBezTo>
                      <a:pt x="144" y="118"/>
                      <a:pt x="144" y="118"/>
                      <a:pt x="144" y="118"/>
                    </a:cubicBezTo>
                    <a:cubicBezTo>
                      <a:pt x="143" y="119"/>
                      <a:pt x="143" y="119"/>
                      <a:pt x="143" y="119"/>
                    </a:cubicBezTo>
                    <a:cubicBezTo>
                      <a:pt x="143" y="121"/>
                      <a:pt x="143" y="121"/>
                      <a:pt x="143" y="121"/>
                    </a:cubicBezTo>
                    <a:cubicBezTo>
                      <a:pt x="154" y="121"/>
                      <a:pt x="154" y="121"/>
                      <a:pt x="154" y="121"/>
                    </a:cubicBezTo>
                    <a:cubicBezTo>
                      <a:pt x="155" y="122"/>
                      <a:pt x="156" y="121"/>
                      <a:pt x="156" y="120"/>
                    </a:cubicBezTo>
                    <a:cubicBezTo>
                      <a:pt x="156" y="120"/>
                      <a:pt x="156" y="119"/>
                      <a:pt x="155" y="119"/>
                    </a:cubicBezTo>
                    <a:cubicBezTo>
                      <a:pt x="154" y="118"/>
                      <a:pt x="154" y="118"/>
                      <a:pt x="154" y="118"/>
                    </a:cubicBezTo>
                    <a:cubicBezTo>
                      <a:pt x="160" y="118"/>
                      <a:pt x="160" y="118"/>
                      <a:pt x="160" y="118"/>
                    </a:cubicBezTo>
                    <a:cubicBezTo>
                      <a:pt x="160" y="118"/>
                      <a:pt x="161" y="117"/>
                      <a:pt x="161" y="117"/>
                    </a:cubicBezTo>
                    <a:cubicBezTo>
                      <a:pt x="161" y="116"/>
                      <a:pt x="161" y="115"/>
                      <a:pt x="161" y="115"/>
                    </a:cubicBezTo>
                    <a:cubicBezTo>
                      <a:pt x="158" y="114"/>
                      <a:pt x="158" y="114"/>
                      <a:pt x="158" y="114"/>
                    </a:cubicBezTo>
                    <a:cubicBezTo>
                      <a:pt x="157" y="115"/>
                      <a:pt x="157" y="115"/>
                      <a:pt x="157" y="115"/>
                    </a:cubicBezTo>
                    <a:cubicBezTo>
                      <a:pt x="157" y="116"/>
                      <a:pt x="157" y="116"/>
                      <a:pt x="157" y="116"/>
                    </a:cubicBezTo>
                    <a:cubicBezTo>
                      <a:pt x="169" y="116"/>
                      <a:pt x="169" y="116"/>
                      <a:pt x="169" y="116"/>
                    </a:cubicBezTo>
                    <a:cubicBezTo>
                      <a:pt x="170" y="116"/>
                      <a:pt x="170" y="116"/>
                      <a:pt x="170" y="115"/>
                    </a:cubicBezTo>
                    <a:cubicBezTo>
                      <a:pt x="171" y="114"/>
                      <a:pt x="170" y="114"/>
                      <a:pt x="170" y="113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6" y="112"/>
                      <a:pt x="166" y="112"/>
                      <a:pt x="166" y="112"/>
                    </a:cubicBezTo>
                    <a:cubicBezTo>
                      <a:pt x="165" y="114"/>
                      <a:pt x="165" y="114"/>
                      <a:pt x="165" y="114"/>
                    </a:cubicBezTo>
                    <a:cubicBezTo>
                      <a:pt x="174" y="114"/>
                      <a:pt x="174" y="114"/>
                      <a:pt x="174" y="114"/>
                    </a:cubicBezTo>
                    <a:cubicBezTo>
                      <a:pt x="174" y="115"/>
                      <a:pt x="175" y="114"/>
                      <a:pt x="175" y="113"/>
                    </a:cubicBezTo>
                    <a:cubicBezTo>
                      <a:pt x="176" y="113"/>
                      <a:pt x="175" y="112"/>
                      <a:pt x="175" y="112"/>
                    </a:cubicBezTo>
                    <a:cubicBezTo>
                      <a:pt x="171" y="109"/>
                      <a:pt x="171" y="109"/>
                      <a:pt x="171" y="109"/>
                    </a:cubicBezTo>
                    <a:cubicBezTo>
                      <a:pt x="170" y="111"/>
                      <a:pt x="170" y="111"/>
                      <a:pt x="170" y="111"/>
                    </a:cubicBezTo>
                    <a:cubicBezTo>
                      <a:pt x="170" y="112"/>
                      <a:pt x="170" y="112"/>
                      <a:pt x="170" y="112"/>
                    </a:cubicBezTo>
                    <a:cubicBezTo>
                      <a:pt x="182" y="112"/>
                      <a:pt x="182" y="112"/>
                      <a:pt x="182" y="112"/>
                    </a:cubicBezTo>
                    <a:cubicBezTo>
                      <a:pt x="183" y="112"/>
                      <a:pt x="183" y="112"/>
                      <a:pt x="184" y="111"/>
                    </a:cubicBezTo>
                    <a:cubicBezTo>
                      <a:pt x="184" y="111"/>
                      <a:pt x="184" y="110"/>
                      <a:pt x="183" y="110"/>
                    </a:cubicBezTo>
                    <a:cubicBezTo>
                      <a:pt x="179" y="107"/>
                      <a:pt x="179" y="107"/>
                      <a:pt x="179" y="107"/>
                    </a:cubicBezTo>
                    <a:cubicBezTo>
                      <a:pt x="179" y="109"/>
                      <a:pt x="179" y="109"/>
                      <a:pt x="179" y="109"/>
                    </a:cubicBezTo>
                    <a:cubicBezTo>
                      <a:pt x="179" y="110"/>
                      <a:pt x="179" y="110"/>
                      <a:pt x="179" y="110"/>
                    </a:cubicBezTo>
                    <a:cubicBezTo>
                      <a:pt x="188" y="109"/>
                      <a:pt x="188" y="109"/>
                      <a:pt x="188" y="109"/>
                    </a:cubicBezTo>
                    <a:cubicBezTo>
                      <a:pt x="188" y="109"/>
                      <a:pt x="189" y="109"/>
                      <a:pt x="189" y="108"/>
                    </a:cubicBezTo>
                    <a:cubicBezTo>
                      <a:pt x="189" y="108"/>
                      <a:pt x="189" y="107"/>
                      <a:pt x="188" y="107"/>
                    </a:cubicBezTo>
                    <a:cubicBezTo>
                      <a:pt x="184" y="104"/>
                      <a:pt x="184" y="104"/>
                      <a:pt x="184" y="104"/>
                    </a:cubicBezTo>
                    <a:cubicBezTo>
                      <a:pt x="183" y="105"/>
                      <a:pt x="183" y="105"/>
                      <a:pt x="183" y="105"/>
                    </a:cubicBezTo>
                    <a:cubicBezTo>
                      <a:pt x="183" y="107"/>
                      <a:pt x="183" y="107"/>
                      <a:pt x="183" y="107"/>
                    </a:cubicBezTo>
                    <a:cubicBezTo>
                      <a:pt x="195" y="107"/>
                      <a:pt x="195" y="107"/>
                      <a:pt x="195" y="107"/>
                    </a:cubicBezTo>
                    <a:cubicBezTo>
                      <a:pt x="195" y="107"/>
                      <a:pt x="196" y="106"/>
                      <a:pt x="196" y="106"/>
                    </a:cubicBezTo>
                    <a:cubicBezTo>
                      <a:pt x="196" y="105"/>
                      <a:pt x="196" y="104"/>
                      <a:pt x="195" y="104"/>
                    </a:cubicBezTo>
                    <a:cubicBezTo>
                      <a:pt x="191" y="101"/>
                      <a:pt x="191" y="101"/>
                      <a:pt x="191" y="101"/>
                    </a:cubicBezTo>
                    <a:cubicBezTo>
                      <a:pt x="190" y="103"/>
                      <a:pt x="190" y="103"/>
                      <a:pt x="190" y="103"/>
                    </a:cubicBezTo>
                    <a:cubicBezTo>
                      <a:pt x="190" y="104"/>
                      <a:pt x="190" y="104"/>
                      <a:pt x="190" y="104"/>
                    </a:cubicBezTo>
                    <a:cubicBezTo>
                      <a:pt x="203" y="105"/>
                      <a:pt x="203" y="105"/>
                      <a:pt x="203" y="105"/>
                    </a:cubicBezTo>
                    <a:cubicBezTo>
                      <a:pt x="203" y="105"/>
                      <a:pt x="204" y="104"/>
                      <a:pt x="204" y="104"/>
                    </a:cubicBezTo>
                    <a:cubicBezTo>
                      <a:pt x="204" y="103"/>
                      <a:pt x="204" y="102"/>
                      <a:pt x="204" y="102"/>
                    </a:cubicBezTo>
                    <a:cubicBezTo>
                      <a:pt x="200" y="100"/>
                      <a:pt x="200" y="100"/>
                      <a:pt x="200" y="100"/>
                    </a:cubicBezTo>
                    <a:cubicBezTo>
                      <a:pt x="199" y="101"/>
                      <a:pt x="199" y="101"/>
                      <a:pt x="199" y="101"/>
                    </a:cubicBezTo>
                    <a:cubicBezTo>
                      <a:pt x="199" y="102"/>
                      <a:pt x="199" y="102"/>
                      <a:pt x="199" y="102"/>
                    </a:cubicBezTo>
                    <a:cubicBezTo>
                      <a:pt x="211" y="102"/>
                      <a:pt x="211" y="102"/>
                      <a:pt x="211" y="102"/>
                    </a:cubicBezTo>
                    <a:cubicBezTo>
                      <a:pt x="212" y="102"/>
                      <a:pt x="212" y="102"/>
                      <a:pt x="212" y="101"/>
                    </a:cubicBezTo>
                    <a:cubicBezTo>
                      <a:pt x="212" y="101"/>
                      <a:pt x="212" y="100"/>
                      <a:pt x="212" y="100"/>
                    </a:cubicBezTo>
                    <a:cubicBezTo>
                      <a:pt x="209" y="98"/>
                      <a:pt x="209" y="98"/>
                      <a:pt x="209" y="98"/>
                    </a:cubicBezTo>
                    <a:cubicBezTo>
                      <a:pt x="208" y="99"/>
                      <a:pt x="208" y="99"/>
                      <a:pt x="208" y="99"/>
                    </a:cubicBezTo>
                    <a:cubicBezTo>
                      <a:pt x="208" y="100"/>
                      <a:pt x="208" y="100"/>
                      <a:pt x="208" y="100"/>
                    </a:cubicBezTo>
                    <a:cubicBezTo>
                      <a:pt x="217" y="101"/>
                      <a:pt x="217" y="101"/>
                      <a:pt x="217" y="101"/>
                    </a:cubicBezTo>
                    <a:cubicBezTo>
                      <a:pt x="218" y="102"/>
                      <a:pt x="218" y="101"/>
                      <a:pt x="219" y="100"/>
                    </a:cubicBezTo>
                    <a:cubicBezTo>
                      <a:pt x="219" y="100"/>
                      <a:pt x="219" y="99"/>
                      <a:pt x="218" y="99"/>
                    </a:cubicBezTo>
                    <a:cubicBezTo>
                      <a:pt x="218" y="99"/>
                      <a:pt x="218" y="99"/>
                      <a:pt x="218" y="99"/>
                    </a:cubicBezTo>
                    <a:cubicBezTo>
                      <a:pt x="221" y="99"/>
                      <a:pt x="221" y="99"/>
                      <a:pt x="221" y="99"/>
                    </a:cubicBezTo>
                    <a:cubicBezTo>
                      <a:pt x="222" y="99"/>
                      <a:pt x="223" y="99"/>
                      <a:pt x="223" y="98"/>
                    </a:cubicBezTo>
                    <a:cubicBezTo>
                      <a:pt x="223" y="98"/>
                      <a:pt x="223" y="97"/>
                      <a:pt x="223" y="96"/>
                    </a:cubicBezTo>
                    <a:cubicBezTo>
                      <a:pt x="222" y="96"/>
                      <a:pt x="222" y="96"/>
                      <a:pt x="222" y="96"/>
                    </a:cubicBezTo>
                    <a:cubicBezTo>
                      <a:pt x="229" y="96"/>
                      <a:pt x="229" y="96"/>
                      <a:pt x="229" y="96"/>
                    </a:cubicBezTo>
                    <a:cubicBezTo>
                      <a:pt x="229" y="96"/>
                      <a:pt x="230" y="96"/>
                      <a:pt x="230" y="95"/>
                    </a:cubicBezTo>
                    <a:cubicBezTo>
                      <a:pt x="230" y="95"/>
                      <a:pt x="230" y="94"/>
                      <a:pt x="229" y="94"/>
                    </a:cubicBezTo>
                    <a:cubicBezTo>
                      <a:pt x="226" y="92"/>
                      <a:pt x="226" y="92"/>
                      <a:pt x="226" y="92"/>
                    </a:cubicBezTo>
                    <a:cubicBezTo>
                      <a:pt x="225" y="93"/>
                      <a:pt x="225" y="93"/>
                      <a:pt x="225" y="93"/>
                    </a:cubicBezTo>
                    <a:cubicBezTo>
                      <a:pt x="225" y="94"/>
                      <a:pt x="225" y="94"/>
                      <a:pt x="225" y="94"/>
                    </a:cubicBezTo>
                    <a:cubicBezTo>
                      <a:pt x="235" y="95"/>
                      <a:pt x="235" y="95"/>
                      <a:pt x="235" y="95"/>
                    </a:cubicBezTo>
                    <a:cubicBezTo>
                      <a:pt x="235" y="95"/>
                      <a:pt x="236" y="94"/>
                      <a:pt x="236" y="94"/>
                    </a:cubicBezTo>
                    <a:cubicBezTo>
                      <a:pt x="236" y="93"/>
                      <a:pt x="236" y="92"/>
                      <a:pt x="235" y="92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1"/>
                      <a:pt x="232" y="91"/>
                      <a:pt x="232" y="91"/>
                    </a:cubicBezTo>
                    <a:cubicBezTo>
                      <a:pt x="232" y="93"/>
                      <a:pt x="232" y="93"/>
                      <a:pt x="232" y="93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44" y="92"/>
                      <a:pt x="245" y="92"/>
                      <a:pt x="245" y="91"/>
                    </a:cubicBezTo>
                    <a:cubicBezTo>
                      <a:pt x="245" y="91"/>
                      <a:pt x="245" y="90"/>
                      <a:pt x="244" y="90"/>
                    </a:cubicBezTo>
                    <a:cubicBezTo>
                      <a:pt x="240" y="87"/>
                      <a:pt x="240" y="87"/>
                      <a:pt x="240" y="87"/>
                    </a:cubicBezTo>
                    <a:cubicBezTo>
                      <a:pt x="240" y="89"/>
                      <a:pt x="240" y="89"/>
                      <a:pt x="240" y="89"/>
                    </a:cubicBezTo>
                    <a:cubicBezTo>
                      <a:pt x="240" y="90"/>
                      <a:pt x="240" y="90"/>
                      <a:pt x="240" y="90"/>
                    </a:cubicBezTo>
                    <a:cubicBezTo>
                      <a:pt x="250" y="89"/>
                      <a:pt x="250" y="89"/>
                      <a:pt x="250" y="89"/>
                    </a:cubicBezTo>
                    <a:cubicBezTo>
                      <a:pt x="251" y="89"/>
                      <a:pt x="251" y="89"/>
                      <a:pt x="251" y="88"/>
                    </a:cubicBezTo>
                    <a:cubicBezTo>
                      <a:pt x="252" y="88"/>
                      <a:pt x="251" y="87"/>
                      <a:pt x="251" y="87"/>
                    </a:cubicBezTo>
                    <a:cubicBezTo>
                      <a:pt x="247" y="85"/>
                      <a:pt x="247" y="85"/>
                      <a:pt x="247" y="85"/>
                    </a:cubicBezTo>
                    <a:cubicBezTo>
                      <a:pt x="246" y="86"/>
                      <a:pt x="246" y="86"/>
                      <a:pt x="246" y="86"/>
                    </a:cubicBezTo>
                    <a:cubicBezTo>
                      <a:pt x="246" y="87"/>
                      <a:pt x="246" y="87"/>
                      <a:pt x="246" y="87"/>
                    </a:cubicBezTo>
                    <a:cubicBezTo>
                      <a:pt x="257" y="88"/>
                      <a:pt x="257" y="88"/>
                      <a:pt x="257" y="88"/>
                    </a:cubicBezTo>
                    <a:cubicBezTo>
                      <a:pt x="258" y="88"/>
                      <a:pt x="258" y="88"/>
                      <a:pt x="259" y="87"/>
                    </a:cubicBezTo>
                    <a:cubicBezTo>
                      <a:pt x="259" y="87"/>
                      <a:pt x="259" y="86"/>
                      <a:pt x="258" y="86"/>
                    </a:cubicBezTo>
                    <a:cubicBezTo>
                      <a:pt x="252" y="82"/>
                      <a:pt x="252" y="82"/>
                      <a:pt x="252" y="82"/>
                    </a:cubicBezTo>
                    <a:cubicBezTo>
                      <a:pt x="251" y="83"/>
                      <a:pt x="251" y="83"/>
                      <a:pt x="251" y="83"/>
                    </a:cubicBezTo>
                    <a:cubicBezTo>
                      <a:pt x="251" y="85"/>
                      <a:pt x="251" y="85"/>
                      <a:pt x="251" y="85"/>
                    </a:cubicBezTo>
                    <a:cubicBezTo>
                      <a:pt x="251" y="85"/>
                      <a:pt x="254" y="85"/>
                      <a:pt x="257" y="85"/>
                    </a:cubicBezTo>
                    <a:cubicBezTo>
                      <a:pt x="260" y="86"/>
                      <a:pt x="263" y="86"/>
                      <a:pt x="265" y="86"/>
                    </a:cubicBezTo>
                    <a:cubicBezTo>
                      <a:pt x="265" y="86"/>
                      <a:pt x="265" y="86"/>
                      <a:pt x="265" y="86"/>
                    </a:cubicBezTo>
                    <a:cubicBezTo>
                      <a:pt x="266" y="86"/>
                      <a:pt x="266" y="86"/>
                      <a:pt x="266" y="86"/>
                    </a:cubicBezTo>
                    <a:cubicBezTo>
                      <a:pt x="266" y="86"/>
                      <a:pt x="266" y="86"/>
                      <a:pt x="267" y="85"/>
                    </a:cubicBezTo>
                    <a:cubicBezTo>
                      <a:pt x="267" y="85"/>
                      <a:pt x="267" y="84"/>
                      <a:pt x="267" y="84"/>
                    </a:cubicBezTo>
                    <a:cubicBezTo>
                      <a:pt x="267" y="84"/>
                      <a:pt x="266" y="83"/>
                      <a:pt x="266" y="83"/>
                    </a:cubicBezTo>
                    <a:cubicBezTo>
                      <a:pt x="266" y="83"/>
                      <a:pt x="266" y="83"/>
                      <a:pt x="266" y="83"/>
                    </a:cubicBezTo>
                    <a:cubicBezTo>
                      <a:pt x="271" y="83"/>
                      <a:pt x="271" y="83"/>
                      <a:pt x="271" y="83"/>
                    </a:cubicBezTo>
                    <a:cubicBezTo>
                      <a:pt x="272" y="83"/>
                      <a:pt x="273" y="83"/>
                      <a:pt x="273" y="82"/>
                    </a:cubicBezTo>
                    <a:cubicBezTo>
                      <a:pt x="273" y="81"/>
                      <a:pt x="273" y="81"/>
                      <a:pt x="272" y="80"/>
                    </a:cubicBezTo>
                    <a:cubicBezTo>
                      <a:pt x="268" y="78"/>
                      <a:pt x="268" y="78"/>
                      <a:pt x="268" y="78"/>
                    </a:cubicBezTo>
                    <a:cubicBezTo>
                      <a:pt x="267" y="79"/>
                      <a:pt x="267" y="79"/>
                      <a:pt x="267" y="79"/>
                    </a:cubicBezTo>
                    <a:cubicBezTo>
                      <a:pt x="267" y="80"/>
                      <a:pt x="267" y="80"/>
                      <a:pt x="267" y="80"/>
                    </a:cubicBezTo>
                    <a:cubicBezTo>
                      <a:pt x="278" y="81"/>
                      <a:pt x="278" y="81"/>
                      <a:pt x="278" y="81"/>
                    </a:cubicBezTo>
                    <a:cubicBezTo>
                      <a:pt x="278" y="81"/>
                      <a:pt x="279" y="81"/>
                      <a:pt x="279" y="80"/>
                    </a:cubicBezTo>
                    <a:cubicBezTo>
                      <a:pt x="279" y="79"/>
                      <a:pt x="279" y="79"/>
                      <a:pt x="279" y="78"/>
                    </a:cubicBezTo>
                    <a:cubicBezTo>
                      <a:pt x="278" y="78"/>
                      <a:pt x="278" y="78"/>
                      <a:pt x="278" y="78"/>
                    </a:cubicBezTo>
                    <a:cubicBezTo>
                      <a:pt x="285" y="78"/>
                      <a:pt x="285" y="78"/>
                      <a:pt x="285" y="78"/>
                    </a:cubicBezTo>
                    <a:cubicBezTo>
                      <a:pt x="285" y="78"/>
                      <a:pt x="286" y="78"/>
                      <a:pt x="286" y="77"/>
                    </a:cubicBezTo>
                    <a:cubicBezTo>
                      <a:pt x="286" y="77"/>
                      <a:pt x="286" y="76"/>
                      <a:pt x="286" y="76"/>
                    </a:cubicBezTo>
                    <a:cubicBezTo>
                      <a:pt x="282" y="73"/>
                      <a:pt x="282" y="73"/>
                      <a:pt x="282" y="73"/>
                    </a:cubicBezTo>
                    <a:cubicBezTo>
                      <a:pt x="281" y="75"/>
                      <a:pt x="281" y="75"/>
                      <a:pt x="281" y="75"/>
                    </a:cubicBezTo>
                    <a:cubicBezTo>
                      <a:pt x="281" y="76"/>
                      <a:pt x="281" y="76"/>
                      <a:pt x="281" y="76"/>
                    </a:cubicBezTo>
                    <a:cubicBezTo>
                      <a:pt x="293" y="76"/>
                      <a:pt x="293" y="76"/>
                      <a:pt x="293" y="76"/>
                    </a:cubicBezTo>
                    <a:cubicBezTo>
                      <a:pt x="294" y="76"/>
                      <a:pt x="294" y="76"/>
                      <a:pt x="294" y="75"/>
                    </a:cubicBezTo>
                    <a:cubicBezTo>
                      <a:pt x="295" y="74"/>
                      <a:pt x="294" y="74"/>
                      <a:pt x="294" y="73"/>
                    </a:cubicBezTo>
                    <a:cubicBezTo>
                      <a:pt x="291" y="71"/>
                      <a:pt x="291" y="71"/>
                      <a:pt x="291" y="71"/>
                    </a:cubicBezTo>
                    <a:cubicBezTo>
                      <a:pt x="290" y="73"/>
                      <a:pt x="290" y="73"/>
                      <a:pt x="290" y="73"/>
                    </a:cubicBezTo>
                    <a:cubicBezTo>
                      <a:pt x="290" y="74"/>
                      <a:pt x="290" y="74"/>
                      <a:pt x="290" y="74"/>
                    </a:cubicBezTo>
                    <a:cubicBezTo>
                      <a:pt x="301" y="74"/>
                      <a:pt x="301" y="74"/>
                      <a:pt x="301" y="74"/>
                    </a:cubicBezTo>
                    <a:cubicBezTo>
                      <a:pt x="302" y="74"/>
                      <a:pt x="302" y="73"/>
                      <a:pt x="302" y="73"/>
                    </a:cubicBezTo>
                    <a:cubicBezTo>
                      <a:pt x="303" y="72"/>
                      <a:pt x="302" y="71"/>
                      <a:pt x="302" y="71"/>
                    </a:cubicBezTo>
                    <a:cubicBezTo>
                      <a:pt x="300" y="70"/>
                      <a:pt x="300" y="70"/>
                      <a:pt x="300" y="70"/>
                    </a:cubicBezTo>
                    <a:cubicBezTo>
                      <a:pt x="302" y="67"/>
                      <a:pt x="302" y="67"/>
                      <a:pt x="302" y="67"/>
                    </a:cubicBezTo>
                    <a:cubicBezTo>
                      <a:pt x="302" y="67"/>
                      <a:pt x="302" y="66"/>
                      <a:pt x="302" y="66"/>
                    </a:cubicBezTo>
                    <a:cubicBezTo>
                      <a:pt x="302" y="65"/>
                      <a:pt x="302" y="65"/>
                      <a:pt x="302" y="65"/>
                    </a:cubicBezTo>
                    <a:cubicBezTo>
                      <a:pt x="298" y="63"/>
                      <a:pt x="298" y="63"/>
                      <a:pt x="298" y="63"/>
                    </a:cubicBezTo>
                    <a:cubicBezTo>
                      <a:pt x="301" y="60"/>
                      <a:pt x="301" y="60"/>
                      <a:pt x="301" y="60"/>
                    </a:cubicBezTo>
                    <a:cubicBezTo>
                      <a:pt x="302" y="59"/>
                      <a:pt x="302" y="59"/>
                      <a:pt x="302" y="58"/>
                    </a:cubicBezTo>
                    <a:cubicBezTo>
                      <a:pt x="302" y="58"/>
                      <a:pt x="301" y="58"/>
                      <a:pt x="301" y="57"/>
                    </a:cubicBezTo>
                    <a:cubicBezTo>
                      <a:pt x="297" y="55"/>
                      <a:pt x="297" y="55"/>
                      <a:pt x="297" y="55"/>
                    </a:cubicBezTo>
                    <a:cubicBezTo>
                      <a:pt x="300" y="51"/>
                      <a:pt x="300" y="51"/>
                      <a:pt x="300" y="51"/>
                    </a:cubicBezTo>
                    <a:cubicBezTo>
                      <a:pt x="300" y="51"/>
                      <a:pt x="300" y="51"/>
                      <a:pt x="300" y="50"/>
                    </a:cubicBezTo>
                    <a:cubicBezTo>
                      <a:pt x="300" y="50"/>
                      <a:pt x="300" y="49"/>
                      <a:pt x="299" y="49"/>
                    </a:cubicBezTo>
                    <a:cubicBezTo>
                      <a:pt x="298" y="49"/>
                      <a:pt x="298" y="49"/>
                      <a:pt x="298" y="49"/>
                    </a:cubicBezTo>
                    <a:cubicBezTo>
                      <a:pt x="301" y="47"/>
                      <a:pt x="301" y="47"/>
                      <a:pt x="301" y="47"/>
                    </a:cubicBezTo>
                    <a:cubicBezTo>
                      <a:pt x="301" y="47"/>
                      <a:pt x="302" y="47"/>
                      <a:pt x="302" y="46"/>
                    </a:cubicBezTo>
                    <a:cubicBezTo>
                      <a:pt x="302" y="46"/>
                      <a:pt x="301" y="45"/>
                      <a:pt x="301" y="45"/>
                    </a:cubicBezTo>
                    <a:cubicBezTo>
                      <a:pt x="299" y="43"/>
                      <a:pt x="299" y="43"/>
                      <a:pt x="299" y="43"/>
                    </a:cubicBezTo>
                    <a:cubicBezTo>
                      <a:pt x="300" y="39"/>
                      <a:pt x="300" y="39"/>
                      <a:pt x="300" y="39"/>
                    </a:cubicBezTo>
                    <a:cubicBezTo>
                      <a:pt x="300" y="39"/>
                      <a:pt x="299" y="38"/>
                      <a:pt x="299" y="38"/>
                    </a:cubicBezTo>
                    <a:cubicBezTo>
                      <a:pt x="298" y="37"/>
                      <a:pt x="298" y="37"/>
                      <a:pt x="298" y="37"/>
                    </a:cubicBezTo>
                    <a:cubicBezTo>
                      <a:pt x="300" y="34"/>
                      <a:pt x="300" y="34"/>
                      <a:pt x="300" y="34"/>
                    </a:cubicBezTo>
                    <a:cubicBezTo>
                      <a:pt x="300" y="34"/>
                      <a:pt x="301" y="33"/>
                      <a:pt x="300" y="33"/>
                    </a:cubicBezTo>
                    <a:cubicBezTo>
                      <a:pt x="300" y="33"/>
                      <a:pt x="300" y="32"/>
                      <a:pt x="300" y="32"/>
                    </a:cubicBezTo>
                    <a:cubicBezTo>
                      <a:pt x="298" y="31"/>
                      <a:pt x="298" y="31"/>
                      <a:pt x="298" y="31"/>
                    </a:cubicBezTo>
                    <a:cubicBezTo>
                      <a:pt x="300" y="27"/>
                      <a:pt x="300" y="27"/>
                      <a:pt x="300" y="27"/>
                    </a:cubicBezTo>
                    <a:cubicBezTo>
                      <a:pt x="301" y="26"/>
                      <a:pt x="300" y="25"/>
                      <a:pt x="300" y="25"/>
                    </a:cubicBezTo>
                    <a:cubicBezTo>
                      <a:pt x="297" y="23"/>
                      <a:pt x="297" y="23"/>
                      <a:pt x="297" y="23"/>
                    </a:cubicBezTo>
                    <a:cubicBezTo>
                      <a:pt x="299" y="19"/>
                      <a:pt x="299" y="19"/>
                      <a:pt x="299" y="19"/>
                    </a:cubicBezTo>
                    <a:cubicBezTo>
                      <a:pt x="300" y="18"/>
                      <a:pt x="299" y="17"/>
                      <a:pt x="299" y="17"/>
                    </a:cubicBezTo>
                    <a:cubicBezTo>
                      <a:pt x="296" y="15"/>
                      <a:pt x="296" y="15"/>
                      <a:pt x="296" y="15"/>
                    </a:cubicBezTo>
                    <a:cubicBezTo>
                      <a:pt x="298" y="11"/>
                      <a:pt x="298" y="11"/>
                      <a:pt x="298" y="11"/>
                    </a:cubicBezTo>
                    <a:cubicBezTo>
                      <a:pt x="299" y="10"/>
                      <a:pt x="299" y="9"/>
                      <a:pt x="298" y="9"/>
                    </a:cubicBezTo>
                    <a:cubicBezTo>
                      <a:pt x="297" y="8"/>
                      <a:pt x="297" y="8"/>
                      <a:pt x="297" y="8"/>
                    </a:cubicBezTo>
                    <a:cubicBezTo>
                      <a:pt x="299" y="5"/>
                      <a:pt x="299" y="5"/>
                      <a:pt x="299" y="5"/>
                    </a:cubicBezTo>
                    <a:cubicBezTo>
                      <a:pt x="299" y="4"/>
                      <a:pt x="299" y="3"/>
                      <a:pt x="298" y="3"/>
                    </a:cubicBezTo>
                    <a:cubicBezTo>
                      <a:pt x="294" y="0"/>
                      <a:pt x="294" y="0"/>
                      <a:pt x="294" y="0"/>
                    </a:cubicBezTo>
                    <a:cubicBezTo>
                      <a:pt x="294" y="0"/>
                      <a:pt x="293" y="0"/>
                      <a:pt x="292" y="1"/>
                    </a:cubicBezTo>
                    <a:cubicBezTo>
                      <a:pt x="292" y="1"/>
                      <a:pt x="292" y="2"/>
                      <a:pt x="293" y="3"/>
                    </a:cubicBezTo>
                    <a:cubicBezTo>
                      <a:pt x="296" y="4"/>
                      <a:pt x="296" y="4"/>
                      <a:pt x="296" y="4"/>
                    </a:cubicBezTo>
                    <a:cubicBezTo>
                      <a:pt x="293" y="8"/>
                      <a:pt x="293" y="8"/>
                      <a:pt x="293" y="8"/>
                    </a:cubicBezTo>
                    <a:cubicBezTo>
                      <a:pt x="293" y="8"/>
                      <a:pt x="293" y="9"/>
                      <a:pt x="294" y="10"/>
                    </a:cubicBezTo>
                    <a:cubicBezTo>
                      <a:pt x="295" y="11"/>
                      <a:pt x="295" y="11"/>
                      <a:pt x="295" y="11"/>
                    </a:cubicBezTo>
                    <a:cubicBezTo>
                      <a:pt x="293" y="15"/>
                      <a:pt x="293" y="15"/>
                      <a:pt x="293" y="15"/>
                    </a:cubicBezTo>
                    <a:cubicBezTo>
                      <a:pt x="292" y="16"/>
                      <a:pt x="293" y="17"/>
                      <a:pt x="293" y="17"/>
                    </a:cubicBezTo>
                    <a:cubicBezTo>
                      <a:pt x="296" y="19"/>
                      <a:pt x="296" y="19"/>
                      <a:pt x="296" y="19"/>
                    </a:cubicBezTo>
                    <a:cubicBezTo>
                      <a:pt x="294" y="23"/>
                      <a:pt x="294" y="23"/>
                      <a:pt x="294" y="23"/>
                    </a:cubicBezTo>
                    <a:cubicBezTo>
                      <a:pt x="293" y="24"/>
                      <a:pt x="294" y="24"/>
                      <a:pt x="294" y="25"/>
                    </a:cubicBezTo>
                    <a:cubicBezTo>
                      <a:pt x="297" y="27"/>
                      <a:pt x="297" y="27"/>
                      <a:pt x="297" y="27"/>
                    </a:cubicBezTo>
                    <a:cubicBezTo>
                      <a:pt x="295" y="31"/>
                      <a:pt x="295" y="31"/>
                      <a:pt x="295" y="31"/>
                    </a:cubicBezTo>
                    <a:cubicBezTo>
                      <a:pt x="294" y="31"/>
                      <a:pt x="294" y="32"/>
                      <a:pt x="295" y="32"/>
                    </a:cubicBezTo>
                    <a:cubicBezTo>
                      <a:pt x="297" y="33"/>
                      <a:pt x="297" y="33"/>
                      <a:pt x="297" y="33"/>
                    </a:cubicBezTo>
                    <a:cubicBezTo>
                      <a:pt x="294" y="36"/>
                      <a:pt x="294" y="36"/>
                      <a:pt x="294" y="36"/>
                    </a:cubicBezTo>
                    <a:cubicBezTo>
                      <a:pt x="294" y="36"/>
                      <a:pt x="294" y="37"/>
                      <a:pt x="294" y="37"/>
                    </a:cubicBezTo>
                    <a:cubicBezTo>
                      <a:pt x="294" y="38"/>
                      <a:pt x="294" y="38"/>
                      <a:pt x="295" y="38"/>
                    </a:cubicBezTo>
                    <a:cubicBezTo>
                      <a:pt x="296" y="40"/>
                      <a:pt x="296" y="40"/>
                      <a:pt x="296" y="40"/>
                    </a:cubicBezTo>
                    <a:cubicBezTo>
                      <a:pt x="296" y="44"/>
                      <a:pt x="296" y="44"/>
                      <a:pt x="296" y="44"/>
                    </a:cubicBezTo>
                    <a:cubicBezTo>
                      <a:pt x="295" y="44"/>
                      <a:pt x="296" y="45"/>
                      <a:pt x="296" y="45"/>
                    </a:cubicBezTo>
                    <a:cubicBezTo>
                      <a:pt x="297" y="46"/>
                      <a:pt x="297" y="46"/>
                      <a:pt x="297" y="46"/>
                    </a:cubicBezTo>
                    <a:cubicBezTo>
                      <a:pt x="294" y="47"/>
                      <a:pt x="294" y="47"/>
                      <a:pt x="294" y="47"/>
                    </a:cubicBezTo>
                    <a:cubicBezTo>
                      <a:pt x="294" y="47"/>
                      <a:pt x="294" y="48"/>
                      <a:pt x="294" y="48"/>
                    </a:cubicBezTo>
                    <a:cubicBezTo>
                      <a:pt x="294" y="49"/>
                      <a:pt x="294" y="49"/>
                      <a:pt x="294" y="50"/>
                    </a:cubicBezTo>
                    <a:cubicBezTo>
                      <a:pt x="296" y="51"/>
                      <a:pt x="296" y="51"/>
                      <a:pt x="296" y="51"/>
                    </a:cubicBezTo>
                    <a:cubicBezTo>
                      <a:pt x="294" y="55"/>
                      <a:pt x="294" y="55"/>
                      <a:pt x="294" y="55"/>
                    </a:cubicBezTo>
                    <a:cubicBezTo>
                      <a:pt x="294" y="55"/>
                      <a:pt x="294" y="55"/>
                      <a:pt x="294" y="56"/>
                    </a:cubicBezTo>
                    <a:cubicBezTo>
                      <a:pt x="294" y="56"/>
                      <a:pt x="294" y="56"/>
                      <a:pt x="294" y="57"/>
                    </a:cubicBezTo>
                    <a:cubicBezTo>
                      <a:pt x="298" y="59"/>
                      <a:pt x="298" y="59"/>
                      <a:pt x="298" y="59"/>
                    </a:cubicBezTo>
                    <a:cubicBezTo>
                      <a:pt x="295" y="62"/>
                      <a:pt x="295" y="62"/>
                      <a:pt x="295" y="62"/>
                    </a:cubicBezTo>
                    <a:cubicBezTo>
                      <a:pt x="294" y="62"/>
                      <a:pt x="294" y="63"/>
                      <a:pt x="294" y="63"/>
                    </a:cubicBezTo>
                    <a:cubicBezTo>
                      <a:pt x="294" y="63"/>
                      <a:pt x="295" y="64"/>
                      <a:pt x="295" y="64"/>
                    </a:cubicBezTo>
                    <a:cubicBezTo>
                      <a:pt x="299" y="66"/>
                      <a:pt x="299" y="66"/>
                      <a:pt x="299" y="66"/>
                    </a:cubicBezTo>
                    <a:cubicBezTo>
                      <a:pt x="297" y="69"/>
                      <a:pt x="297" y="69"/>
                      <a:pt x="297" y="69"/>
                    </a:cubicBezTo>
                    <a:cubicBezTo>
                      <a:pt x="296" y="70"/>
                      <a:pt x="296" y="70"/>
                      <a:pt x="296" y="71"/>
                    </a:cubicBezTo>
                    <a:cubicBezTo>
                      <a:pt x="296" y="71"/>
                      <a:pt x="297" y="71"/>
                      <a:pt x="297" y="72"/>
                    </a:cubicBezTo>
                    <a:cubicBezTo>
                      <a:pt x="300" y="73"/>
                      <a:pt x="300" y="73"/>
                      <a:pt x="300" y="73"/>
                    </a:cubicBezTo>
                    <a:cubicBezTo>
                      <a:pt x="301" y="72"/>
                      <a:pt x="301" y="72"/>
                      <a:pt x="301" y="72"/>
                    </a:cubicBezTo>
                    <a:cubicBezTo>
                      <a:pt x="301" y="71"/>
                      <a:pt x="301" y="71"/>
                      <a:pt x="301" y="71"/>
                    </a:cubicBezTo>
                    <a:cubicBezTo>
                      <a:pt x="290" y="71"/>
                      <a:pt x="290" y="71"/>
                      <a:pt x="290" y="71"/>
                    </a:cubicBezTo>
                    <a:cubicBezTo>
                      <a:pt x="289" y="71"/>
                      <a:pt x="289" y="72"/>
                      <a:pt x="288" y="72"/>
                    </a:cubicBezTo>
                    <a:cubicBezTo>
                      <a:pt x="288" y="73"/>
                      <a:pt x="289" y="74"/>
                      <a:pt x="289" y="74"/>
                    </a:cubicBezTo>
                    <a:cubicBezTo>
                      <a:pt x="292" y="76"/>
                      <a:pt x="292" y="76"/>
                      <a:pt x="292" y="76"/>
                    </a:cubicBezTo>
                    <a:cubicBezTo>
                      <a:pt x="293" y="75"/>
                      <a:pt x="293" y="75"/>
                      <a:pt x="293" y="75"/>
                    </a:cubicBezTo>
                    <a:cubicBezTo>
                      <a:pt x="293" y="73"/>
                      <a:pt x="293" y="73"/>
                      <a:pt x="293" y="73"/>
                    </a:cubicBezTo>
                    <a:cubicBezTo>
                      <a:pt x="281" y="73"/>
                      <a:pt x="281" y="73"/>
                      <a:pt x="281" y="73"/>
                    </a:cubicBezTo>
                    <a:cubicBezTo>
                      <a:pt x="280" y="73"/>
                      <a:pt x="280" y="73"/>
                      <a:pt x="280" y="74"/>
                    </a:cubicBezTo>
                    <a:cubicBezTo>
                      <a:pt x="279" y="75"/>
                      <a:pt x="280" y="75"/>
                      <a:pt x="280" y="76"/>
                    </a:cubicBezTo>
                    <a:cubicBezTo>
                      <a:pt x="284" y="78"/>
                      <a:pt x="284" y="78"/>
                      <a:pt x="284" y="78"/>
                    </a:cubicBezTo>
                    <a:cubicBezTo>
                      <a:pt x="285" y="77"/>
                      <a:pt x="285" y="77"/>
                      <a:pt x="285" y="77"/>
                    </a:cubicBezTo>
                    <a:cubicBezTo>
                      <a:pt x="285" y="75"/>
                      <a:pt x="285" y="75"/>
                      <a:pt x="285" y="75"/>
                    </a:cubicBezTo>
                    <a:cubicBezTo>
                      <a:pt x="273" y="75"/>
                      <a:pt x="273" y="75"/>
                      <a:pt x="273" y="75"/>
                    </a:cubicBezTo>
                    <a:cubicBezTo>
                      <a:pt x="272" y="75"/>
                      <a:pt x="272" y="75"/>
                      <a:pt x="271" y="76"/>
                    </a:cubicBezTo>
                    <a:cubicBezTo>
                      <a:pt x="271" y="77"/>
                      <a:pt x="271" y="77"/>
                      <a:pt x="272" y="78"/>
                    </a:cubicBezTo>
                    <a:cubicBezTo>
                      <a:pt x="277" y="81"/>
                      <a:pt x="277" y="81"/>
                      <a:pt x="277" y="81"/>
                    </a:cubicBezTo>
                    <a:cubicBezTo>
                      <a:pt x="278" y="80"/>
                      <a:pt x="278" y="80"/>
                      <a:pt x="278" y="80"/>
                    </a:cubicBezTo>
                    <a:cubicBezTo>
                      <a:pt x="278" y="78"/>
                      <a:pt x="278" y="78"/>
                      <a:pt x="278" y="78"/>
                    </a:cubicBezTo>
                    <a:cubicBezTo>
                      <a:pt x="267" y="77"/>
                      <a:pt x="267" y="77"/>
                      <a:pt x="267" y="77"/>
                    </a:cubicBezTo>
                    <a:cubicBezTo>
                      <a:pt x="266" y="77"/>
                      <a:pt x="266" y="78"/>
                      <a:pt x="266" y="78"/>
                    </a:cubicBezTo>
                    <a:cubicBezTo>
                      <a:pt x="265" y="79"/>
                      <a:pt x="266" y="80"/>
                      <a:pt x="266" y="80"/>
                    </a:cubicBezTo>
                    <a:cubicBezTo>
                      <a:pt x="271" y="83"/>
                      <a:pt x="271" y="83"/>
                      <a:pt x="271" y="83"/>
                    </a:cubicBezTo>
                    <a:cubicBezTo>
                      <a:pt x="271" y="82"/>
                      <a:pt x="271" y="82"/>
                      <a:pt x="271" y="82"/>
                    </a:cubicBezTo>
                    <a:cubicBezTo>
                      <a:pt x="271" y="80"/>
                      <a:pt x="271" y="80"/>
                      <a:pt x="271" y="80"/>
                    </a:cubicBezTo>
                    <a:cubicBezTo>
                      <a:pt x="261" y="80"/>
                      <a:pt x="261" y="80"/>
                      <a:pt x="261" y="80"/>
                    </a:cubicBezTo>
                    <a:cubicBezTo>
                      <a:pt x="260" y="80"/>
                      <a:pt x="259" y="80"/>
                      <a:pt x="259" y="81"/>
                    </a:cubicBezTo>
                    <a:cubicBezTo>
                      <a:pt x="259" y="82"/>
                      <a:pt x="259" y="82"/>
                      <a:pt x="260" y="83"/>
                    </a:cubicBezTo>
                    <a:cubicBezTo>
                      <a:pt x="265" y="86"/>
                      <a:pt x="265" y="86"/>
                      <a:pt x="265" y="86"/>
                    </a:cubicBezTo>
                    <a:cubicBezTo>
                      <a:pt x="265" y="84"/>
                      <a:pt x="265" y="84"/>
                      <a:pt x="265" y="84"/>
                    </a:cubicBezTo>
                    <a:cubicBezTo>
                      <a:pt x="264" y="83"/>
                      <a:pt x="264" y="83"/>
                      <a:pt x="264" y="83"/>
                    </a:cubicBezTo>
                    <a:cubicBezTo>
                      <a:pt x="265" y="84"/>
                      <a:pt x="265" y="84"/>
                      <a:pt x="265" y="84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3"/>
                      <a:pt x="264" y="83"/>
                      <a:pt x="264" y="83"/>
                    </a:cubicBezTo>
                    <a:cubicBezTo>
                      <a:pt x="265" y="84"/>
                      <a:pt x="265" y="84"/>
                      <a:pt x="265" y="84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4"/>
                      <a:pt x="265" y="84"/>
                      <a:pt x="265" y="84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4"/>
                      <a:pt x="265" y="84"/>
                      <a:pt x="265" y="84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5" y="83"/>
                      <a:pt x="265" y="83"/>
                      <a:pt x="265" y="83"/>
                    </a:cubicBezTo>
                    <a:cubicBezTo>
                      <a:pt x="264" y="83"/>
                      <a:pt x="260" y="83"/>
                      <a:pt x="257" y="82"/>
                    </a:cubicBezTo>
                    <a:cubicBezTo>
                      <a:pt x="254" y="82"/>
                      <a:pt x="251" y="82"/>
                      <a:pt x="251" y="82"/>
                    </a:cubicBezTo>
                    <a:cubicBezTo>
                      <a:pt x="251" y="82"/>
                      <a:pt x="250" y="82"/>
                      <a:pt x="250" y="83"/>
                    </a:cubicBezTo>
                    <a:cubicBezTo>
                      <a:pt x="250" y="83"/>
                      <a:pt x="250" y="84"/>
                      <a:pt x="250" y="84"/>
                    </a:cubicBezTo>
                    <a:cubicBezTo>
                      <a:pt x="251" y="85"/>
                      <a:pt x="251" y="85"/>
                      <a:pt x="251" y="85"/>
                    </a:cubicBezTo>
                    <a:cubicBezTo>
                      <a:pt x="247" y="84"/>
                      <a:pt x="247" y="84"/>
                      <a:pt x="247" y="84"/>
                    </a:cubicBezTo>
                    <a:cubicBezTo>
                      <a:pt x="246" y="84"/>
                      <a:pt x="245" y="85"/>
                      <a:pt x="245" y="85"/>
                    </a:cubicBezTo>
                    <a:cubicBezTo>
                      <a:pt x="245" y="86"/>
                      <a:pt x="245" y="87"/>
                      <a:pt x="246" y="87"/>
                    </a:cubicBezTo>
                    <a:cubicBezTo>
                      <a:pt x="249" y="89"/>
                      <a:pt x="249" y="89"/>
                      <a:pt x="249" y="89"/>
                    </a:cubicBezTo>
                    <a:cubicBezTo>
                      <a:pt x="250" y="88"/>
                      <a:pt x="250" y="88"/>
                      <a:pt x="250" y="88"/>
                    </a:cubicBezTo>
                    <a:cubicBezTo>
                      <a:pt x="250" y="86"/>
                      <a:pt x="250" y="86"/>
                      <a:pt x="250" y="86"/>
                    </a:cubicBezTo>
                    <a:cubicBezTo>
                      <a:pt x="240" y="87"/>
                      <a:pt x="240" y="87"/>
                      <a:pt x="240" y="87"/>
                    </a:cubicBezTo>
                    <a:cubicBezTo>
                      <a:pt x="239" y="87"/>
                      <a:pt x="238" y="88"/>
                      <a:pt x="238" y="88"/>
                    </a:cubicBezTo>
                    <a:cubicBezTo>
                      <a:pt x="238" y="89"/>
                      <a:pt x="238" y="90"/>
                      <a:pt x="239" y="90"/>
                    </a:cubicBezTo>
                    <a:cubicBezTo>
                      <a:pt x="243" y="92"/>
                      <a:pt x="243" y="92"/>
                      <a:pt x="243" y="92"/>
                    </a:cubicBezTo>
                    <a:cubicBezTo>
                      <a:pt x="243" y="91"/>
                      <a:pt x="243" y="91"/>
                      <a:pt x="243" y="91"/>
                    </a:cubicBezTo>
                    <a:cubicBezTo>
                      <a:pt x="243" y="89"/>
                      <a:pt x="243" y="89"/>
                      <a:pt x="243" y="89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1" y="90"/>
                      <a:pt x="230" y="90"/>
                      <a:pt x="230" y="91"/>
                    </a:cubicBezTo>
                    <a:cubicBezTo>
                      <a:pt x="230" y="92"/>
                      <a:pt x="230" y="92"/>
                      <a:pt x="231" y="93"/>
                    </a:cubicBezTo>
                    <a:cubicBezTo>
                      <a:pt x="234" y="94"/>
                      <a:pt x="234" y="94"/>
                      <a:pt x="234" y="94"/>
                    </a:cubicBezTo>
                    <a:cubicBezTo>
                      <a:pt x="235" y="93"/>
                      <a:pt x="235" y="93"/>
                      <a:pt x="235" y="93"/>
                    </a:cubicBezTo>
                    <a:cubicBezTo>
                      <a:pt x="235" y="92"/>
                      <a:pt x="235" y="92"/>
                      <a:pt x="235" y="92"/>
                    </a:cubicBezTo>
                    <a:cubicBezTo>
                      <a:pt x="226" y="91"/>
                      <a:pt x="226" y="91"/>
                      <a:pt x="226" y="91"/>
                    </a:cubicBezTo>
                    <a:cubicBezTo>
                      <a:pt x="225" y="91"/>
                      <a:pt x="224" y="92"/>
                      <a:pt x="224" y="92"/>
                    </a:cubicBezTo>
                    <a:cubicBezTo>
                      <a:pt x="224" y="93"/>
                      <a:pt x="224" y="94"/>
                      <a:pt x="225" y="94"/>
                    </a:cubicBezTo>
                    <a:cubicBezTo>
                      <a:pt x="228" y="96"/>
                      <a:pt x="228" y="96"/>
                      <a:pt x="228" y="96"/>
                    </a:cubicBezTo>
                    <a:cubicBezTo>
                      <a:pt x="229" y="95"/>
                      <a:pt x="229" y="95"/>
                      <a:pt x="229" y="95"/>
                    </a:cubicBezTo>
                    <a:cubicBezTo>
                      <a:pt x="229" y="93"/>
                      <a:pt x="229" y="93"/>
                      <a:pt x="229" y="93"/>
                    </a:cubicBezTo>
                    <a:cubicBezTo>
                      <a:pt x="217" y="93"/>
                      <a:pt x="217" y="93"/>
                      <a:pt x="217" y="93"/>
                    </a:cubicBezTo>
                    <a:cubicBezTo>
                      <a:pt x="216" y="93"/>
                      <a:pt x="216" y="94"/>
                      <a:pt x="216" y="94"/>
                    </a:cubicBezTo>
                    <a:cubicBezTo>
                      <a:pt x="215" y="95"/>
                      <a:pt x="216" y="96"/>
                      <a:pt x="216" y="96"/>
                    </a:cubicBezTo>
                    <a:cubicBezTo>
                      <a:pt x="221" y="99"/>
                      <a:pt x="221" y="99"/>
                      <a:pt x="221" y="99"/>
                    </a:cubicBezTo>
                    <a:cubicBezTo>
                      <a:pt x="222" y="98"/>
                      <a:pt x="222" y="98"/>
                      <a:pt x="222" y="98"/>
                    </a:cubicBezTo>
                    <a:cubicBezTo>
                      <a:pt x="222" y="96"/>
                      <a:pt x="222" y="96"/>
                      <a:pt x="222" y="96"/>
                    </a:cubicBezTo>
                    <a:cubicBezTo>
                      <a:pt x="211" y="95"/>
                      <a:pt x="211" y="95"/>
                      <a:pt x="211" y="95"/>
                    </a:cubicBezTo>
                    <a:cubicBezTo>
                      <a:pt x="210" y="94"/>
                      <a:pt x="210" y="95"/>
                      <a:pt x="209" y="95"/>
                    </a:cubicBezTo>
                    <a:cubicBezTo>
                      <a:pt x="209" y="96"/>
                      <a:pt x="209" y="97"/>
                      <a:pt x="210" y="97"/>
                    </a:cubicBezTo>
                    <a:cubicBezTo>
                      <a:pt x="211" y="98"/>
                      <a:pt x="211" y="98"/>
                      <a:pt x="211" y="98"/>
                    </a:cubicBezTo>
                    <a:cubicBezTo>
                      <a:pt x="208" y="97"/>
                      <a:pt x="208" y="97"/>
                      <a:pt x="208" y="97"/>
                    </a:cubicBezTo>
                    <a:cubicBezTo>
                      <a:pt x="207" y="97"/>
                      <a:pt x="207" y="98"/>
                      <a:pt x="206" y="98"/>
                    </a:cubicBezTo>
                    <a:cubicBezTo>
                      <a:pt x="206" y="99"/>
                      <a:pt x="206" y="100"/>
                      <a:pt x="207" y="100"/>
                    </a:cubicBezTo>
                    <a:cubicBezTo>
                      <a:pt x="210" y="102"/>
                      <a:pt x="210" y="102"/>
                      <a:pt x="210" y="102"/>
                    </a:cubicBezTo>
                    <a:cubicBezTo>
                      <a:pt x="211" y="101"/>
                      <a:pt x="211" y="101"/>
                      <a:pt x="211" y="101"/>
                    </a:cubicBezTo>
                    <a:cubicBezTo>
                      <a:pt x="211" y="99"/>
                      <a:pt x="211" y="99"/>
                      <a:pt x="211" y="99"/>
                    </a:cubicBezTo>
                    <a:cubicBezTo>
                      <a:pt x="199" y="99"/>
                      <a:pt x="199" y="99"/>
                      <a:pt x="199" y="99"/>
                    </a:cubicBezTo>
                    <a:cubicBezTo>
                      <a:pt x="198" y="99"/>
                      <a:pt x="198" y="100"/>
                      <a:pt x="198" y="101"/>
                    </a:cubicBezTo>
                    <a:cubicBezTo>
                      <a:pt x="197" y="101"/>
                      <a:pt x="198" y="102"/>
                      <a:pt x="198" y="102"/>
                    </a:cubicBezTo>
                    <a:cubicBezTo>
                      <a:pt x="202" y="105"/>
                      <a:pt x="202" y="105"/>
                      <a:pt x="202" y="105"/>
                    </a:cubicBezTo>
                    <a:cubicBezTo>
                      <a:pt x="203" y="103"/>
                      <a:pt x="203" y="103"/>
                      <a:pt x="203" y="103"/>
                    </a:cubicBezTo>
                    <a:cubicBezTo>
                      <a:pt x="203" y="102"/>
                      <a:pt x="203" y="102"/>
                      <a:pt x="203" y="102"/>
                    </a:cubicBezTo>
                    <a:cubicBezTo>
                      <a:pt x="190" y="101"/>
                      <a:pt x="190" y="101"/>
                      <a:pt x="190" y="101"/>
                    </a:cubicBezTo>
                    <a:cubicBezTo>
                      <a:pt x="190" y="101"/>
                      <a:pt x="189" y="101"/>
                      <a:pt x="189" y="102"/>
                    </a:cubicBezTo>
                    <a:cubicBezTo>
                      <a:pt x="189" y="103"/>
                      <a:pt x="189" y="103"/>
                      <a:pt x="189" y="104"/>
                    </a:cubicBezTo>
                    <a:cubicBezTo>
                      <a:pt x="194" y="107"/>
                      <a:pt x="194" y="107"/>
                      <a:pt x="194" y="107"/>
                    </a:cubicBezTo>
                    <a:cubicBezTo>
                      <a:pt x="195" y="105"/>
                      <a:pt x="195" y="105"/>
                      <a:pt x="195" y="105"/>
                    </a:cubicBezTo>
                    <a:cubicBezTo>
                      <a:pt x="195" y="104"/>
                      <a:pt x="195" y="104"/>
                      <a:pt x="195" y="104"/>
                    </a:cubicBezTo>
                    <a:cubicBezTo>
                      <a:pt x="183" y="104"/>
                      <a:pt x="183" y="104"/>
                      <a:pt x="183" y="104"/>
                    </a:cubicBezTo>
                    <a:cubicBezTo>
                      <a:pt x="183" y="104"/>
                      <a:pt x="182" y="104"/>
                      <a:pt x="182" y="105"/>
                    </a:cubicBezTo>
                    <a:cubicBezTo>
                      <a:pt x="182" y="106"/>
                      <a:pt x="182" y="106"/>
                      <a:pt x="182" y="107"/>
                    </a:cubicBezTo>
                    <a:cubicBezTo>
                      <a:pt x="183" y="107"/>
                      <a:pt x="183" y="107"/>
                      <a:pt x="183" y="107"/>
                    </a:cubicBezTo>
                    <a:cubicBezTo>
                      <a:pt x="178" y="107"/>
                      <a:pt x="178" y="107"/>
                      <a:pt x="178" y="107"/>
                    </a:cubicBezTo>
                    <a:cubicBezTo>
                      <a:pt x="178" y="107"/>
                      <a:pt x="177" y="108"/>
                      <a:pt x="177" y="108"/>
                    </a:cubicBezTo>
                    <a:cubicBezTo>
                      <a:pt x="177" y="109"/>
                      <a:pt x="177" y="109"/>
                      <a:pt x="178" y="110"/>
                    </a:cubicBezTo>
                    <a:cubicBezTo>
                      <a:pt x="181" y="112"/>
                      <a:pt x="181" y="112"/>
                      <a:pt x="181" y="112"/>
                    </a:cubicBezTo>
                    <a:cubicBezTo>
                      <a:pt x="182" y="111"/>
                      <a:pt x="182" y="111"/>
                      <a:pt x="182" y="111"/>
                    </a:cubicBezTo>
                    <a:cubicBezTo>
                      <a:pt x="182" y="109"/>
                      <a:pt x="182" y="109"/>
                      <a:pt x="182" y="109"/>
                    </a:cubicBezTo>
                    <a:cubicBezTo>
                      <a:pt x="170" y="109"/>
                      <a:pt x="170" y="109"/>
                      <a:pt x="170" y="109"/>
                    </a:cubicBezTo>
                    <a:cubicBezTo>
                      <a:pt x="169" y="109"/>
                      <a:pt x="169" y="109"/>
                      <a:pt x="169" y="110"/>
                    </a:cubicBezTo>
                    <a:cubicBezTo>
                      <a:pt x="168" y="111"/>
                      <a:pt x="169" y="111"/>
                      <a:pt x="169" y="112"/>
                    </a:cubicBezTo>
                    <a:cubicBezTo>
                      <a:pt x="173" y="114"/>
                      <a:pt x="173" y="114"/>
                      <a:pt x="173" y="114"/>
                    </a:cubicBezTo>
                    <a:cubicBezTo>
                      <a:pt x="174" y="113"/>
                      <a:pt x="174" y="113"/>
                      <a:pt x="174" y="113"/>
                    </a:cubicBezTo>
                    <a:cubicBezTo>
                      <a:pt x="174" y="112"/>
                      <a:pt x="174" y="112"/>
                      <a:pt x="174" y="112"/>
                    </a:cubicBezTo>
                    <a:cubicBezTo>
                      <a:pt x="166" y="111"/>
                      <a:pt x="166" y="111"/>
                      <a:pt x="166" y="111"/>
                    </a:cubicBezTo>
                    <a:cubicBezTo>
                      <a:pt x="165" y="111"/>
                      <a:pt x="164" y="111"/>
                      <a:pt x="164" y="112"/>
                    </a:cubicBezTo>
                    <a:cubicBezTo>
                      <a:pt x="164" y="113"/>
                      <a:pt x="164" y="113"/>
                      <a:pt x="165" y="114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69" y="115"/>
                      <a:pt x="169" y="115"/>
                      <a:pt x="169" y="115"/>
                    </a:cubicBezTo>
                    <a:cubicBezTo>
                      <a:pt x="169" y="113"/>
                      <a:pt x="169" y="113"/>
                      <a:pt x="169" y="113"/>
                    </a:cubicBezTo>
                    <a:cubicBezTo>
                      <a:pt x="157" y="113"/>
                      <a:pt x="157" y="113"/>
                      <a:pt x="157" y="113"/>
                    </a:cubicBezTo>
                    <a:cubicBezTo>
                      <a:pt x="157" y="113"/>
                      <a:pt x="156" y="114"/>
                      <a:pt x="156" y="114"/>
                    </a:cubicBezTo>
                    <a:cubicBezTo>
                      <a:pt x="156" y="115"/>
                      <a:pt x="156" y="116"/>
                      <a:pt x="156" y="116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60" y="116"/>
                      <a:pt x="160" y="116"/>
                      <a:pt x="160" y="116"/>
                    </a:cubicBezTo>
                    <a:cubicBezTo>
                      <a:pt x="160" y="115"/>
                      <a:pt x="160" y="115"/>
                      <a:pt x="160" y="115"/>
                    </a:cubicBezTo>
                    <a:cubicBezTo>
                      <a:pt x="150" y="116"/>
                      <a:pt x="150" y="116"/>
                      <a:pt x="150" y="116"/>
                    </a:cubicBezTo>
                    <a:cubicBezTo>
                      <a:pt x="149" y="116"/>
                      <a:pt x="148" y="116"/>
                      <a:pt x="148" y="117"/>
                    </a:cubicBezTo>
                    <a:cubicBezTo>
                      <a:pt x="148" y="117"/>
                      <a:pt x="148" y="118"/>
                      <a:pt x="149" y="118"/>
                    </a:cubicBezTo>
                    <a:cubicBezTo>
                      <a:pt x="154" y="121"/>
                      <a:pt x="154" y="121"/>
                      <a:pt x="154" y="121"/>
                    </a:cubicBezTo>
                    <a:cubicBezTo>
                      <a:pt x="154" y="120"/>
                      <a:pt x="154" y="120"/>
                      <a:pt x="154" y="120"/>
                    </a:cubicBezTo>
                    <a:cubicBezTo>
                      <a:pt x="154" y="119"/>
                      <a:pt x="154" y="119"/>
                      <a:pt x="154" y="119"/>
                    </a:cubicBezTo>
                    <a:cubicBezTo>
                      <a:pt x="143" y="118"/>
                      <a:pt x="143" y="118"/>
                      <a:pt x="143" y="118"/>
                    </a:cubicBezTo>
                    <a:cubicBezTo>
                      <a:pt x="142" y="118"/>
                      <a:pt x="142" y="118"/>
                      <a:pt x="141" y="119"/>
                    </a:cubicBezTo>
                    <a:cubicBezTo>
                      <a:pt x="141" y="120"/>
                      <a:pt x="141" y="120"/>
                      <a:pt x="142" y="121"/>
                    </a:cubicBezTo>
                    <a:cubicBezTo>
                      <a:pt x="144" y="122"/>
                      <a:pt x="144" y="122"/>
                      <a:pt x="144" y="122"/>
                    </a:cubicBezTo>
                    <a:cubicBezTo>
                      <a:pt x="145" y="121"/>
                      <a:pt x="145" y="121"/>
                      <a:pt x="145" y="121"/>
                    </a:cubicBezTo>
                    <a:cubicBezTo>
                      <a:pt x="145" y="119"/>
                      <a:pt x="145" y="119"/>
                      <a:pt x="145" y="119"/>
                    </a:cubicBezTo>
                    <a:cubicBezTo>
                      <a:pt x="136" y="120"/>
                      <a:pt x="136" y="120"/>
                      <a:pt x="136" y="120"/>
                    </a:cubicBezTo>
                    <a:cubicBezTo>
                      <a:pt x="136" y="120"/>
                      <a:pt x="135" y="121"/>
                      <a:pt x="135" y="121"/>
                    </a:cubicBezTo>
                    <a:cubicBezTo>
                      <a:pt x="135" y="122"/>
                      <a:pt x="135" y="123"/>
                      <a:pt x="136" y="123"/>
                    </a:cubicBezTo>
                    <a:cubicBezTo>
                      <a:pt x="138" y="124"/>
                      <a:pt x="138" y="124"/>
                      <a:pt x="138" y="124"/>
                    </a:cubicBezTo>
                    <a:cubicBezTo>
                      <a:pt x="139" y="123"/>
                      <a:pt x="139" y="123"/>
                      <a:pt x="139" y="123"/>
                    </a:cubicBezTo>
                    <a:cubicBezTo>
                      <a:pt x="139" y="122"/>
                      <a:pt x="139" y="122"/>
                      <a:pt x="139" y="122"/>
                    </a:cubicBezTo>
                    <a:cubicBezTo>
                      <a:pt x="130" y="122"/>
                      <a:pt x="130" y="122"/>
                      <a:pt x="130" y="122"/>
                    </a:cubicBezTo>
                    <a:cubicBezTo>
                      <a:pt x="129" y="122"/>
                      <a:pt x="129" y="122"/>
                      <a:pt x="129" y="123"/>
                    </a:cubicBezTo>
                    <a:cubicBezTo>
                      <a:pt x="129" y="124"/>
                      <a:pt x="129" y="124"/>
                      <a:pt x="129" y="125"/>
                    </a:cubicBezTo>
                    <a:cubicBezTo>
                      <a:pt x="132" y="126"/>
                      <a:pt x="132" y="126"/>
                      <a:pt x="132" y="126"/>
                    </a:cubicBezTo>
                    <a:cubicBezTo>
                      <a:pt x="133" y="125"/>
                      <a:pt x="133" y="125"/>
                      <a:pt x="133" y="125"/>
                    </a:cubicBezTo>
                    <a:cubicBezTo>
                      <a:pt x="133" y="124"/>
                      <a:pt x="133" y="124"/>
                      <a:pt x="133" y="124"/>
                    </a:cubicBezTo>
                    <a:cubicBezTo>
                      <a:pt x="122" y="124"/>
                      <a:pt x="122" y="124"/>
                      <a:pt x="122" y="124"/>
                    </a:cubicBezTo>
                    <a:cubicBezTo>
                      <a:pt x="122" y="124"/>
                      <a:pt x="121" y="124"/>
                      <a:pt x="121" y="125"/>
                    </a:cubicBezTo>
                    <a:cubicBezTo>
                      <a:pt x="121" y="126"/>
                      <a:pt x="121" y="126"/>
                      <a:pt x="122" y="127"/>
                    </a:cubicBezTo>
                    <a:cubicBezTo>
                      <a:pt x="127" y="130"/>
                      <a:pt x="127" y="130"/>
                      <a:pt x="127" y="130"/>
                    </a:cubicBezTo>
                    <a:cubicBezTo>
                      <a:pt x="127" y="128"/>
                      <a:pt x="127" y="128"/>
                      <a:pt x="127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16" y="125"/>
                      <a:pt x="116" y="125"/>
                      <a:pt x="116" y="125"/>
                    </a:cubicBezTo>
                    <a:cubicBezTo>
                      <a:pt x="115" y="125"/>
                      <a:pt x="114" y="126"/>
                      <a:pt x="114" y="126"/>
                    </a:cubicBezTo>
                    <a:cubicBezTo>
                      <a:pt x="114" y="127"/>
                      <a:pt x="114" y="128"/>
                      <a:pt x="115" y="128"/>
                    </a:cubicBezTo>
                    <a:cubicBezTo>
                      <a:pt x="121" y="132"/>
                      <a:pt x="121" y="132"/>
                      <a:pt x="121" y="132"/>
                    </a:cubicBezTo>
                    <a:cubicBezTo>
                      <a:pt x="121" y="130"/>
                      <a:pt x="121" y="130"/>
                      <a:pt x="121" y="130"/>
                    </a:cubicBezTo>
                    <a:cubicBezTo>
                      <a:pt x="120" y="130"/>
                      <a:pt x="120" y="130"/>
                      <a:pt x="120" y="130"/>
                    </a:cubicBezTo>
                    <a:cubicBezTo>
                      <a:pt x="121" y="130"/>
                      <a:pt x="121" y="130"/>
                      <a:pt x="121" y="130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0" y="130"/>
                      <a:pt x="120" y="130"/>
                      <a:pt x="120" y="130"/>
                    </a:cubicBezTo>
                    <a:cubicBezTo>
                      <a:pt x="121" y="130"/>
                      <a:pt x="121" y="130"/>
                      <a:pt x="121" y="130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30"/>
                      <a:pt x="121" y="130"/>
                      <a:pt x="121" y="130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30"/>
                      <a:pt x="121" y="130"/>
                      <a:pt x="121" y="130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1" y="129"/>
                      <a:pt x="121" y="129"/>
                      <a:pt x="121" y="129"/>
                    </a:cubicBezTo>
                    <a:cubicBezTo>
                      <a:pt x="120" y="129"/>
                      <a:pt x="117" y="129"/>
                      <a:pt x="114" y="128"/>
                    </a:cubicBezTo>
                    <a:cubicBezTo>
                      <a:pt x="111" y="128"/>
                      <a:pt x="108" y="128"/>
                      <a:pt x="108" y="128"/>
                    </a:cubicBezTo>
                    <a:cubicBezTo>
                      <a:pt x="108" y="128"/>
                      <a:pt x="107" y="128"/>
                      <a:pt x="107" y="129"/>
                    </a:cubicBezTo>
                    <a:cubicBezTo>
                      <a:pt x="107" y="130"/>
                      <a:pt x="107" y="130"/>
                      <a:pt x="107" y="131"/>
                    </a:cubicBezTo>
                    <a:cubicBezTo>
                      <a:pt x="108" y="131"/>
                      <a:pt x="108" y="131"/>
                      <a:pt x="108" y="131"/>
                    </a:cubicBezTo>
                    <a:cubicBezTo>
                      <a:pt x="102" y="131"/>
                      <a:pt x="102" y="131"/>
                      <a:pt x="102" y="131"/>
                    </a:cubicBezTo>
                    <a:cubicBezTo>
                      <a:pt x="102" y="131"/>
                      <a:pt x="101" y="131"/>
                      <a:pt x="101" y="132"/>
                    </a:cubicBezTo>
                    <a:cubicBezTo>
                      <a:pt x="101" y="133"/>
                      <a:pt x="101" y="133"/>
                      <a:pt x="102" y="134"/>
                    </a:cubicBezTo>
                    <a:cubicBezTo>
                      <a:pt x="106" y="136"/>
                      <a:pt x="106" y="136"/>
                      <a:pt x="106" y="136"/>
                    </a:cubicBezTo>
                    <a:cubicBezTo>
                      <a:pt x="107" y="135"/>
                      <a:pt x="107" y="135"/>
                      <a:pt x="107" y="135"/>
                    </a:cubicBezTo>
                    <a:cubicBezTo>
                      <a:pt x="107" y="134"/>
                      <a:pt x="107" y="134"/>
                      <a:pt x="107" y="134"/>
                    </a:cubicBezTo>
                    <a:cubicBezTo>
                      <a:pt x="94" y="133"/>
                      <a:pt x="94" y="133"/>
                      <a:pt x="94" y="133"/>
                    </a:cubicBezTo>
                    <a:cubicBezTo>
                      <a:pt x="93" y="133"/>
                      <a:pt x="93" y="134"/>
                      <a:pt x="92" y="134"/>
                    </a:cubicBezTo>
                    <a:cubicBezTo>
                      <a:pt x="92" y="135"/>
                      <a:pt x="92" y="136"/>
                      <a:pt x="93" y="136"/>
                    </a:cubicBezTo>
                    <a:cubicBezTo>
                      <a:pt x="94" y="137"/>
                      <a:pt x="94" y="137"/>
                      <a:pt x="94" y="137"/>
                    </a:cubicBezTo>
                    <a:cubicBezTo>
                      <a:pt x="91" y="138"/>
                      <a:pt x="91" y="138"/>
                      <a:pt x="91" y="138"/>
                    </a:cubicBezTo>
                    <a:cubicBezTo>
                      <a:pt x="91" y="138"/>
                      <a:pt x="90" y="139"/>
                      <a:pt x="90" y="140"/>
                    </a:cubicBezTo>
                    <a:cubicBezTo>
                      <a:pt x="90" y="140"/>
                      <a:pt x="91" y="141"/>
                      <a:pt x="91" y="141"/>
                    </a:cubicBezTo>
                    <a:cubicBezTo>
                      <a:pt x="92" y="141"/>
                      <a:pt x="92" y="141"/>
                      <a:pt x="92" y="141"/>
                    </a:cubicBezTo>
                    <a:cubicBezTo>
                      <a:pt x="90" y="142"/>
                      <a:pt x="90" y="142"/>
                      <a:pt x="90" y="142"/>
                    </a:cubicBezTo>
                    <a:cubicBezTo>
                      <a:pt x="89" y="142"/>
                      <a:pt x="89" y="143"/>
                      <a:pt x="89" y="144"/>
                    </a:cubicBezTo>
                    <a:cubicBezTo>
                      <a:pt x="89" y="144"/>
                      <a:pt x="89" y="145"/>
                      <a:pt x="89" y="145"/>
                    </a:cubicBezTo>
                    <a:cubicBezTo>
                      <a:pt x="92" y="147"/>
                      <a:pt x="92" y="147"/>
                      <a:pt x="92" y="147"/>
                    </a:cubicBezTo>
                    <a:cubicBezTo>
                      <a:pt x="90" y="148"/>
                      <a:pt x="90" y="148"/>
                      <a:pt x="90" y="148"/>
                    </a:cubicBezTo>
                    <a:cubicBezTo>
                      <a:pt x="90" y="148"/>
                      <a:pt x="90" y="149"/>
                      <a:pt x="90" y="149"/>
                    </a:cubicBezTo>
                    <a:cubicBezTo>
                      <a:pt x="90" y="150"/>
                      <a:pt x="90" y="150"/>
                      <a:pt x="90" y="150"/>
                    </a:cubicBezTo>
                    <a:cubicBezTo>
                      <a:pt x="95" y="153"/>
                      <a:pt x="95" y="153"/>
                      <a:pt x="95" y="153"/>
                    </a:cubicBezTo>
                    <a:cubicBezTo>
                      <a:pt x="92" y="157"/>
                      <a:pt x="92" y="157"/>
                      <a:pt x="92" y="157"/>
                    </a:cubicBezTo>
                    <a:cubicBezTo>
                      <a:pt x="92" y="157"/>
                      <a:pt x="92" y="158"/>
                      <a:pt x="93" y="159"/>
                    </a:cubicBezTo>
                    <a:cubicBezTo>
                      <a:pt x="94" y="160"/>
                      <a:pt x="94" y="160"/>
                      <a:pt x="94" y="160"/>
                    </a:cubicBezTo>
                    <a:cubicBezTo>
                      <a:pt x="95" y="158"/>
                      <a:pt x="95" y="158"/>
                      <a:pt x="95" y="158"/>
                    </a:cubicBezTo>
                    <a:cubicBezTo>
                      <a:pt x="94" y="157"/>
                      <a:pt x="94" y="157"/>
                      <a:pt x="94" y="157"/>
                    </a:cubicBezTo>
                    <a:cubicBezTo>
                      <a:pt x="90" y="163"/>
                      <a:pt x="90" y="163"/>
                      <a:pt x="90" y="163"/>
                    </a:cubicBezTo>
                    <a:cubicBezTo>
                      <a:pt x="90" y="163"/>
                      <a:pt x="89" y="163"/>
                      <a:pt x="90" y="164"/>
                    </a:cubicBezTo>
                    <a:cubicBezTo>
                      <a:pt x="90" y="164"/>
                      <a:pt x="90" y="165"/>
                      <a:pt x="90" y="165"/>
                    </a:cubicBezTo>
                    <a:cubicBezTo>
                      <a:pt x="96" y="169"/>
                      <a:pt x="96" y="169"/>
                      <a:pt x="96" y="169"/>
                    </a:cubicBezTo>
                    <a:cubicBezTo>
                      <a:pt x="97" y="167"/>
                      <a:pt x="97" y="167"/>
                      <a:pt x="97" y="167"/>
                    </a:cubicBezTo>
                    <a:cubicBezTo>
                      <a:pt x="96" y="167"/>
                      <a:pt x="96" y="167"/>
                      <a:pt x="96" y="167"/>
                    </a:cubicBezTo>
                    <a:cubicBezTo>
                      <a:pt x="97" y="167"/>
                      <a:pt x="97" y="167"/>
                      <a:pt x="97" y="167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6" y="166"/>
                      <a:pt x="96" y="166"/>
                      <a:pt x="96" y="167"/>
                    </a:cubicBezTo>
                    <a:cubicBezTo>
                      <a:pt x="97" y="167"/>
                      <a:pt x="97" y="167"/>
                      <a:pt x="97" y="167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7" y="167"/>
                      <a:pt x="97" y="167"/>
                      <a:pt x="97" y="167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7" y="167"/>
                      <a:pt x="97" y="167"/>
                      <a:pt x="97" y="167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7" y="167"/>
                      <a:pt x="97" y="167"/>
                      <a:pt x="97" y="167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7" y="167"/>
                      <a:pt x="97" y="167"/>
                      <a:pt x="97" y="167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7" y="166"/>
                      <a:pt x="97" y="166"/>
                      <a:pt x="97" y="166"/>
                    </a:cubicBezTo>
                    <a:cubicBezTo>
                      <a:pt x="97" y="166"/>
                      <a:pt x="96" y="166"/>
                      <a:pt x="95" y="165"/>
                    </a:cubicBezTo>
                    <a:cubicBezTo>
                      <a:pt x="92" y="164"/>
                      <a:pt x="85" y="161"/>
                      <a:pt x="79" y="158"/>
                    </a:cubicBezTo>
                    <a:cubicBezTo>
                      <a:pt x="74" y="155"/>
                      <a:pt x="69" y="153"/>
                      <a:pt x="69" y="153"/>
                    </a:cubicBezTo>
                    <a:cubicBezTo>
                      <a:pt x="68" y="152"/>
                      <a:pt x="68" y="153"/>
                      <a:pt x="67" y="153"/>
                    </a:cubicBezTo>
                    <a:cubicBezTo>
                      <a:pt x="67" y="154"/>
                      <a:pt x="67" y="154"/>
                      <a:pt x="67" y="154"/>
                    </a:cubicBezTo>
                    <a:cubicBezTo>
                      <a:pt x="67" y="154"/>
                      <a:pt x="67" y="154"/>
                      <a:pt x="67" y="154"/>
                    </a:cubicBezTo>
                    <a:cubicBezTo>
                      <a:pt x="67" y="155"/>
                      <a:pt x="67" y="155"/>
                      <a:pt x="67" y="155"/>
                    </a:cubicBezTo>
                    <a:cubicBezTo>
                      <a:pt x="67" y="155"/>
                      <a:pt x="67" y="155"/>
                      <a:pt x="67" y="155"/>
                    </a:cubicBezTo>
                    <a:cubicBezTo>
                      <a:pt x="68" y="156"/>
                      <a:pt x="68" y="156"/>
                      <a:pt x="69" y="156"/>
                    </a:cubicBezTo>
                    <a:cubicBezTo>
                      <a:pt x="71" y="158"/>
                      <a:pt x="76" y="161"/>
                      <a:pt x="80" y="163"/>
                    </a:cubicBezTo>
                    <a:cubicBezTo>
                      <a:pt x="82" y="164"/>
                      <a:pt x="84" y="165"/>
                      <a:pt x="85" y="166"/>
                    </a:cubicBezTo>
                    <a:cubicBezTo>
                      <a:pt x="86" y="167"/>
                      <a:pt x="86" y="167"/>
                      <a:pt x="87" y="167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87" y="168"/>
                      <a:pt x="87" y="168"/>
                      <a:pt x="87" y="168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7" y="166"/>
                      <a:pt x="87" y="166"/>
                      <a:pt x="87" y="166"/>
                    </a:cubicBezTo>
                    <a:cubicBezTo>
                      <a:pt x="87" y="167"/>
                      <a:pt x="87" y="167"/>
                      <a:pt x="87" y="167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7" y="166"/>
                      <a:pt x="87" y="166"/>
                      <a:pt x="87" y="166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7" y="166"/>
                      <a:pt x="87" y="166"/>
                      <a:pt x="87" y="166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7" y="166"/>
                      <a:pt x="87" y="166"/>
                      <a:pt x="87" y="166"/>
                    </a:cubicBezTo>
                    <a:cubicBezTo>
                      <a:pt x="88" y="167"/>
                      <a:pt x="88" y="167"/>
                      <a:pt x="88" y="167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8" y="166"/>
                      <a:pt x="88" y="166"/>
                      <a:pt x="88" y="166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8" y="166"/>
                      <a:pt x="88" y="166"/>
                      <a:pt x="88" y="166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8" y="166"/>
                      <a:pt x="88" y="166"/>
                      <a:pt x="88" y="166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8" y="166"/>
                      <a:pt x="88" y="166"/>
                      <a:pt x="88" y="166"/>
                    </a:cubicBezTo>
                    <a:cubicBezTo>
                      <a:pt x="88" y="165"/>
                      <a:pt x="88" y="165"/>
                      <a:pt x="88" y="165"/>
                    </a:cubicBezTo>
                    <a:cubicBezTo>
                      <a:pt x="88" y="165"/>
                      <a:pt x="87" y="165"/>
                      <a:pt x="85" y="164"/>
                    </a:cubicBezTo>
                    <a:cubicBezTo>
                      <a:pt x="80" y="162"/>
                      <a:pt x="69" y="156"/>
                      <a:pt x="59" y="151"/>
                    </a:cubicBezTo>
                    <a:cubicBezTo>
                      <a:pt x="55" y="148"/>
                      <a:pt x="50" y="146"/>
                      <a:pt x="47" y="144"/>
                    </a:cubicBezTo>
                    <a:cubicBezTo>
                      <a:pt x="44" y="142"/>
                      <a:pt x="42" y="141"/>
                      <a:pt x="42" y="141"/>
                    </a:cubicBezTo>
                    <a:cubicBezTo>
                      <a:pt x="41" y="141"/>
                      <a:pt x="40" y="141"/>
                      <a:pt x="40" y="142"/>
                    </a:cubicBezTo>
                    <a:cubicBezTo>
                      <a:pt x="39" y="143"/>
                      <a:pt x="39" y="144"/>
                      <a:pt x="40" y="144"/>
                    </a:cubicBezTo>
                    <a:cubicBezTo>
                      <a:pt x="61" y="157"/>
                      <a:pt x="61" y="157"/>
                      <a:pt x="61" y="157"/>
                    </a:cubicBezTo>
                    <a:cubicBezTo>
                      <a:pt x="62" y="156"/>
                      <a:pt x="62" y="156"/>
                      <a:pt x="62" y="156"/>
                    </a:cubicBezTo>
                    <a:cubicBezTo>
                      <a:pt x="63" y="154"/>
                      <a:pt x="63" y="154"/>
                      <a:pt x="63" y="154"/>
                    </a:cubicBezTo>
                    <a:cubicBezTo>
                      <a:pt x="5" y="126"/>
                      <a:pt x="5" y="126"/>
                      <a:pt x="5" y="126"/>
                    </a:cubicBezTo>
                    <a:cubicBezTo>
                      <a:pt x="4" y="125"/>
                      <a:pt x="4" y="126"/>
                      <a:pt x="3" y="126"/>
                    </a:cubicBezTo>
                    <a:cubicBezTo>
                      <a:pt x="3" y="127"/>
                      <a:pt x="3" y="128"/>
                      <a:pt x="4" y="128"/>
                    </a:cubicBezTo>
                    <a:cubicBezTo>
                      <a:pt x="9" y="132"/>
                      <a:pt x="9" y="132"/>
                      <a:pt x="9" y="132"/>
                    </a:cubicBezTo>
                    <a:cubicBezTo>
                      <a:pt x="2" y="128"/>
                      <a:pt x="2" y="128"/>
                      <a:pt x="2" y="128"/>
                    </a:cubicBezTo>
                    <a:cubicBezTo>
                      <a:pt x="1" y="128"/>
                      <a:pt x="0" y="128"/>
                      <a:pt x="0" y="129"/>
                    </a:cubicBezTo>
                    <a:cubicBezTo>
                      <a:pt x="0" y="130"/>
                      <a:pt x="0" y="131"/>
                      <a:pt x="0" y="131"/>
                    </a:cubicBezTo>
                    <a:cubicBezTo>
                      <a:pt x="5" y="134"/>
                      <a:pt x="5" y="134"/>
                      <a:pt x="5" y="134"/>
                    </a:cubicBezTo>
                    <a:cubicBezTo>
                      <a:pt x="5" y="134"/>
                      <a:pt x="6" y="134"/>
                      <a:pt x="7" y="133"/>
                    </a:cubicBezTo>
                    <a:cubicBezTo>
                      <a:pt x="7" y="133"/>
                      <a:pt x="7" y="132"/>
                      <a:pt x="6" y="13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5" name="Freeform 1205">
                <a:extLst>
                  <a:ext uri="{FF2B5EF4-FFF2-40B4-BE49-F238E27FC236}">
                    <a16:creationId xmlns:a16="http://schemas.microsoft.com/office/drawing/2014/main" id="{D859158C-C26C-4B57-A679-AB55631A2758}"/>
                  </a:ext>
                </a:extLst>
              </p:cNvPr>
              <p:cNvSpPr/>
              <p:nvPr/>
            </p:nvSpPr>
            <p:spPr bwMode="auto">
              <a:xfrm>
                <a:off x="4163954" y="224628"/>
                <a:ext cx="946475" cy="453922"/>
              </a:xfrm>
              <a:custGeom>
                <a:avLst/>
                <a:gdLst>
                  <a:gd name="T0" fmla="*/ 7 w 588"/>
                  <a:gd name="T1" fmla="*/ 156 h 282"/>
                  <a:gd name="T2" fmla="*/ 8 w 588"/>
                  <a:gd name="T3" fmla="*/ 163 h 282"/>
                  <a:gd name="T4" fmla="*/ 355 w 588"/>
                  <a:gd name="T5" fmla="*/ 64 h 282"/>
                  <a:gd name="T6" fmla="*/ 358 w 588"/>
                  <a:gd name="T7" fmla="*/ 16 h 282"/>
                  <a:gd name="T8" fmla="*/ 557 w 588"/>
                  <a:gd name="T9" fmla="*/ 54 h 282"/>
                  <a:gd name="T10" fmla="*/ 376 w 588"/>
                  <a:gd name="T11" fmla="*/ 207 h 282"/>
                  <a:gd name="T12" fmla="*/ 370 w 588"/>
                  <a:gd name="T13" fmla="*/ 166 h 282"/>
                  <a:gd name="T14" fmla="*/ 14 w 588"/>
                  <a:gd name="T15" fmla="*/ 264 h 282"/>
                  <a:gd name="T16" fmla="*/ 14 w 588"/>
                  <a:gd name="T17" fmla="*/ 156 h 282"/>
                  <a:gd name="T18" fmla="*/ 7 w 588"/>
                  <a:gd name="T19" fmla="*/ 156 h 282"/>
                  <a:gd name="T20" fmla="*/ 8 w 588"/>
                  <a:gd name="T21" fmla="*/ 163 h 282"/>
                  <a:gd name="T22" fmla="*/ 7 w 588"/>
                  <a:gd name="T23" fmla="*/ 156 h 282"/>
                  <a:gd name="T24" fmla="*/ 0 w 588"/>
                  <a:gd name="T25" fmla="*/ 156 h 282"/>
                  <a:gd name="T26" fmla="*/ 0 w 588"/>
                  <a:gd name="T27" fmla="*/ 282 h 282"/>
                  <a:gd name="T28" fmla="*/ 358 w 588"/>
                  <a:gd name="T29" fmla="*/ 184 h 282"/>
                  <a:gd name="T30" fmla="*/ 365 w 588"/>
                  <a:gd name="T31" fmla="*/ 233 h 282"/>
                  <a:gd name="T32" fmla="*/ 588 w 588"/>
                  <a:gd name="T33" fmla="*/ 46 h 282"/>
                  <a:gd name="T34" fmla="*/ 346 w 588"/>
                  <a:gd name="T35" fmla="*/ 0 h 282"/>
                  <a:gd name="T36" fmla="*/ 343 w 588"/>
                  <a:gd name="T37" fmla="*/ 53 h 282"/>
                  <a:gd name="T38" fmla="*/ 0 w 588"/>
                  <a:gd name="T39" fmla="*/ 152 h 282"/>
                  <a:gd name="T40" fmla="*/ 0 w 588"/>
                  <a:gd name="T41" fmla="*/ 156 h 282"/>
                  <a:gd name="T42" fmla="*/ 7 w 588"/>
                  <a:gd name="T43" fmla="*/ 156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88" h="282">
                    <a:moveTo>
                      <a:pt x="7" y="156"/>
                    </a:moveTo>
                    <a:lnTo>
                      <a:pt x="8" y="163"/>
                    </a:lnTo>
                    <a:lnTo>
                      <a:pt x="355" y="64"/>
                    </a:lnTo>
                    <a:lnTo>
                      <a:pt x="358" y="16"/>
                    </a:lnTo>
                    <a:lnTo>
                      <a:pt x="557" y="54"/>
                    </a:lnTo>
                    <a:lnTo>
                      <a:pt x="376" y="207"/>
                    </a:lnTo>
                    <a:lnTo>
                      <a:pt x="370" y="166"/>
                    </a:lnTo>
                    <a:lnTo>
                      <a:pt x="14" y="264"/>
                    </a:lnTo>
                    <a:lnTo>
                      <a:pt x="14" y="156"/>
                    </a:lnTo>
                    <a:lnTo>
                      <a:pt x="7" y="156"/>
                    </a:lnTo>
                    <a:lnTo>
                      <a:pt x="8" y="163"/>
                    </a:lnTo>
                    <a:lnTo>
                      <a:pt x="7" y="156"/>
                    </a:lnTo>
                    <a:lnTo>
                      <a:pt x="0" y="156"/>
                    </a:lnTo>
                    <a:lnTo>
                      <a:pt x="0" y="282"/>
                    </a:lnTo>
                    <a:lnTo>
                      <a:pt x="358" y="184"/>
                    </a:lnTo>
                    <a:lnTo>
                      <a:pt x="365" y="233"/>
                    </a:lnTo>
                    <a:lnTo>
                      <a:pt x="588" y="46"/>
                    </a:lnTo>
                    <a:lnTo>
                      <a:pt x="346" y="0"/>
                    </a:lnTo>
                    <a:lnTo>
                      <a:pt x="343" y="53"/>
                    </a:lnTo>
                    <a:lnTo>
                      <a:pt x="0" y="152"/>
                    </a:lnTo>
                    <a:lnTo>
                      <a:pt x="0" y="156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6" name="Freeform 1206">
                <a:extLst>
                  <a:ext uri="{FF2B5EF4-FFF2-40B4-BE49-F238E27FC236}">
                    <a16:creationId xmlns:a16="http://schemas.microsoft.com/office/drawing/2014/main" id="{0B6BD185-0B1B-4600-B9B3-271D7C9FDD71}"/>
                  </a:ext>
                </a:extLst>
              </p:cNvPr>
              <p:cNvSpPr/>
              <p:nvPr/>
            </p:nvSpPr>
            <p:spPr bwMode="auto">
              <a:xfrm>
                <a:off x="3404199" y="12154"/>
                <a:ext cx="721124" cy="658347"/>
              </a:xfrm>
              <a:custGeom>
                <a:avLst/>
                <a:gdLst>
                  <a:gd name="T0" fmla="*/ 434 w 448"/>
                  <a:gd name="T1" fmla="*/ 283 h 409"/>
                  <a:gd name="T2" fmla="*/ 438 w 448"/>
                  <a:gd name="T3" fmla="*/ 277 h 409"/>
                  <a:gd name="T4" fmla="*/ 199 w 448"/>
                  <a:gd name="T5" fmla="*/ 77 h 409"/>
                  <a:gd name="T6" fmla="*/ 196 w 448"/>
                  <a:gd name="T7" fmla="*/ 32 h 409"/>
                  <a:gd name="T8" fmla="*/ 0 w 448"/>
                  <a:gd name="T9" fmla="*/ 0 h 409"/>
                  <a:gd name="T10" fmla="*/ 178 w 448"/>
                  <a:gd name="T11" fmla="*/ 279 h 409"/>
                  <a:gd name="T12" fmla="*/ 186 w 448"/>
                  <a:gd name="T13" fmla="*/ 227 h 409"/>
                  <a:gd name="T14" fmla="*/ 448 w 448"/>
                  <a:gd name="T15" fmla="*/ 409 h 409"/>
                  <a:gd name="T16" fmla="*/ 441 w 448"/>
                  <a:gd name="T17" fmla="*/ 280 h 409"/>
                  <a:gd name="T18" fmla="*/ 438 w 448"/>
                  <a:gd name="T19" fmla="*/ 277 h 409"/>
                  <a:gd name="T20" fmla="*/ 434 w 448"/>
                  <a:gd name="T21" fmla="*/ 283 h 409"/>
                  <a:gd name="T22" fmla="*/ 427 w 448"/>
                  <a:gd name="T23" fmla="*/ 283 h 409"/>
                  <a:gd name="T24" fmla="*/ 433 w 448"/>
                  <a:gd name="T25" fmla="*/ 382 h 409"/>
                  <a:gd name="T26" fmla="*/ 176 w 448"/>
                  <a:gd name="T27" fmla="*/ 203 h 409"/>
                  <a:gd name="T28" fmla="*/ 170 w 448"/>
                  <a:gd name="T29" fmla="*/ 239 h 409"/>
                  <a:gd name="T30" fmla="*/ 29 w 448"/>
                  <a:gd name="T31" fmla="*/ 19 h 409"/>
                  <a:gd name="T32" fmla="*/ 182 w 448"/>
                  <a:gd name="T33" fmla="*/ 45 h 409"/>
                  <a:gd name="T34" fmla="*/ 186 w 448"/>
                  <a:gd name="T35" fmla="*/ 84 h 409"/>
                  <a:gd name="T36" fmla="*/ 430 w 448"/>
                  <a:gd name="T37" fmla="*/ 288 h 409"/>
                  <a:gd name="T38" fmla="*/ 434 w 448"/>
                  <a:gd name="T39" fmla="*/ 283 h 409"/>
                  <a:gd name="T40" fmla="*/ 427 w 448"/>
                  <a:gd name="T41" fmla="*/ 283 h 409"/>
                  <a:gd name="T42" fmla="*/ 434 w 448"/>
                  <a:gd name="T43" fmla="*/ 283 h 4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48" h="409">
                    <a:moveTo>
                      <a:pt x="434" y="283"/>
                    </a:moveTo>
                    <a:lnTo>
                      <a:pt x="438" y="277"/>
                    </a:lnTo>
                    <a:lnTo>
                      <a:pt x="199" y="77"/>
                    </a:lnTo>
                    <a:lnTo>
                      <a:pt x="196" y="32"/>
                    </a:lnTo>
                    <a:lnTo>
                      <a:pt x="0" y="0"/>
                    </a:lnTo>
                    <a:lnTo>
                      <a:pt x="178" y="279"/>
                    </a:lnTo>
                    <a:lnTo>
                      <a:pt x="186" y="227"/>
                    </a:lnTo>
                    <a:lnTo>
                      <a:pt x="448" y="409"/>
                    </a:lnTo>
                    <a:lnTo>
                      <a:pt x="441" y="280"/>
                    </a:lnTo>
                    <a:lnTo>
                      <a:pt x="438" y="277"/>
                    </a:lnTo>
                    <a:lnTo>
                      <a:pt x="434" y="283"/>
                    </a:lnTo>
                    <a:lnTo>
                      <a:pt x="427" y="283"/>
                    </a:lnTo>
                    <a:lnTo>
                      <a:pt x="433" y="382"/>
                    </a:lnTo>
                    <a:lnTo>
                      <a:pt x="176" y="203"/>
                    </a:lnTo>
                    <a:lnTo>
                      <a:pt x="170" y="239"/>
                    </a:lnTo>
                    <a:lnTo>
                      <a:pt x="29" y="19"/>
                    </a:lnTo>
                    <a:lnTo>
                      <a:pt x="182" y="45"/>
                    </a:lnTo>
                    <a:lnTo>
                      <a:pt x="186" y="84"/>
                    </a:lnTo>
                    <a:lnTo>
                      <a:pt x="430" y="288"/>
                    </a:lnTo>
                    <a:lnTo>
                      <a:pt x="434" y="283"/>
                    </a:lnTo>
                    <a:lnTo>
                      <a:pt x="427" y="283"/>
                    </a:lnTo>
                    <a:lnTo>
                      <a:pt x="434" y="283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97" name="Freeform 1207">
                <a:extLst>
                  <a:ext uri="{FF2B5EF4-FFF2-40B4-BE49-F238E27FC236}">
                    <a16:creationId xmlns:a16="http://schemas.microsoft.com/office/drawing/2014/main" id="{F821EA24-5BC9-448D-BF8B-66D38A19865D}"/>
                  </a:ext>
                </a:extLst>
              </p:cNvPr>
              <p:cNvSpPr/>
              <p:nvPr/>
            </p:nvSpPr>
            <p:spPr bwMode="auto">
              <a:xfrm>
                <a:off x="3421905" y="23422"/>
                <a:ext cx="693760" cy="626154"/>
              </a:xfrm>
              <a:custGeom>
                <a:avLst/>
                <a:gdLst>
                  <a:gd name="T0" fmla="*/ 217 w 317"/>
                  <a:gd name="T1" fmla="*/ 215 h 286"/>
                  <a:gd name="T2" fmla="*/ 298 w 317"/>
                  <a:gd name="T3" fmla="*/ 265 h 286"/>
                  <a:gd name="T4" fmla="*/ 126 w 317"/>
                  <a:gd name="T5" fmla="*/ 153 h 286"/>
                  <a:gd name="T6" fmla="*/ 126 w 317"/>
                  <a:gd name="T7" fmla="*/ 155 h 286"/>
                  <a:gd name="T8" fmla="*/ 78 w 317"/>
                  <a:gd name="T9" fmla="*/ 118 h 286"/>
                  <a:gd name="T10" fmla="*/ 78 w 317"/>
                  <a:gd name="T11" fmla="*/ 112 h 286"/>
                  <a:gd name="T12" fmla="*/ 313 w 317"/>
                  <a:gd name="T13" fmla="*/ 251 h 286"/>
                  <a:gd name="T14" fmla="*/ 64 w 317"/>
                  <a:gd name="T15" fmla="*/ 98 h 286"/>
                  <a:gd name="T16" fmla="*/ 56 w 317"/>
                  <a:gd name="T17" fmla="*/ 85 h 286"/>
                  <a:gd name="T18" fmla="*/ 49 w 317"/>
                  <a:gd name="T19" fmla="*/ 73 h 286"/>
                  <a:gd name="T20" fmla="*/ 304 w 317"/>
                  <a:gd name="T21" fmla="*/ 228 h 286"/>
                  <a:gd name="T22" fmla="*/ 313 w 317"/>
                  <a:gd name="T23" fmla="*/ 217 h 286"/>
                  <a:gd name="T24" fmla="*/ 27 w 317"/>
                  <a:gd name="T25" fmla="*/ 40 h 286"/>
                  <a:gd name="T26" fmla="*/ 311 w 317"/>
                  <a:gd name="T27" fmla="*/ 210 h 286"/>
                  <a:gd name="T28" fmla="*/ 14 w 317"/>
                  <a:gd name="T29" fmla="*/ 20 h 286"/>
                  <a:gd name="T30" fmla="*/ 10 w 317"/>
                  <a:gd name="T31" fmla="*/ 14 h 286"/>
                  <a:gd name="T32" fmla="*/ 275 w 317"/>
                  <a:gd name="T33" fmla="*/ 171 h 286"/>
                  <a:gd name="T34" fmla="*/ 13 w 317"/>
                  <a:gd name="T35" fmla="*/ 3 h 286"/>
                  <a:gd name="T36" fmla="*/ 34 w 317"/>
                  <a:gd name="T37" fmla="*/ 11 h 286"/>
                  <a:gd name="T38" fmla="*/ 190 w 317"/>
                  <a:gd name="T39" fmla="*/ 104 h 286"/>
                  <a:gd name="T40" fmla="*/ 41 w 317"/>
                  <a:gd name="T41" fmla="*/ 9 h 286"/>
                  <a:gd name="T42" fmla="*/ 98 w 317"/>
                  <a:gd name="T43" fmla="*/ 37 h 286"/>
                  <a:gd name="T44" fmla="*/ 55 w 317"/>
                  <a:gd name="T45" fmla="*/ 11 h 286"/>
                  <a:gd name="T46" fmla="*/ 135 w 317"/>
                  <a:gd name="T47" fmla="*/ 54 h 286"/>
                  <a:gd name="T48" fmla="*/ 67 w 317"/>
                  <a:gd name="T49" fmla="*/ 13 h 286"/>
                  <a:gd name="T50" fmla="*/ 80 w 317"/>
                  <a:gd name="T51" fmla="*/ 14 h 286"/>
                  <a:gd name="T52" fmla="*/ 79 w 317"/>
                  <a:gd name="T53" fmla="*/ 16 h 286"/>
                  <a:gd name="T54" fmla="*/ 94 w 317"/>
                  <a:gd name="T55" fmla="*/ 19 h 286"/>
                  <a:gd name="T56" fmla="*/ 133 w 317"/>
                  <a:gd name="T57" fmla="*/ 30 h 286"/>
                  <a:gd name="T58" fmla="*/ 130 w 317"/>
                  <a:gd name="T59" fmla="*/ 26 h 286"/>
                  <a:gd name="T60" fmla="*/ 131 w 317"/>
                  <a:gd name="T61" fmla="*/ 23 h 286"/>
                  <a:gd name="T62" fmla="*/ 130 w 317"/>
                  <a:gd name="T63" fmla="*/ 35 h 286"/>
                  <a:gd name="T64" fmla="*/ 95 w 317"/>
                  <a:gd name="T65" fmla="*/ 16 h 286"/>
                  <a:gd name="T66" fmla="*/ 132 w 317"/>
                  <a:gd name="T67" fmla="*/ 41 h 286"/>
                  <a:gd name="T68" fmla="*/ 133 w 317"/>
                  <a:gd name="T69" fmla="*/ 48 h 286"/>
                  <a:gd name="T70" fmla="*/ 133 w 317"/>
                  <a:gd name="T71" fmla="*/ 48 h 286"/>
                  <a:gd name="T72" fmla="*/ 133 w 317"/>
                  <a:gd name="T73" fmla="*/ 55 h 286"/>
                  <a:gd name="T74" fmla="*/ 134 w 317"/>
                  <a:gd name="T75" fmla="*/ 54 h 286"/>
                  <a:gd name="T76" fmla="*/ 158 w 317"/>
                  <a:gd name="T77" fmla="*/ 74 h 286"/>
                  <a:gd name="T78" fmla="*/ 190 w 317"/>
                  <a:gd name="T79" fmla="*/ 102 h 286"/>
                  <a:gd name="T80" fmla="*/ 24 w 317"/>
                  <a:gd name="T81" fmla="*/ 6 h 286"/>
                  <a:gd name="T82" fmla="*/ 218 w 317"/>
                  <a:gd name="T83" fmla="*/ 127 h 286"/>
                  <a:gd name="T84" fmla="*/ 271 w 317"/>
                  <a:gd name="T85" fmla="*/ 171 h 286"/>
                  <a:gd name="T86" fmla="*/ 273 w 317"/>
                  <a:gd name="T87" fmla="*/ 170 h 286"/>
                  <a:gd name="T88" fmla="*/ 297 w 317"/>
                  <a:gd name="T89" fmla="*/ 191 h 286"/>
                  <a:gd name="T90" fmla="*/ 190 w 317"/>
                  <a:gd name="T91" fmla="*/ 133 h 286"/>
                  <a:gd name="T92" fmla="*/ 310 w 317"/>
                  <a:gd name="T93" fmla="*/ 209 h 286"/>
                  <a:gd name="T94" fmla="*/ 26 w 317"/>
                  <a:gd name="T95" fmla="*/ 39 h 286"/>
                  <a:gd name="T96" fmla="*/ 311 w 317"/>
                  <a:gd name="T97" fmla="*/ 218 h 286"/>
                  <a:gd name="T98" fmla="*/ 313 w 317"/>
                  <a:gd name="T99" fmla="*/ 232 h 286"/>
                  <a:gd name="T100" fmla="*/ 313 w 317"/>
                  <a:gd name="T101" fmla="*/ 232 h 286"/>
                  <a:gd name="T102" fmla="*/ 62 w 317"/>
                  <a:gd name="T103" fmla="*/ 85 h 286"/>
                  <a:gd name="T104" fmla="*/ 312 w 317"/>
                  <a:gd name="T105" fmla="*/ 245 h 286"/>
                  <a:gd name="T106" fmla="*/ 312 w 317"/>
                  <a:gd name="T107" fmla="*/ 244 h 286"/>
                  <a:gd name="T108" fmla="*/ 312 w 317"/>
                  <a:gd name="T109" fmla="*/ 253 h 286"/>
                  <a:gd name="T110" fmla="*/ 307 w 317"/>
                  <a:gd name="T111" fmla="*/ 255 h 286"/>
                  <a:gd name="T112" fmla="*/ 94 w 317"/>
                  <a:gd name="T113" fmla="*/ 132 h 286"/>
                  <a:gd name="T114" fmla="*/ 313 w 317"/>
                  <a:gd name="T115" fmla="*/ 271 h 286"/>
                  <a:gd name="T116" fmla="*/ 314 w 317"/>
                  <a:gd name="T117" fmla="*/ 270 h 286"/>
                  <a:gd name="T118" fmla="*/ 215 w 317"/>
                  <a:gd name="T119" fmla="*/ 218 h 286"/>
                  <a:gd name="T120" fmla="*/ 314 w 317"/>
                  <a:gd name="T121" fmla="*/ 279 h 2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17" h="286">
                    <a:moveTo>
                      <a:pt x="314" y="283"/>
                    </a:moveTo>
                    <a:cubicBezTo>
                      <a:pt x="309" y="280"/>
                      <a:pt x="309" y="280"/>
                      <a:pt x="309" y="280"/>
                    </a:cubicBezTo>
                    <a:cubicBezTo>
                      <a:pt x="315" y="280"/>
                      <a:pt x="315" y="280"/>
                      <a:pt x="315" y="280"/>
                    </a:cubicBezTo>
                    <a:cubicBezTo>
                      <a:pt x="316" y="280"/>
                      <a:pt x="317" y="279"/>
                      <a:pt x="317" y="278"/>
                    </a:cubicBezTo>
                    <a:cubicBezTo>
                      <a:pt x="317" y="278"/>
                      <a:pt x="316" y="278"/>
                      <a:pt x="316" y="278"/>
                    </a:cubicBezTo>
                    <a:cubicBezTo>
                      <a:pt x="316" y="277"/>
                      <a:pt x="316" y="277"/>
                      <a:pt x="316" y="277"/>
                    </a:cubicBezTo>
                    <a:cubicBezTo>
                      <a:pt x="316" y="277"/>
                      <a:pt x="316" y="277"/>
                      <a:pt x="316" y="277"/>
                    </a:cubicBezTo>
                    <a:cubicBezTo>
                      <a:pt x="315" y="276"/>
                      <a:pt x="308" y="272"/>
                      <a:pt x="299" y="266"/>
                    </a:cubicBezTo>
                    <a:cubicBezTo>
                      <a:pt x="284" y="257"/>
                      <a:pt x="264" y="245"/>
                      <a:pt x="247" y="234"/>
                    </a:cubicBezTo>
                    <a:cubicBezTo>
                      <a:pt x="238" y="229"/>
                      <a:pt x="231" y="224"/>
                      <a:pt x="225" y="221"/>
                    </a:cubicBezTo>
                    <a:cubicBezTo>
                      <a:pt x="222" y="219"/>
                      <a:pt x="220" y="217"/>
                      <a:pt x="219" y="216"/>
                    </a:cubicBezTo>
                    <a:cubicBezTo>
                      <a:pt x="218" y="216"/>
                      <a:pt x="217" y="216"/>
                      <a:pt x="217" y="215"/>
                    </a:cubicBezTo>
                    <a:cubicBezTo>
                      <a:pt x="216" y="215"/>
                      <a:pt x="216" y="215"/>
                      <a:pt x="216" y="215"/>
                    </a:cubicBezTo>
                    <a:cubicBezTo>
                      <a:pt x="216" y="215"/>
                      <a:pt x="216" y="215"/>
                      <a:pt x="216" y="215"/>
                    </a:cubicBezTo>
                    <a:cubicBezTo>
                      <a:pt x="216" y="216"/>
                      <a:pt x="216" y="216"/>
                      <a:pt x="216" y="216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216" y="215"/>
                      <a:pt x="216" y="215"/>
                      <a:pt x="216" y="215"/>
                    </a:cubicBezTo>
                    <a:cubicBezTo>
                      <a:pt x="216" y="216"/>
                      <a:pt x="216" y="216"/>
                      <a:pt x="216" y="216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216" y="216"/>
                      <a:pt x="216" y="216"/>
                      <a:pt x="216" y="216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216" y="216"/>
                      <a:pt x="216" y="216"/>
                      <a:pt x="216" y="216"/>
                    </a:cubicBezTo>
                    <a:cubicBezTo>
                      <a:pt x="217" y="215"/>
                      <a:pt x="217" y="215"/>
                      <a:pt x="217" y="215"/>
                    </a:cubicBezTo>
                    <a:cubicBezTo>
                      <a:pt x="215" y="216"/>
                      <a:pt x="215" y="216"/>
                      <a:pt x="215" y="216"/>
                    </a:cubicBezTo>
                    <a:cubicBezTo>
                      <a:pt x="217" y="216"/>
                      <a:pt x="217" y="216"/>
                      <a:pt x="217" y="216"/>
                    </a:cubicBezTo>
                    <a:cubicBezTo>
                      <a:pt x="217" y="216"/>
                      <a:pt x="217" y="215"/>
                      <a:pt x="217" y="215"/>
                    </a:cubicBezTo>
                    <a:cubicBezTo>
                      <a:pt x="215" y="216"/>
                      <a:pt x="215" y="216"/>
                      <a:pt x="215" y="216"/>
                    </a:cubicBezTo>
                    <a:cubicBezTo>
                      <a:pt x="217" y="216"/>
                      <a:pt x="217" y="216"/>
                      <a:pt x="217" y="216"/>
                    </a:cubicBezTo>
                    <a:cubicBezTo>
                      <a:pt x="215" y="216"/>
                      <a:pt x="215" y="216"/>
                      <a:pt x="215" y="216"/>
                    </a:cubicBezTo>
                    <a:cubicBezTo>
                      <a:pt x="215" y="218"/>
                      <a:pt x="215" y="218"/>
                      <a:pt x="215" y="218"/>
                    </a:cubicBezTo>
                    <a:cubicBezTo>
                      <a:pt x="215" y="216"/>
                      <a:pt x="215" y="216"/>
                      <a:pt x="215" y="216"/>
                    </a:cubicBezTo>
                    <a:cubicBezTo>
                      <a:pt x="215" y="217"/>
                      <a:pt x="215" y="217"/>
                      <a:pt x="215" y="217"/>
                    </a:cubicBezTo>
                    <a:cubicBezTo>
                      <a:pt x="215" y="217"/>
                      <a:pt x="215" y="218"/>
                      <a:pt x="215" y="218"/>
                    </a:cubicBezTo>
                    <a:cubicBezTo>
                      <a:pt x="215" y="216"/>
                      <a:pt x="215" y="216"/>
                      <a:pt x="215" y="216"/>
                    </a:cubicBezTo>
                    <a:cubicBezTo>
                      <a:pt x="215" y="217"/>
                      <a:pt x="215" y="217"/>
                      <a:pt x="215" y="217"/>
                    </a:cubicBezTo>
                    <a:cubicBezTo>
                      <a:pt x="215" y="217"/>
                      <a:pt x="215" y="217"/>
                      <a:pt x="215" y="217"/>
                    </a:cubicBezTo>
                    <a:cubicBezTo>
                      <a:pt x="215" y="217"/>
                      <a:pt x="215" y="217"/>
                      <a:pt x="215" y="217"/>
                    </a:cubicBezTo>
                    <a:cubicBezTo>
                      <a:pt x="215" y="217"/>
                      <a:pt x="215" y="217"/>
                      <a:pt x="215" y="217"/>
                    </a:cubicBezTo>
                    <a:cubicBezTo>
                      <a:pt x="215" y="217"/>
                      <a:pt x="215" y="217"/>
                      <a:pt x="215" y="217"/>
                    </a:cubicBezTo>
                    <a:cubicBezTo>
                      <a:pt x="215" y="217"/>
                      <a:pt x="215" y="217"/>
                      <a:pt x="215" y="217"/>
                    </a:cubicBezTo>
                    <a:cubicBezTo>
                      <a:pt x="215" y="217"/>
                      <a:pt x="215" y="218"/>
                      <a:pt x="216" y="218"/>
                    </a:cubicBezTo>
                    <a:cubicBezTo>
                      <a:pt x="222" y="222"/>
                      <a:pt x="245" y="235"/>
                      <a:pt x="267" y="248"/>
                    </a:cubicBezTo>
                    <a:cubicBezTo>
                      <a:pt x="278" y="255"/>
                      <a:pt x="289" y="261"/>
                      <a:pt x="298" y="265"/>
                    </a:cubicBezTo>
                    <a:cubicBezTo>
                      <a:pt x="302" y="268"/>
                      <a:pt x="306" y="270"/>
                      <a:pt x="308" y="271"/>
                    </a:cubicBezTo>
                    <a:cubicBezTo>
                      <a:pt x="310" y="272"/>
                      <a:pt x="311" y="272"/>
                      <a:pt x="312" y="272"/>
                    </a:cubicBezTo>
                    <a:cubicBezTo>
                      <a:pt x="313" y="273"/>
                      <a:pt x="314" y="273"/>
                      <a:pt x="314" y="273"/>
                    </a:cubicBezTo>
                    <a:cubicBezTo>
                      <a:pt x="315" y="273"/>
                      <a:pt x="315" y="273"/>
                      <a:pt x="315" y="273"/>
                    </a:cubicBezTo>
                    <a:cubicBezTo>
                      <a:pt x="315" y="273"/>
                      <a:pt x="316" y="273"/>
                      <a:pt x="316" y="272"/>
                    </a:cubicBezTo>
                    <a:cubicBezTo>
                      <a:pt x="316" y="272"/>
                      <a:pt x="316" y="272"/>
                      <a:pt x="316" y="272"/>
                    </a:cubicBezTo>
                    <a:cubicBezTo>
                      <a:pt x="316" y="271"/>
                      <a:pt x="316" y="271"/>
                      <a:pt x="316" y="271"/>
                    </a:cubicBezTo>
                    <a:cubicBezTo>
                      <a:pt x="316" y="270"/>
                      <a:pt x="316" y="270"/>
                      <a:pt x="315" y="269"/>
                    </a:cubicBezTo>
                    <a:cubicBezTo>
                      <a:pt x="315" y="268"/>
                      <a:pt x="313" y="267"/>
                      <a:pt x="311" y="266"/>
                    </a:cubicBezTo>
                    <a:cubicBezTo>
                      <a:pt x="304" y="260"/>
                      <a:pt x="289" y="250"/>
                      <a:pt x="270" y="239"/>
                    </a:cubicBezTo>
                    <a:cubicBezTo>
                      <a:pt x="242" y="221"/>
                      <a:pt x="206" y="200"/>
                      <a:pt x="177" y="183"/>
                    </a:cubicBezTo>
                    <a:cubicBezTo>
                      <a:pt x="163" y="175"/>
                      <a:pt x="150" y="167"/>
                      <a:pt x="141" y="161"/>
                    </a:cubicBezTo>
                    <a:cubicBezTo>
                      <a:pt x="137" y="159"/>
                      <a:pt x="133" y="156"/>
                      <a:pt x="130" y="155"/>
                    </a:cubicBezTo>
                    <a:cubicBezTo>
                      <a:pt x="129" y="154"/>
                      <a:pt x="128" y="153"/>
                      <a:pt x="128" y="153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27" y="152"/>
                      <a:pt x="127" y="152"/>
                      <a:pt x="127" y="152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27" y="152"/>
                      <a:pt x="127" y="152"/>
                      <a:pt x="127" y="152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7" y="154"/>
                      <a:pt x="127" y="154"/>
                      <a:pt x="127" y="154"/>
                    </a:cubicBezTo>
                    <a:cubicBezTo>
                      <a:pt x="127" y="153"/>
                      <a:pt x="127" y="153"/>
                      <a:pt x="127" y="153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7" y="154"/>
                      <a:pt x="127" y="154"/>
                      <a:pt x="127" y="154"/>
                    </a:cubicBezTo>
                    <a:cubicBezTo>
                      <a:pt x="127" y="154"/>
                      <a:pt x="127" y="154"/>
                      <a:pt x="127" y="154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7" y="154"/>
                      <a:pt x="127" y="154"/>
                      <a:pt x="127" y="154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4"/>
                      <a:pt x="126" y="154"/>
                      <a:pt x="126" y="154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4"/>
                      <a:pt x="126" y="154"/>
                      <a:pt x="126" y="154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6" y="155"/>
                    </a:cubicBezTo>
                    <a:cubicBezTo>
                      <a:pt x="126" y="155"/>
                      <a:pt x="126" y="155"/>
                      <a:pt x="127" y="155"/>
                    </a:cubicBezTo>
                    <a:cubicBezTo>
                      <a:pt x="129" y="156"/>
                      <a:pt x="134" y="158"/>
                      <a:pt x="141" y="162"/>
                    </a:cubicBezTo>
                    <a:cubicBezTo>
                      <a:pt x="163" y="174"/>
                      <a:pt x="206" y="200"/>
                      <a:pt x="244" y="224"/>
                    </a:cubicBezTo>
                    <a:cubicBezTo>
                      <a:pt x="262" y="235"/>
                      <a:pt x="280" y="246"/>
                      <a:pt x="292" y="254"/>
                    </a:cubicBezTo>
                    <a:cubicBezTo>
                      <a:pt x="299" y="258"/>
                      <a:pt x="304" y="261"/>
                      <a:pt x="307" y="263"/>
                    </a:cubicBezTo>
                    <a:cubicBezTo>
                      <a:pt x="311" y="265"/>
                      <a:pt x="313" y="267"/>
                      <a:pt x="313" y="267"/>
                    </a:cubicBezTo>
                    <a:cubicBezTo>
                      <a:pt x="314" y="265"/>
                      <a:pt x="314" y="265"/>
                      <a:pt x="314" y="265"/>
                    </a:cubicBezTo>
                    <a:cubicBezTo>
                      <a:pt x="314" y="264"/>
                      <a:pt x="314" y="264"/>
                      <a:pt x="314" y="264"/>
                    </a:cubicBezTo>
                    <a:cubicBezTo>
                      <a:pt x="314" y="264"/>
                      <a:pt x="311" y="262"/>
                      <a:pt x="304" y="258"/>
                    </a:cubicBezTo>
                    <a:cubicBezTo>
                      <a:pt x="282" y="244"/>
                      <a:pt x="225" y="210"/>
                      <a:pt x="174" y="179"/>
                    </a:cubicBezTo>
                    <a:cubicBezTo>
                      <a:pt x="149" y="163"/>
                      <a:pt x="125" y="148"/>
                      <a:pt x="107" y="137"/>
                    </a:cubicBezTo>
                    <a:cubicBezTo>
                      <a:pt x="98" y="131"/>
                      <a:pt x="91" y="127"/>
                      <a:pt x="86" y="123"/>
                    </a:cubicBezTo>
                    <a:cubicBezTo>
                      <a:pt x="84" y="121"/>
                      <a:pt x="82" y="120"/>
                      <a:pt x="80" y="119"/>
                    </a:cubicBezTo>
                    <a:cubicBezTo>
                      <a:pt x="80" y="118"/>
                      <a:pt x="79" y="118"/>
                      <a:pt x="79" y="118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9" y="119"/>
                      <a:pt x="79" y="119"/>
                      <a:pt x="79" y="119"/>
                    </a:cubicBezTo>
                    <a:cubicBezTo>
                      <a:pt x="79" y="118"/>
                      <a:pt x="79" y="118"/>
                      <a:pt x="79" y="118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9" y="119"/>
                      <a:pt x="79" y="119"/>
                      <a:pt x="79" y="119"/>
                    </a:cubicBezTo>
                    <a:cubicBezTo>
                      <a:pt x="78" y="118"/>
                      <a:pt x="78" y="118"/>
                      <a:pt x="78" y="118"/>
                    </a:cubicBezTo>
                    <a:cubicBezTo>
                      <a:pt x="77" y="119"/>
                      <a:pt x="77" y="119"/>
                      <a:pt x="77" y="119"/>
                    </a:cubicBezTo>
                    <a:cubicBezTo>
                      <a:pt x="312" y="259"/>
                      <a:pt x="312" y="259"/>
                      <a:pt x="312" y="259"/>
                    </a:cubicBezTo>
                    <a:cubicBezTo>
                      <a:pt x="312" y="259"/>
                      <a:pt x="313" y="259"/>
                      <a:pt x="314" y="258"/>
                    </a:cubicBezTo>
                    <a:cubicBezTo>
                      <a:pt x="314" y="258"/>
                      <a:pt x="314" y="258"/>
                      <a:pt x="314" y="258"/>
                    </a:cubicBezTo>
                    <a:cubicBezTo>
                      <a:pt x="314" y="257"/>
                      <a:pt x="314" y="257"/>
                      <a:pt x="314" y="256"/>
                    </a:cubicBezTo>
                    <a:cubicBezTo>
                      <a:pt x="313" y="256"/>
                      <a:pt x="313" y="255"/>
                      <a:pt x="312" y="255"/>
                    </a:cubicBezTo>
                    <a:cubicBezTo>
                      <a:pt x="309" y="253"/>
                      <a:pt x="304" y="249"/>
                      <a:pt x="296" y="244"/>
                    </a:cubicBezTo>
                    <a:cubicBezTo>
                      <a:pt x="267" y="227"/>
                      <a:pt x="211" y="194"/>
                      <a:pt x="162" y="165"/>
                    </a:cubicBezTo>
                    <a:cubicBezTo>
                      <a:pt x="137" y="150"/>
                      <a:pt x="114" y="136"/>
                      <a:pt x="97" y="125"/>
                    </a:cubicBezTo>
                    <a:cubicBezTo>
                      <a:pt x="89" y="120"/>
                      <a:pt x="82" y="115"/>
                      <a:pt x="78" y="112"/>
                    </a:cubicBezTo>
                    <a:cubicBezTo>
                      <a:pt x="75" y="110"/>
                      <a:pt x="73" y="109"/>
                      <a:pt x="72" y="107"/>
                    </a:cubicBezTo>
                    <a:cubicBezTo>
                      <a:pt x="72" y="107"/>
                      <a:pt x="71" y="106"/>
                      <a:pt x="71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1" y="106"/>
                      <a:pt x="71" y="106"/>
                      <a:pt x="71" y="106"/>
                    </a:cubicBezTo>
                    <a:cubicBezTo>
                      <a:pt x="69" y="106"/>
                      <a:pt x="69" y="106"/>
                      <a:pt x="69" y="106"/>
                    </a:cubicBezTo>
                    <a:cubicBezTo>
                      <a:pt x="69" y="107"/>
                      <a:pt x="69" y="107"/>
                      <a:pt x="69" y="107"/>
                    </a:cubicBezTo>
                    <a:cubicBezTo>
                      <a:pt x="312" y="254"/>
                      <a:pt x="312" y="254"/>
                      <a:pt x="312" y="254"/>
                    </a:cubicBezTo>
                    <a:cubicBezTo>
                      <a:pt x="312" y="254"/>
                      <a:pt x="312" y="254"/>
                      <a:pt x="313" y="254"/>
                    </a:cubicBezTo>
                    <a:cubicBezTo>
                      <a:pt x="313" y="254"/>
                      <a:pt x="313" y="254"/>
                      <a:pt x="314" y="253"/>
                    </a:cubicBezTo>
                    <a:cubicBezTo>
                      <a:pt x="314" y="253"/>
                      <a:pt x="314" y="253"/>
                      <a:pt x="314" y="253"/>
                    </a:cubicBezTo>
                    <a:cubicBezTo>
                      <a:pt x="314" y="252"/>
                      <a:pt x="314" y="252"/>
                      <a:pt x="313" y="252"/>
                    </a:cubicBezTo>
                    <a:cubicBezTo>
                      <a:pt x="313" y="251"/>
                      <a:pt x="313" y="251"/>
                      <a:pt x="313" y="251"/>
                    </a:cubicBezTo>
                    <a:cubicBezTo>
                      <a:pt x="312" y="250"/>
                      <a:pt x="311" y="249"/>
                      <a:pt x="308" y="248"/>
                    </a:cubicBezTo>
                    <a:cubicBezTo>
                      <a:pt x="290" y="236"/>
                      <a:pt x="229" y="199"/>
                      <a:pt x="173" y="165"/>
                    </a:cubicBezTo>
                    <a:cubicBezTo>
                      <a:pt x="144" y="148"/>
                      <a:pt x="117" y="131"/>
                      <a:pt x="97" y="118"/>
                    </a:cubicBezTo>
                    <a:cubicBezTo>
                      <a:pt x="87" y="112"/>
                      <a:pt x="79" y="107"/>
                      <a:pt x="73" y="103"/>
                    </a:cubicBezTo>
                    <a:cubicBezTo>
                      <a:pt x="70" y="101"/>
                      <a:pt x="68" y="99"/>
                      <a:pt x="66" y="98"/>
                    </a:cubicBezTo>
                    <a:cubicBezTo>
                      <a:pt x="66" y="97"/>
                      <a:pt x="65" y="97"/>
                      <a:pt x="65" y="97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64" y="97"/>
                      <a:pt x="64" y="97"/>
                      <a:pt x="64" y="97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64" y="97"/>
                      <a:pt x="64" y="97"/>
                      <a:pt x="64" y="97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4" y="96"/>
                      <a:pt x="64" y="96"/>
                      <a:pt x="64" y="96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65" y="97"/>
                      <a:pt x="65" y="97"/>
                      <a:pt x="65" y="97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4" y="98"/>
                      <a:pt x="64" y="98"/>
                      <a:pt x="64" y="98"/>
                    </a:cubicBezTo>
                    <a:cubicBezTo>
                      <a:pt x="63" y="97"/>
                      <a:pt x="63" y="97"/>
                      <a:pt x="63" y="97"/>
                    </a:cubicBezTo>
                    <a:cubicBezTo>
                      <a:pt x="62" y="98"/>
                      <a:pt x="62" y="98"/>
                      <a:pt x="62" y="98"/>
                    </a:cubicBezTo>
                    <a:cubicBezTo>
                      <a:pt x="62" y="98"/>
                      <a:pt x="122" y="135"/>
                      <a:pt x="184" y="172"/>
                    </a:cubicBezTo>
                    <a:cubicBezTo>
                      <a:pt x="214" y="191"/>
                      <a:pt x="245" y="209"/>
                      <a:pt x="269" y="223"/>
                    </a:cubicBezTo>
                    <a:cubicBezTo>
                      <a:pt x="281" y="230"/>
                      <a:pt x="291" y="236"/>
                      <a:pt x="298" y="240"/>
                    </a:cubicBezTo>
                    <a:cubicBezTo>
                      <a:pt x="302" y="242"/>
                      <a:pt x="305" y="244"/>
                      <a:pt x="307" y="245"/>
                    </a:cubicBezTo>
                    <a:cubicBezTo>
                      <a:pt x="308" y="245"/>
                      <a:pt x="309" y="246"/>
                      <a:pt x="310" y="246"/>
                    </a:cubicBezTo>
                    <a:cubicBezTo>
                      <a:pt x="311" y="246"/>
                      <a:pt x="311" y="247"/>
                      <a:pt x="312" y="247"/>
                    </a:cubicBezTo>
                    <a:cubicBezTo>
                      <a:pt x="313" y="247"/>
                      <a:pt x="313" y="247"/>
                      <a:pt x="313" y="247"/>
                    </a:cubicBezTo>
                    <a:cubicBezTo>
                      <a:pt x="313" y="246"/>
                      <a:pt x="313" y="246"/>
                      <a:pt x="314" y="246"/>
                    </a:cubicBezTo>
                    <a:cubicBezTo>
                      <a:pt x="314" y="246"/>
                      <a:pt x="314" y="246"/>
                      <a:pt x="314" y="246"/>
                    </a:cubicBezTo>
                    <a:cubicBezTo>
                      <a:pt x="314" y="245"/>
                      <a:pt x="314" y="245"/>
                      <a:pt x="314" y="245"/>
                    </a:cubicBezTo>
                    <a:cubicBezTo>
                      <a:pt x="314" y="245"/>
                      <a:pt x="314" y="244"/>
                      <a:pt x="314" y="244"/>
                    </a:cubicBezTo>
                    <a:cubicBezTo>
                      <a:pt x="313" y="244"/>
                      <a:pt x="313" y="243"/>
                      <a:pt x="312" y="243"/>
                    </a:cubicBezTo>
                    <a:cubicBezTo>
                      <a:pt x="310" y="241"/>
                      <a:pt x="304" y="237"/>
                      <a:pt x="296" y="231"/>
                    </a:cubicBezTo>
                    <a:cubicBezTo>
                      <a:pt x="238" y="193"/>
                      <a:pt x="56" y="83"/>
                      <a:pt x="56" y="83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7" y="85"/>
                      <a:pt x="57" y="85"/>
                      <a:pt x="57" y="85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56" y="86"/>
                      <a:pt x="56" y="86"/>
                      <a:pt x="56" y="86"/>
                    </a:cubicBezTo>
                    <a:cubicBezTo>
                      <a:pt x="56" y="86"/>
                      <a:pt x="57" y="86"/>
                      <a:pt x="58" y="86"/>
                    </a:cubicBezTo>
                    <a:cubicBezTo>
                      <a:pt x="61" y="87"/>
                      <a:pt x="67" y="91"/>
                      <a:pt x="76" y="95"/>
                    </a:cubicBezTo>
                    <a:cubicBezTo>
                      <a:pt x="106" y="112"/>
                      <a:pt x="165" y="148"/>
                      <a:pt x="217" y="180"/>
                    </a:cubicBezTo>
                    <a:cubicBezTo>
                      <a:pt x="242" y="196"/>
                      <a:pt x="266" y="210"/>
                      <a:pt x="284" y="221"/>
                    </a:cubicBezTo>
                    <a:cubicBezTo>
                      <a:pt x="292" y="227"/>
                      <a:pt x="299" y="231"/>
                      <a:pt x="304" y="234"/>
                    </a:cubicBezTo>
                    <a:cubicBezTo>
                      <a:pt x="309" y="237"/>
                      <a:pt x="312" y="239"/>
                      <a:pt x="312" y="239"/>
                    </a:cubicBezTo>
                    <a:cubicBezTo>
                      <a:pt x="312" y="239"/>
                      <a:pt x="313" y="239"/>
                      <a:pt x="313" y="239"/>
                    </a:cubicBezTo>
                    <a:cubicBezTo>
                      <a:pt x="313" y="239"/>
                      <a:pt x="314" y="239"/>
                      <a:pt x="314" y="239"/>
                    </a:cubicBezTo>
                    <a:cubicBezTo>
                      <a:pt x="314" y="238"/>
                      <a:pt x="314" y="238"/>
                      <a:pt x="314" y="237"/>
                    </a:cubicBezTo>
                    <a:cubicBezTo>
                      <a:pt x="314" y="237"/>
                      <a:pt x="314" y="237"/>
                      <a:pt x="313" y="237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9" y="73"/>
                      <a:pt x="49" y="73"/>
                      <a:pt x="49" y="73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9" y="73"/>
                      <a:pt x="49" y="73"/>
                      <a:pt x="49" y="73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8" y="73"/>
                      <a:pt x="48" y="73"/>
                      <a:pt x="48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7" y="73"/>
                      <a:pt x="47" y="73"/>
                      <a:pt x="47" y="73"/>
                    </a:cubicBezTo>
                    <a:cubicBezTo>
                      <a:pt x="48" y="74"/>
                      <a:pt x="48" y="74"/>
                      <a:pt x="49" y="74"/>
                    </a:cubicBezTo>
                    <a:cubicBezTo>
                      <a:pt x="52" y="75"/>
                      <a:pt x="58" y="79"/>
                      <a:pt x="67" y="84"/>
                    </a:cubicBezTo>
                    <a:cubicBezTo>
                      <a:pt x="98" y="102"/>
                      <a:pt x="159" y="139"/>
                      <a:pt x="212" y="172"/>
                    </a:cubicBezTo>
                    <a:cubicBezTo>
                      <a:pt x="239" y="189"/>
                      <a:pt x="263" y="204"/>
                      <a:pt x="282" y="215"/>
                    </a:cubicBezTo>
                    <a:cubicBezTo>
                      <a:pt x="291" y="221"/>
                      <a:pt x="298" y="225"/>
                      <a:pt x="304" y="228"/>
                    </a:cubicBezTo>
                    <a:cubicBezTo>
                      <a:pt x="306" y="230"/>
                      <a:pt x="308" y="231"/>
                      <a:pt x="310" y="232"/>
                    </a:cubicBezTo>
                    <a:cubicBezTo>
                      <a:pt x="311" y="233"/>
                      <a:pt x="311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2" y="234"/>
                      <a:pt x="312" y="234"/>
                      <a:pt x="312" y="234"/>
                    </a:cubicBezTo>
                    <a:cubicBezTo>
                      <a:pt x="312" y="234"/>
                      <a:pt x="313" y="234"/>
                      <a:pt x="313" y="234"/>
                    </a:cubicBezTo>
                    <a:cubicBezTo>
                      <a:pt x="313" y="234"/>
                      <a:pt x="313" y="234"/>
                      <a:pt x="313" y="234"/>
                    </a:cubicBezTo>
                    <a:cubicBezTo>
                      <a:pt x="314" y="233"/>
                      <a:pt x="314" y="233"/>
                      <a:pt x="314" y="233"/>
                    </a:cubicBezTo>
                    <a:cubicBezTo>
                      <a:pt x="314" y="232"/>
                      <a:pt x="314" y="232"/>
                      <a:pt x="314" y="232"/>
                    </a:cubicBezTo>
                    <a:cubicBezTo>
                      <a:pt x="314" y="232"/>
                      <a:pt x="314" y="231"/>
                      <a:pt x="314" y="231"/>
                    </a:cubicBezTo>
                    <a:cubicBezTo>
                      <a:pt x="314" y="231"/>
                      <a:pt x="314" y="231"/>
                      <a:pt x="314" y="231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2" y="230"/>
                      <a:pt x="307" y="226"/>
                      <a:pt x="299" y="221"/>
                    </a:cubicBezTo>
                    <a:cubicBezTo>
                      <a:pt x="242" y="185"/>
                      <a:pt x="43" y="62"/>
                      <a:pt x="43" y="62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1" y="64"/>
                      <a:pt x="41" y="64"/>
                      <a:pt x="41" y="64"/>
                    </a:cubicBezTo>
                    <a:cubicBezTo>
                      <a:pt x="311" y="227"/>
                      <a:pt x="311" y="227"/>
                      <a:pt x="311" y="227"/>
                    </a:cubicBezTo>
                    <a:cubicBezTo>
                      <a:pt x="312" y="227"/>
                      <a:pt x="313" y="227"/>
                      <a:pt x="313" y="226"/>
                    </a:cubicBezTo>
                    <a:cubicBezTo>
                      <a:pt x="313" y="225"/>
                      <a:pt x="313" y="225"/>
                      <a:pt x="312" y="224"/>
                    </a:cubicBezTo>
                    <a:cubicBezTo>
                      <a:pt x="163" y="131"/>
                      <a:pt x="163" y="131"/>
                      <a:pt x="163" y="131"/>
                    </a:cubicBezTo>
                    <a:cubicBezTo>
                      <a:pt x="310" y="219"/>
                      <a:pt x="310" y="219"/>
                      <a:pt x="310" y="219"/>
                    </a:cubicBezTo>
                    <a:cubicBezTo>
                      <a:pt x="311" y="219"/>
                      <a:pt x="312" y="219"/>
                      <a:pt x="312" y="218"/>
                    </a:cubicBezTo>
                    <a:cubicBezTo>
                      <a:pt x="313" y="217"/>
                      <a:pt x="313" y="217"/>
                      <a:pt x="313" y="217"/>
                    </a:cubicBezTo>
                    <a:cubicBezTo>
                      <a:pt x="313" y="217"/>
                      <a:pt x="313" y="216"/>
                      <a:pt x="312" y="216"/>
                    </a:cubicBezTo>
                    <a:cubicBezTo>
                      <a:pt x="312" y="215"/>
                      <a:pt x="310" y="213"/>
                      <a:pt x="307" y="211"/>
                    </a:cubicBezTo>
                    <a:cubicBezTo>
                      <a:pt x="298" y="203"/>
                      <a:pt x="276" y="189"/>
                      <a:pt x="248" y="172"/>
                    </a:cubicBezTo>
                    <a:cubicBezTo>
                      <a:pt x="206" y="146"/>
                      <a:pt x="151" y="114"/>
                      <a:pt x="106" y="87"/>
                    </a:cubicBezTo>
                    <a:cubicBezTo>
                      <a:pt x="84" y="74"/>
                      <a:pt x="64" y="62"/>
                      <a:pt x="50" y="54"/>
                    </a:cubicBezTo>
                    <a:cubicBezTo>
                      <a:pt x="43" y="49"/>
                      <a:pt x="38" y="46"/>
                      <a:pt x="34" y="43"/>
                    </a:cubicBezTo>
                    <a:cubicBezTo>
                      <a:pt x="32" y="42"/>
                      <a:pt x="30" y="41"/>
                      <a:pt x="29" y="40"/>
                    </a:cubicBezTo>
                    <a:cubicBezTo>
                      <a:pt x="29" y="40"/>
                      <a:pt x="28" y="40"/>
                      <a:pt x="28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0"/>
                      <a:pt x="28" y="40"/>
                      <a:pt x="28" y="40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8" y="41"/>
                      <a:pt x="28" y="41"/>
                      <a:pt x="28" y="41"/>
                    </a:cubicBezTo>
                    <a:cubicBezTo>
                      <a:pt x="29" y="41"/>
                      <a:pt x="31" y="42"/>
                      <a:pt x="33" y="43"/>
                    </a:cubicBezTo>
                    <a:cubicBezTo>
                      <a:pt x="44" y="47"/>
                      <a:pt x="67" y="60"/>
                      <a:pt x="94" y="77"/>
                    </a:cubicBezTo>
                    <a:cubicBezTo>
                      <a:pt x="135" y="102"/>
                      <a:pt x="188" y="135"/>
                      <a:pt x="231" y="162"/>
                    </a:cubicBezTo>
                    <a:cubicBezTo>
                      <a:pt x="253" y="176"/>
                      <a:pt x="272" y="188"/>
                      <a:pt x="285" y="196"/>
                    </a:cubicBezTo>
                    <a:cubicBezTo>
                      <a:pt x="292" y="201"/>
                      <a:pt x="298" y="204"/>
                      <a:pt x="302" y="207"/>
                    </a:cubicBezTo>
                    <a:cubicBezTo>
                      <a:pt x="304" y="208"/>
                      <a:pt x="306" y="209"/>
                      <a:pt x="307" y="209"/>
                    </a:cubicBezTo>
                    <a:cubicBezTo>
                      <a:pt x="308" y="210"/>
                      <a:pt x="308" y="210"/>
                      <a:pt x="308" y="210"/>
                    </a:cubicBezTo>
                    <a:cubicBezTo>
                      <a:pt x="309" y="210"/>
                      <a:pt x="309" y="210"/>
                      <a:pt x="309" y="210"/>
                    </a:cubicBezTo>
                    <a:cubicBezTo>
                      <a:pt x="309" y="211"/>
                      <a:pt x="309" y="211"/>
                      <a:pt x="310" y="211"/>
                    </a:cubicBezTo>
                    <a:cubicBezTo>
                      <a:pt x="310" y="210"/>
                      <a:pt x="310" y="210"/>
                      <a:pt x="310" y="210"/>
                    </a:cubicBezTo>
                    <a:cubicBezTo>
                      <a:pt x="311" y="210"/>
                      <a:pt x="311" y="210"/>
                      <a:pt x="311" y="210"/>
                    </a:cubicBezTo>
                    <a:cubicBezTo>
                      <a:pt x="311" y="210"/>
                      <a:pt x="311" y="210"/>
                      <a:pt x="311" y="210"/>
                    </a:cubicBezTo>
                    <a:cubicBezTo>
                      <a:pt x="311" y="209"/>
                      <a:pt x="311" y="209"/>
                      <a:pt x="311" y="209"/>
                    </a:cubicBezTo>
                    <a:cubicBezTo>
                      <a:pt x="311" y="208"/>
                      <a:pt x="311" y="208"/>
                      <a:pt x="311" y="208"/>
                    </a:cubicBezTo>
                    <a:cubicBezTo>
                      <a:pt x="310" y="207"/>
                      <a:pt x="310" y="206"/>
                      <a:pt x="309" y="206"/>
                    </a:cubicBezTo>
                    <a:cubicBezTo>
                      <a:pt x="306" y="203"/>
                      <a:pt x="299" y="198"/>
                      <a:pt x="289" y="192"/>
                    </a:cubicBezTo>
                    <a:cubicBezTo>
                      <a:pt x="222" y="147"/>
                      <a:pt x="19" y="25"/>
                      <a:pt x="19" y="25"/>
                    </a:cubicBezTo>
                    <a:cubicBezTo>
                      <a:pt x="18" y="25"/>
                      <a:pt x="17" y="25"/>
                      <a:pt x="17" y="26"/>
                    </a:cubicBezTo>
                    <a:cubicBezTo>
                      <a:pt x="16" y="27"/>
                      <a:pt x="17" y="28"/>
                      <a:pt x="17" y="28"/>
                    </a:cubicBezTo>
                    <a:cubicBezTo>
                      <a:pt x="309" y="205"/>
                      <a:pt x="309" y="205"/>
                      <a:pt x="309" y="205"/>
                    </a:cubicBezTo>
                    <a:cubicBezTo>
                      <a:pt x="310" y="206"/>
                      <a:pt x="310" y="206"/>
                      <a:pt x="311" y="205"/>
                    </a:cubicBezTo>
                    <a:cubicBezTo>
                      <a:pt x="311" y="204"/>
                      <a:pt x="311" y="203"/>
                      <a:pt x="310" y="203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4" y="20"/>
                      <a:pt x="15" y="20"/>
                      <a:pt x="16" y="21"/>
                    </a:cubicBezTo>
                    <a:cubicBezTo>
                      <a:pt x="19" y="22"/>
                      <a:pt x="26" y="25"/>
                      <a:pt x="36" y="31"/>
                    </a:cubicBezTo>
                    <a:cubicBezTo>
                      <a:pt x="68" y="50"/>
                      <a:pt x="131" y="90"/>
                      <a:pt x="187" y="126"/>
                    </a:cubicBezTo>
                    <a:cubicBezTo>
                      <a:pt x="214" y="144"/>
                      <a:pt x="240" y="161"/>
                      <a:pt x="260" y="173"/>
                    </a:cubicBezTo>
                    <a:cubicBezTo>
                      <a:pt x="270" y="180"/>
                      <a:pt x="279" y="185"/>
                      <a:pt x="285" y="188"/>
                    </a:cubicBezTo>
                    <a:cubicBezTo>
                      <a:pt x="288" y="190"/>
                      <a:pt x="290" y="191"/>
                      <a:pt x="292" y="192"/>
                    </a:cubicBezTo>
                    <a:cubicBezTo>
                      <a:pt x="294" y="193"/>
                      <a:pt x="294" y="193"/>
                      <a:pt x="295" y="193"/>
                    </a:cubicBezTo>
                    <a:cubicBezTo>
                      <a:pt x="296" y="193"/>
                      <a:pt x="296" y="194"/>
                      <a:pt x="297" y="194"/>
                    </a:cubicBezTo>
                    <a:cubicBezTo>
                      <a:pt x="298" y="194"/>
                      <a:pt x="298" y="194"/>
                      <a:pt x="298" y="194"/>
                    </a:cubicBezTo>
                    <a:cubicBezTo>
                      <a:pt x="298" y="193"/>
                      <a:pt x="299" y="193"/>
                      <a:pt x="299" y="193"/>
                    </a:cubicBezTo>
                    <a:cubicBezTo>
                      <a:pt x="299" y="192"/>
                      <a:pt x="299" y="192"/>
                      <a:pt x="299" y="192"/>
                    </a:cubicBezTo>
                    <a:cubicBezTo>
                      <a:pt x="299" y="191"/>
                      <a:pt x="299" y="191"/>
                      <a:pt x="298" y="19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1" y="14"/>
                    </a:cubicBezTo>
                    <a:cubicBezTo>
                      <a:pt x="17" y="17"/>
                      <a:pt x="36" y="28"/>
                      <a:pt x="61" y="44"/>
                    </a:cubicBezTo>
                    <a:cubicBezTo>
                      <a:pt x="99" y="67"/>
                      <a:pt x="151" y="99"/>
                      <a:pt x="194" y="125"/>
                    </a:cubicBezTo>
                    <a:cubicBezTo>
                      <a:pt x="216" y="139"/>
                      <a:pt x="235" y="150"/>
                      <a:pt x="249" y="159"/>
                    </a:cubicBezTo>
                    <a:cubicBezTo>
                      <a:pt x="256" y="163"/>
                      <a:pt x="262" y="167"/>
                      <a:pt x="266" y="169"/>
                    </a:cubicBezTo>
                    <a:cubicBezTo>
                      <a:pt x="268" y="170"/>
                      <a:pt x="269" y="171"/>
                      <a:pt x="270" y="172"/>
                    </a:cubicBezTo>
                    <a:cubicBezTo>
                      <a:pt x="271" y="172"/>
                      <a:pt x="271" y="172"/>
                      <a:pt x="272" y="172"/>
                    </a:cubicBezTo>
                    <a:cubicBezTo>
                      <a:pt x="272" y="173"/>
                      <a:pt x="272" y="173"/>
                      <a:pt x="272" y="173"/>
                    </a:cubicBezTo>
                    <a:cubicBezTo>
                      <a:pt x="272" y="173"/>
                      <a:pt x="272" y="173"/>
                      <a:pt x="273" y="173"/>
                    </a:cubicBezTo>
                    <a:cubicBezTo>
                      <a:pt x="273" y="173"/>
                      <a:pt x="274" y="173"/>
                      <a:pt x="274" y="172"/>
                    </a:cubicBezTo>
                    <a:cubicBezTo>
                      <a:pt x="274" y="172"/>
                      <a:pt x="274" y="172"/>
                      <a:pt x="274" y="172"/>
                    </a:cubicBezTo>
                    <a:cubicBezTo>
                      <a:pt x="275" y="171"/>
                      <a:pt x="275" y="171"/>
                      <a:pt x="275" y="171"/>
                    </a:cubicBezTo>
                    <a:cubicBezTo>
                      <a:pt x="275" y="170"/>
                      <a:pt x="274" y="170"/>
                      <a:pt x="274" y="170"/>
                    </a:cubicBezTo>
                    <a:cubicBezTo>
                      <a:pt x="273" y="168"/>
                      <a:pt x="272" y="167"/>
                      <a:pt x="269" y="165"/>
                    </a:cubicBezTo>
                    <a:cubicBezTo>
                      <a:pt x="260" y="158"/>
                      <a:pt x="239" y="144"/>
                      <a:pt x="213" y="127"/>
                    </a:cubicBezTo>
                    <a:cubicBezTo>
                      <a:pt x="133" y="77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46" y="151"/>
                      <a:pt x="246" y="151"/>
                      <a:pt x="246" y="151"/>
                    </a:cubicBezTo>
                    <a:cubicBezTo>
                      <a:pt x="246" y="151"/>
                      <a:pt x="247" y="151"/>
                      <a:pt x="247" y="151"/>
                    </a:cubicBezTo>
                    <a:cubicBezTo>
                      <a:pt x="247" y="151"/>
                      <a:pt x="248" y="151"/>
                      <a:pt x="248" y="150"/>
                    </a:cubicBezTo>
                    <a:cubicBezTo>
                      <a:pt x="248" y="150"/>
                      <a:pt x="248" y="150"/>
                      <a:pt x="248" y="149"/>
                    </a:cubicBezTo>
                    <a:cubicBezTo>
                      <a:pt x="248" y="149"/>
                      <a:pt x="248" y="149"/>
                      <a:pt x="247" y="148"/>
                    </a:cubicBezTo>
                    <a:cubicBezTo>
                      <a:pt x="247" y="148"/>
                      <a:pt x="244" y="146"/>
                      <a:pt x="237" y="142"/>
                    </a:cubicBezTo>
                    <a:cubicBezTo>
                      <a:pt x="215" y="129"/>
                      <a:pt x="159" y="95"/>
                      <a:pt x="108" y="64"/>
                    </a:cubicBezTo>
                    <a:cubicBezTo>
                      <a:pt x="83" y="49"/>
                      <a:pt x="59" y="34"/>
                      <a:pt x="42" y="23"/>
                    </a:cubicBezTo>
                    <a:cubicBezTo>
                      <a:pt x="33" y="17"/>
                      <a:pt x="26" y="12"/>
                      <a:pt x="21" y="9"/>
                    </a:cubicBezTo>
                    <a:cubicBezTo>
                      <a:pt x="18" y="7"/>
                      <a:pt x="17" y="5"/>
                      <a:pt x="15" y="4"/>
                    </a:cubicBezTo>
                    <a:cubicBezTo>
                      <a:pt x="15" y="4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9" y="128"/>
                      <a:pt x="219" y="128"/>
                      <a:pt x="220" y="127"/>
                    </a:cubicBezTo>
                    <a:cubicBezTo>
                      <a:pt x="220" y="127"/>
                      <a:pt x="221" y="127"/>
                      <a:pt x="221" y="126"/>
                    </a:cubicBezTo>
                    <a:cubicBezTo>
                      <a:pt x="221" y="125"/>
                      <a:pt x="220" y="125"/>
                      <a:pt x="220" y="125"/>
                    </a:cubicBezTo>
                    <a:cubicBezTo>
                      <a:pt x="220" y="125"/>
                      <a:pt x="220" y="125"/>
                      <a:pt x="220" y="125"/>
                    </a:cubicBezTo>
                    <a:cubicBezTo>
                      <a:pt x="220" y="125"/>
                      <a:pt x="219" y="125"/>
                      <a:pt x="219" y="124"/>
                    </a:cubicBezTo>
                    <a:cubicBezTo>
                      <a:pt x="211" y="119"/>
                      <a:pt x="163" y="91"/>
                      <a:pt x="117" y="63"/>
                    </a:cubicBezTo>
                    <a:cubicBezTo>
                      <a:pt x="94" y="49"/>
                      <a:pt x="71" y="36"/>
                      <a:pt x="54" y="25"/>
                    </a:cubicBezTo>
                    <a:cubicBezTo>
                      <a:pt x="46" y="19"/>
                      <a:pt x="39" y="15"/>
                      <a:pt x="34" y="11"/>
                    </a:cubicBezTo>
                    <a:cubicBezTo>
                      <a:pt x="32" y="9"/>
                      <a:pt x="30" y="8"/>
                      <a:pt x="29" y="7"/>
                    </a:cubicBezTo>
                    <a:cubicBezTo>
                      <a:pt x="28" y="6"/>
                      <a:pt x="28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7" y="6"/>
                      <a:pt x="27" y="6"/>
                      <a:pt x="27" y="6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66" y="31"/>
                      <a:pt x="107" y="55"/>
                    </a:cubicBezTo>
                    <a:cubicBezTo>
                      <a:pt x="128" y="67"/>
                      <a:pt x="148" y="80"/>
                      <a:pt x="164" y="89"/>
                    </a:cubicBezTo>
                    <a:cubicBezTo>
                      <a:pt x="171" y="93"/>
                      <a:pt x="178" y="97"/>
                      <a:pt x="183" y="100"/>
                    </a:cubicBezTo>
                    <a:cubicBezTo>
                      <a:pt x="185" y="101"/>
                      <a:pt x="187" y="102"/>
                      <a:pt x="188" y="103"/>
                    </a:cubicBezTo>
                    <a:cubicBezTo>
                      <a:pt x="189" y="103"/>
                      <a:pt x="189" y="104"/>
                      <a:pt x="190" y="104"/>
                    </a:cubicBezTo>
                    <a:cubicBezTo>
                      <a:pt x="190" y="104"/>
                      <a:pt x="190" y="104"/>
                      <a:pt x="190" y="104"/>
                    </a:cubicBezTo>
                    <a:cubicBezTo>
                      <a:pt x="191" y="104"/>
                      <a:pt x="191" y="104"/>
                      <a:pt x="191" y="104"/>
                    </a:cubicBezTo>
                    <a:cubicBezTo>
                      <a:pt x="191" y="104"/>
                      <a:pt x="191" y="104"/>
                      <a:pt x="191" y="104"/>
                    </a:cubicBezTo>
                    <a:cubicBezTo>
                      <a:pt x="191" y="104"/>
                      <a:pt x="192" y="104"/>
                      <a:pt x="192" y="104"/>
                    </a:cubicBezTo>
                    <a:cubicBezTo>
                      <a:pt x="193" y="103"/>
                      <a:pt x="193" y="103"/>
                      <a:pt x="193" y="102"/>
                    </a:cubicBezTo>
                    <a:cubicBezTo>
                      <a:pt x="193" y="102"/>
                      <a:pt x="192" y="102"/>
                      <a:pt x="192" y="101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2" y="10"/>
                      <a:pt x="42" y="10"/>
                      <a:pt x="42" y="10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1" y="10"/>
                      <a:pt x="41" y="10"/>
                    </a:cubicBezTo>
                    <a:cubicBezTo>
                      <a:pt x="41" y="10"/>
                      <a:pt x="42" y="11"/>
                      <a:pt x="43" y="11"/>
                    </a:cubicBezTo>
                    <a:cubicBezTo>
                      <a:pt x="50" y="16"/>
                      <a:pt x="79" y="32"/>
                      <a:pt x="106" y="47"/>
                    </a:cubicBezTo>
                    <a:cubicBezTo>
                      <a:pt x="119" y="55"/>
                      <a:pt x="132" y="62"/>
                      <a:pt x="142" y="68"/>
                    </a:cubicBezTo>
                    <a:cubicBezTo>
                      <a:pt x="146" y="70"/>
                      <a:pt x="150" y="73"/>
                      <a:pt x="153" y="74"/>
                    </a:cubicBezTo>
                    <a:cubicBezTo>
                      <a:pt x="154" y="75"/>
                      <a:pt x="155" y="76"/>
                      <a:pt x="156" y="76"/>
                    </a:cubicBezTo>
                    <a:cubicBezTo>
                      <a:pt x="157" y="76"/>
                      <a:pt x="157" y="76"/>
                      <a:pt x="157" y="76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7" y="77"/>
                      <a:pt x="157" y="77"/>
                      <a:pt x="157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8" y="77"/>
                      <a:pt x="158" y="77"/>
                      <a:pt x="158" y="77"/>
                    </a:cubicBezTo>
                    <a:cubicBezTo>
                      <a:pt x="159" y="77"/>
                      <a:pt x="159" y="76"/>
                      <a:pt x="159" y="76"/>
                    </a:cubicBezTo>
                    <a:cubicBezTo>
                      <a:pt x="160" y="75"/>
                      <a:pt x="159" y="74"/>
                      <a:pt x="159" y="74"/>
                    </a:cubicBezTo>
                    <a:cubicBezTo>
                      <a:pt x="159" y="74"/>
                      <a:pt x="157" y="73"/>
                      <a:pt x="154" y="71"/>
                    </a:cubicBezTo>
                    <a:cubicBezTo>
                      <a:pt x="145" y="66"/>
                      <a:pt x="120" y="51"/>
                      <a:pt x="98" y="37"/>
                    </a:cubicBezTo>
                    <a:cubicBezTo>
                      <a:pt x="87" y="30"/>
                      <a:pt x="76" y="24"/>
                      <a:pt x="69" y="19"/>
                    </a:cubicBezTo>
                    <a:cubicBezTo>
                      <a:pt x="65" y="16"/>
                      <a:pt x="62" y="14"/>
                      <a:pt x="59" y="13"/>
                    </a:cubicBezTo>
                    <a:cubicBezTo>
                      <a:pt x="58" y="12"/>
                      <a:pt x="57" y="11"/>
                      <a:pt x="57" y="11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6" y="10"/>
                      <a:pt x="56" y="10"/>
                      <a:pt x="56" y="10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6" y="10"/>
                      <a:pt x="56" y="10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6" y="12"/>
                      <a:pt x="56" y="12"/>
                      <a:pt x="56" y="12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5" y="12"/>
                      <a:pt x="55" y="12"/>
                    </a:cubicBezTo>
                    <a:cubicBezTo>
                      <a:pt x="55" y="12"/>
                      <a:pt x="56" y="13"/>
                      <a:pt x="57" y="13"/>
                    </a:cubicBezTo>
                    <a:cubicBezTo>
                      <a:pt x="60" y="14"/>
                      <a:pt x="66" y="18"/>
                      <a:pt x="73" y="22"/>
                    </a:cubicBezTo>
                    <a:cubicBezTo>
                      <a:pt x="85" y="28"/>
                      <a:pt x="100" y="37"/>
                      <a:pt x="111" y="44"/>
                    </a:cubicBezTo>
                    <a:cubicBezTo>
                      <a:pt x="117" y="47"/>
                      <a:pt x="123" y="50"/>
                      <a:pt x="126" y="52"/>
                    </a:cubicBezTo>
                    <a:cubicBezTo>
                      <a:pt x="128" y="53"/>
                      <a:pt x="130" y="54"/>
                      <a:pt x="131" y="55"/>
                    </a:cubicBezTo>
                    <a:cubicBezTo>
                      <a:pt x="131" y="55"/>
                      <a:pt x="132" y="55"/>
                      <a:pt x="132" y="56"/>
                    </a:cubicBezTo>
                    <a:cubicBezTo>
                      <a:pt x="133" y="56"/>
                      <a:pt x="133" y="56"/>
                      <a:pt x="133" y="56"/>
                    </a:cubicBezTo>
                    <a:cubicBezTo>
                      <a:pt x="133" y="56"/>
                      <a:pt x="133" y="56"/>
                      <a:pt x="133" y="56"/>
                    </a:cubicBezTo>
                    <a:cubicBezTo>
                      <a:pt x="133" y="56"/>
                      <a:pt x="133" y="56"/>
                      <a:pt x="133" y="56"/>
                    </a:cubicBezTo>
                    <a:cubicBezTo>
                      <a:pt x="134" y="56"/>
                      <a:pt x="134" y="56"/>
                      <a:pt x="134" y="56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5"/>
                      <a:pt x="135" y="55"/>
                      <a:pt x="135" y="55"/>
                    </a:cubicBezTo>
                    <a:cubicBezTo>
                      <a:pt x="135" y="54"/>
                      <a:pt x="135" y="54"/>
                      <a:pt x="135" y="54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2"/>
                      <a:pt x="132" y="51"/>
                      <a:pt x="129" y="49"/>
                    </a:cubicBezTo>
                    <a:cubicBezTo>
                      <a:pt x="121" y="44"/>
                      <a:pt x="106" y="35"/>
                      <a:pt x="92" y="27"/>
                    </a:cubicBezTo>
                    <a:cubicBezTo>
                      <a:pt x="85" y="23"/>
                      <a:pt x="79" y="19"/>
                      <a:pt x="74" y="16"/>
                    </a:cubicBezTo>
                    <a:cubicBezTo>
                      <a:pt x="72" y="15"/>
                      <a:pt x="70" y="14"/>
                      <a:pt x="69" y="13"/>
                    </a:cubicBezTo>
                    <a:cubicBezTo>
                      <a:pt x="68" y="12"/>
                      <a:pt x="68" y="12"/>
                      <a:pt x="68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2"/>
                      <a:pt x="67" y="12"/>
                      <a:pt x="67" y="12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7" y="13"/>
                      <a:pt x="67" y="13"/>
                      <a:pt x="67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65" y="14"/>
                      <a:pt x="82" y="23"/>
                      <a:pt x="98" y="32"/>
                    </a:cubicBezTo>
                    <a:cubicBezTo>
                      <a:pt x="107" y="36"/>
                      <a:pt x="115" y="41"/>
                      <a:pt x="121" y="44"/>
                    </a:cubicBezTo>
                    <a:cubicBezTo>
                      <a:pt x="124" y="46"/>
                      <a:pt x="127" y="47"/>
                      <a:pt x="129" y="48"/>
                    </a:cubicBezTo>
                    <a:cubicBezTo>
                      <a:pt x="130" y="49"/>
                      <a:pt x="131" y="49"/>
                      <a:pt x="131" y="49"/>
                    </a:cubicBezTo>
                    <a:cubicBezTo>
                      <a:pt x="132" y="50"/>
                      <a:pt x="132" y="50"/>
                      <a:pt x="132" y="50"/>
                    </a:cubicBezTo>
                    <a:cubicBezTo>
                      <a:pt x="133" y="50"/>
                      <a:pt x="133" y="50"/>
                      <a:pt x="133" y="50"/>
                    </a:cubicBezTo>
                    <a:cubicBezTo>
                      <a:pt x="133" y="50"/>
                      <a:pt x="133" y="50"/>
                      <a:pt x="133" y="50"/>
                    </a:cubicBezTo>
                    <a:cubicBezTo>
                      <a:pt x="134" y="50"/>
                      <a:pt x="134" y="50"/>
                      <a:pt x="134" y="50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4" y="49"/>
                      <a:pt x="134" y="49"/>
                      <a:pt x="134" y="49"/>
                    </a:cubicBezTo>
                    <a:cubicBezTo>
                      <a:pt x="135" y="48"/>
                      <a:pt x="135" y="48"/>
                      <a:pt x="135" y="48"/>
                    </a:cubicBezTo>
                    <a:cubicBezTo>
                      <a:pt x="135" y="48"/>
                      <a:pt x="134" y="48"/>
                      <a:pt x="134" y="48"/>
                    </a:cubicBezTo>
                    <a:cubicBezTo>
                      <a:pt x="134" y="47"/>
                      <a:pt x="134" y="47"/>
                      <a:pt x="134" y="47"/>
                    </a:cubicBezTo>
                    <a:cubicBezTo>
                      <a:pt x="133" y="46"/>
                      <a:pt x="132" y="46"/>
                      <a:pt x="130" y="44"/>
                    </a:cubicBezTo>
                    <a:cubicBezTo>
                      <a:pt x="124" y="41"/>
                      <a:pt x="112" y="33"/>
                      <a:pt x="101" y="26"/>
                    </a:cubicBezTo>
                    <a:cubicBezTo>
                      <a:pt x="95" y="23"/>
                      <a:pt x="90" y="20"/>
                      <a:pt x="86" y="17"/>
                    </a:cubicBezTo>
                    <a:cubicBezTo>
                      <a:pt x="84" y="16"/>
                      <a:pt x="83" y="15"/>
                      <a:pt x="82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0" y="14"/>
                      <a:pt x="80" y="14"/>
                      <a:pt x="80" y="14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79" y="15"/>
                      <a:pt x="79" y="15"/>
                      <a:pt x="79" y="1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91" y="23"/>
                      <a:pt x="105" y="30"/>
                    </a:cubicBezTo>
                    <a:cubicBezTo>
                      <a:pt x="111" y="33"/>
                      <a:pt x="118" y="36"/>
                      <a:pt x="123" y="39"/>
                    </a:cubicBezTo>
                    <a:cubicBezTo>
                      <a:pt x="125" y="40"/>
                      <a:pt x="127" y="41"/>
                      <a:pt x="129" y="42"/>
                    </a:cubicBezTo>
                    <a:cubicBezTo>
                      <a:pt x="130" y="42"/>
                      <a:pt x="130" y="43"/>
                      <a:pt x="131" y="43"/>
                    </a:cubicBezTo>
                    <a:cubicBezTo>
                      <a:pt x="131" y="43"/>
                      <a:pt x="131" y="43"/>
                      <a:pt x="131" y="43"/>
                    </a:cubicBezTo>
                    <a:cubicBezTo>
                      <a:pt x="132" y="43"/>
                      <a:pt x="132" y="43"/>
                      <a:pt x="132" y="43"/>
                    </a:cubicBezTo>
                    <a:cubicBezTo>
                      <a:pt x="132" y="43"/>
                      <a:pt x="132" y="43"/>
                      <a:pt x="132" y="4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133" y="43"/>
                      <a:pt x="133" y="43"/>
                      <a:pt x="133" y="43"/>
                    </a:cubicBezTo>
                    <a:cubicBezTo>
                      <a:pt x="134" y="42"/>
                      <a:pt x="134" y="42"/>
                      <a:pt x="134" y="41"/>
                    </a:cubicBezTo>
                    <a:cubicBezTo>
                      <a:pt x="134" y="41"/>
                      <a:pt x="133" y="41"/>
                      <a:pt x="133" y="40"/>
                    </a:cubicBezTo>
                    <a:cubicBezTo>
                      <a:pt x="95" y="16"/>
                      <a:pt x="95" y="16"/>
                      <a:pt x="95" y="16"/>
                    </a:cubicBezTo>
                    <a:cubicBezTo>
                      <a:pt x="94" y="18"/>
                      <a:pt x="94" y="18"/>
                      <a:pt x="94" y="18"/>
                    </a:cubicBezTo>
                    <a:cubicBezTo>
                      <a:pt x="95" y="18"/>
                      <a:pt x="95" y="18"/>
                      <a:pt x="95" y="18"/>
                    </a:cubicBezTo>
                    <a:cubicBezTo>
                      <a:pt x="94" y="18"/>
                      <a:pt x="94" y="18"/>
                      <a:pt x="94" y="18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5" y="19"/>
                      <a:pt x="95" y="18"/>
                    </a:cubicBezTo>
                    <a:cubicBezTo>
                      <a:pt x="94" y="18"/>
                      <a:pt x="94" y="18"/>
                      <a:pt x="94" y="18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8"/>
                      <a:pt x="94" y="18"/>
                      <a:pt x="94" y="18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8"/>
                      <a:pt x="94" y="18"/>
                      <a:pt x="94" y="18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4" y="19"/>
                      <a:pt x="94" y="19"/>
                    </a:cubicBezTo>
                    <a:cubicBezTo>
                      <a:pt x="94" y="19"/>
                      <a:pt x="95" y="19"/>
                      <a:pt x="96" y="20"/>
                    </a:cubicBezTo>
                    <a:cubicBezTo>
                      <a:pt x="100" y="22"/>
                      <a:pt x="109" y="26"/>
                      <a:pt x="116" y="29"/>
                    </a:cubicBezTo>
                    <a:cubicBezTo>
                      <a:pt x="120" y="31"/>
                      <a:pt x="123" y="33"/>
                      <a:pt x="125" y="34"/>
                    </a:cubicBezTo>
                    <a:cubicBezTo>
                      <a:pt x="127" y="35"/>
                      <a:pt x="128" y="35"/>
                      <a:pt x="129" y="35"/>
                    </a:cubicBezTo>
                    <a:cubicBezTo>
                      <a:pt x="129" y="36"/>
                      <a:pt x="129" y="36"/>
                      <a:pt x="130" y="36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1" y="36"/>
                      <a:pt x="131" y="36"/>
                      <a:pt x="131" y="36"/>
                    </a:cubicBezTo>
                    <a:cubicBezTo>
                      <a:pt x="132" y="36"/>
                      <a:pt x="132" y="36"/>
                      <a:pt x="132" y="36"/>
                    </a:cubicBezTo>
                    <a:cubicBezTo>
                      <a:pt x="132" y="35"/>
                      <a:pt x="132" y="35"/>
                      <a:pt x="132" y="34"/>
                    </a:cubicBezTo>
                    <a:cubicBezTo>
                      <a:pt x="132" y="34"/>
                      <a:pt x="132" y="34"/>
                      <a:pt x="131" y="33"/>
                    </a:cubicBezTo>
                    <a:cubicBezTo>
                      <a:pt x="121" y="27"/>
                      <a:pt x="121" y="27"/>
                      <a:pt x="121" y="27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2" y="31"/>
                      <a:pt x="133" y="31"/>
                      <a:pt x="133" y="30"/>
                    </a:cubicBezTo>
                    <a:cubicBezTo>
                      <a:pt x="134" y="30"/>
                      <a:pt x="133" y="29"/>
                      <a:pt x="133" y="28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19" y="21"/>
                      <a:pt x="119" y="21"/>
                      <a:pt x="119" y="21"/>
                    </a:cubicBezTo>
                    <a:cubicBezTo>
                      <a:pt x="120" y="22"/>
                      <a:pt x="120" y="22"/>
                      <a:pt x="120" y="22"/>
                    </a:cubicBezTo>
                    <a:cubicBezTo>
                      <a:pt x="119" y="21"/>
                      <a:pt x="119" y="21"/>
                      <a:pt x="119" y="21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20" y="23"/>
                      <a:pt x="120" y="22"/>
                    </a:cubicBezTo>
                    <a:cubicBezTo>
                      <a:pt x="119" y="21"/>
                      <a:pt x="119" y="21"/>
                      <a:pt x="119" y="21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1"/>
                      <a:pt x="119" y="21"/>
                      <a:pt x="119" y="21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1"/>
                      <a:pt x="119" y="21"/>
                      <a:pt x="119" y="21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19" y="22"/>
                      <a:pt x="119" y="22"/>
                      <a:pt x="119" y="22"/>
                    </a:cubicBezTo>
                    <a:cubicBezTo>
                      <a:pt x="118" y="23"/>
                      <a:pt x="118" y="23"/>
                      <a:pt x="118" y="23"/>
                    </a:cubicBezTo>
                    <a:cubicBezTo>
                      <a:pt x="119" y="23"/>
                      <a:pt x="119" y="23"/>
                      <a:pt x="121" y="23"/>
                    </a:cubicBezTo>
                    <a:cubicBezTo>
                      <a:pt x="122" y="24"/>
                      <a:pt x="125" y="25"/>
                      <a:pt x="127" y="25"/>
                    </a:cubicBezTo>
                    <a:cubicBezTo>
                      <a:pt x="128" y="25"/>
                      <a:pt x="129" y="26"/>
                      <a:pt x="130" y="26"/>
                    </a:cubicBezTo>
                    <a:cubicBezTo>
                      <a:pt x="130" y="26"/>
                      <a:pt x="130" y="26"/>
                      <a:pt x="131" y="26"/>
                    </a:cubicBezTo>
                    <a:cubicBezTo>
                      <a:pt x="131" y="26"/>
                      <a:pt x="131" y="26"/>
                      <a:pt x="131" y="26"/>
                    </a:cubicBezTo>
                    <a:cubicBezTo>
                      <a:pt x="132" y="26"/>
                      <a:pt x="132" y="26"/>
                      <a:pt x="132" y="26"/>
                    </a:cubicBezTo>
                    <a:cubicBezTo>
                      <a:pt x="132" y="26"/>
                      <a:pt x="132" y="26"/>
                      <a:pt x="133" y="25"/>
                    </a:cubicBezTo>
                    <a:cubicBezTo>
                      <a:pt x="133" y="25"/>
                      <a:pt x="133" y="25"/>
                      <a:pt x="133" y="24"/>
                    </a:cubicBezTo>
                    <a:cubicBezTo>
                      <a:pt x="133" y="24"/>
                      <a:pt x="133" y="24"/>
                      <a:pt x="132" y="23"/>
                    </a:cubicBezTo>
                    <a:cubicBezTo>
                      <a:pt x="129" y="22"/>
                      <a:pt x="129" y="22"/>
                      <a:pt x="129" y="22"/>
                    </a:cubicBezTo>
                    <a:cubicBezTo>
                      <a:pt x="129" y="21"/>
                      <a:pt x="128" y="21"/>
                      <a:pt x="127" y="22"/>
                    </a:cubicBezTo>
                    <a:cubicBezTo>
                      <a:pt x="127" y="23"/>
                      <a:pt x="127" y="24"/>
                      <a:pt x="128" y="24"/>
                    </a:cubicBezTo>
                    <a:cubicBezTo>
                      <a:pt x="131" y="26"/>
                      <a:pt x="131" y="26"/>
                      <a:pt x="131" y="26"/>
                    </a:cubicBezTo>
                    <a:cubicBezTo>
                      <a:pt x="132" y="25"/>
                      <a:pt x="132" y="25"/>
                      <a:pt x="132" y="25"/>
                    </a:cubicBezTo>
                    <a:cubicBezTo>
                      <a:pt x="130" y="24"/>
                      <a:pt x="130" y="24"/>
                      <a:pt x="130" y="24"/>
                    </a:cubicBezTo>
                    <a:cubicBezTo>
                      <a:pt x="131" y="25"/>
                      <a:pt x="131" y="25"/>
                      <a:pt x="131" y="25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0" y="24"/>
                    </a:cubicBezTo>
                    <a:cubicBezTo>
                      <a:pt x="131" y="25"/>
                      <a:pt x="131" y="25"/>
                      <a:pt x="131" y="25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4"/>
                      <a:pt x="131" y="24"/>
                      <a:pt x="131" y="24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4"/>
                      <a:pt x="131" y="24"/>
                      <a:pt x="131" y="24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1" y="23"/>
                      <a:pt x="131" y="23"/>
                    </a:cubicBezTo>
                    <a:cubicBezTo>
                      <a:pt x="131" y="23"/>
                      <a:pt x="130" y="23"/>
                      <a:pt x="129" y="23"/>
                    </a:cubicBezTo>
                    <a:cubicBezTo>
                      <a:pt x="127" y="22"/>
                      <a:pt x="125" y="22"/>
                      <a:pt x="123" y="21"/>
                    </a:cubicBezTo>
                    <a:cubicBezTo>
                      <a:pt x="122" y="21"/>
                      <a:pt x="121" y="20"/>
                      <a:pt x="120" y="20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19" y="20"/>
                      <a:pt x="119" y="20"/>
                      <a:pt x="119" y="20"/>
                    </a:cubicBezTo>
                    <a:cubicBezTo>
                      <a:pt x="118" y="20"/>
                      <a:pt x="118" y="20"/>
                      <a:pt x="118" y="20"/>
                    </a:cubicBezTo>
                    <a:cubicBezTo>
                      <a:pt x="118" y="20"/>
                      <a:pt x="118" y="20"/>
                      <a:pt x="117" y="21"/>
                    </a:cubicBezTo>
                    <a:cubicBezTo>
                      <a:pt x="117" y="21"/>
                      <a:pt x="117" y="22"/>
                      <a:pt x="118" y="23"/>
                    </a:cubicBezTo>
                    <a:cubicBezTo>
                      <a:pt x="131" y="31"/>
                      <a:pt x="131" y="31"/>
                      <a:pt x="131" y="31"/>
                    </a:cubicBezTo>
                    <a:cubicBezTo>
                      <a:pt x="132" y="30"/>
                      <a:pt x="132" y="30"/>
                      <a:pt x="132" y="30"/>
                    </a:cubicBezTo>
                    <a:cubicBezTo>
                      <a:pt x="133" y="28"/>
                      <a:pt x="133" y="28"/>
                      <a:pt x="133" y="28"/>
                    </a:cubicBezTo>
                    <a:cubicBezTo>
                      <a:pt x="107" y="18"/>
                      <a:pt x="107" y="18"/>
                      <a:pt x="107" y="18"/>
                    </a:cubicBezTo>
                    <a:cubicBezTo>
                      <a:pt x="106" y="18"/>
                      <a:pt x="106" y="18"/>
                      <a:pt x="105" y="19"/>
                    </a:cubicBezTo>
                    <a:cubicBezTo>
                      <a:pt x="105" y="20"/>
                      <a:pt x="105" y="21"/>
                      <a:pt x="106" y="21"/>
                    </a:cubicBezTo>
                    <a:cubicBezTo>
                      <a:pt x="130" y="36"/>
                      <a:pt x="130" y="36"/>
                      <a:pt x="130" y="36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29" y="34"/>
                      <a:pt x="129" y="34"/>
                      <a:pt x="129" y="34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0" y="33"/>
                      <a:pt x="130" y="33"/>
                      <a:pt x="130" y="33"/>
                    </a:cubicBezTo>
                    <a:cubicBezTo>
                      <a:pt x="129" y="34"/>
                      <a:pt x="129" y="34"/>
                      <a:pt x="129" y="34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0" y="33"/>
                      <a:pt x="130" y="33"/>
                      <a:pt x="130" y="33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0" y="33"/>
                      <a:pt x="130" y="33"/>
                      <a:pt x="130" y="33"/>
                    </a:cubicBezTo>
                    <a:cubicBezTo>
                      <a:pt x="130" y="33"/>
                      <a:pt x="130" y="33"/>
                      <a:pt x="130" y="33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0" y="33"/>
                      <a:pt x="130" y="33"/>
                      <a:pt x="130" y="33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0" y="33"/>
                      <a:pt x="130" y="33"/>
                      <a:pt x="130" y="33"/>
                    </a:cubicBezTo>
                    <a:cubicBezTo>
                      <a:pt x="130" y="35"/>
                      <a:pt x="130" y="35"/>
                      <a:pt x="130" y="35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1" y="33"/>
                      <a:pt x="131" y="33"/>
                    </a:cubicBezTo>
                    <a:cubicBezTo>
                      <a:pt x="131" y="33"/>
                      <a:pt x="130" y="33"/>
                      <a:pt x="129" y="32"/>
                    </a:cubicBezTo>
                    <a:cubicBezTo>
                      <a:pt x="125" y="30"/>
                      <a:pt x="117" y="26"/>
                      <a:pt x="110" y="23"/>
                    </a:cubicBezTo>
                    <a:cubicBezTo>
                      <a:pt x="106" y="21"/>
                      <a:pt x="102" y="19"/>
                      <a:pt x="100" y="18"/>
                    </a:cubicBezTo>
                    <a:cubicBezTo>
                      <a:pt x="98" y="18"/>
                      <a:pt x="97" y="17"/>
                      <a:pt x="96" y="17"/>
                    </a:cubicBezTo>
                    <a:cubicBezTo>
                      <a:pt x="96" y="17"/>
                      <a:pt x="95" y="16"/>
                      <a:pt x="95" y="16"/>
                    </a:cubicBezTo>
                    <a:cubicBezTo>
                      <a:pt x="95" y="16"/>
                      <a:pt x="94" y="16"/>
                      <a:pt x="94" y="16"/>
                    </a:cubicBezTo>
                    <a:cubicBezTo>
                      <a:pt x="93" y="16"/>
                      <a:pt x="93" y="16"/>
                      <a:pt x="93" y="16"/>
                    </a:cubicBezTo>
                    <a:cubicBezTo>
                      <a:pt x="93" y="16"/>
                      <a:pt x="93" y="17"/>
                      <a:pt x="92" y="17"/>
                    </a:cubicBezTo>
                    <a:cubicBezTo>
                      <a:pt x="92" y="17"/>
                      <a:pt x="92" y="18"/>
                      <a:pt x="92" y="18"/>
                    </a:cubicBezTo>
                    <a:cubicBezTo>
                      <a:pt x="92" y="18"/>
                      <a:pt x="93" y="19"/>
                      <a:pt x="93" y="19"/>
                    </a:cubicBezTo>
                    <a:cubicBezTo>
                      <a:pt x="131" y="43"/>
                      <a:pt x="131" y="43"/>
                      <a:pt x="131" y="43"/>
                    </a:cubicBezTo>
                    <a:cubicBezTo>
                      <a:pt x="132" y="42"/>
                      <a:pt x="132" y="42"/>
                      <a:pt x="132" y="42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2" y="42"/>
                      <a:pt x="132" y="42"/>
                      <a:pt x="132" y="42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1" y="41"/>
                      <a:pt x="131" y="41"/>
                      <a:pt x="131" y="41"/>
                    </a:cubicBezTo>
                    <a:cubicBezTo>
                      <a:pt x="132" y="42"/>
                      <a:pt x="132" y="42"/>
                      <a:pt x="132" y="42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2" y="42"/>
                      <a:pt x="132" y="42"/>
                      <a:pt x="132" y="42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2" y="42"/>
                      <a:pt x="132" y="42"/>
                      <a:pt x="132" y="42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2" y="41"/>
                      <a:pt x="132" y="41"/>
                      <a:pt x="132" y="41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32" y="40"/>
                      <a:pt x="132" y="40"/>
                      <a:pt x="132" y="40"/>
                    </a:cubicBezTo>
                    <a:cubicBezTo>
                      <a:pt x="128" y="38"/>
                      <a:pt x="115" y="32"/>
                      <a:pt x="103" y="25"/>
                    </a:cubicBezTo>
                    <a:cubicBezTo>
                      <a:pt x="97" y="22"/>
                      <a:pt x="91" y="19"/>
                      <a:pt x="87" y="17"/>
                    </a:cubicBezTo>
                    <a:cubicBezTo>
                      <a:pt x="83" y="15"/>
                      <a:pt x="80" y="13"/>
                      <a:pt x="80" y="13"/>
                    </a:cubicBezTo>
                    <a:cubicBezTo>
                      <a:pt x="80" y="13"/>
                      <a:pt x="79" y="13"/>
                      <a:pt x="79" y="13"/>
                    </a:cubicBezTo>
                    <a:cubicBezTo>
                      <a:pt x="78" y="14"/>
                      <a:pt x="78" y="14"/>
                      <a:pt x="78" y="15"/>
                    </a:cubicBezTo>
                    <a:cubicBezTo>
                      <a:pt x="78" y="15"/>
                      <a:pt x="78" y="15"/>
                      <a:pt x="78" y="15"/>
                    </a:cubicBezTo>
                    <a:cubicBezTo>
                      <a:pt x="78" y="16"/>
                      <a:pt x="78" y="16"/>
                      <a:pt x="78" y="16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6"/>
                      <a:pt x="80" y="17"/>
                      <a:pt x="82" y="18"/>
                    </a:cubicBezTo>
                    <a:cubicBezTo>
                      <a:pt x="87" y="21"/>
                      <a:pt x="100" y="29"/>
                      <a:pt x="111" y="36"/>
                    </a:cubicBezTo>
                    <a:cubicBezTo>
                      <a:pt x="117" y="40"/>
                      <a:pt x="122" y="43"/>
                      <a:pt x="126" y="45"/>
                    </a:cubicBezTo>
                    <a:cubicBezTo>
                      <a:pt x="128" y="46"/>
                      <a:pt x="129" y="48"/>
                      <a:pt x="131" y="48"/>
                    </a:cubicBezTo>
                    <a:cubicBezTo>
                      <a:pt x="131" y="49"/>
                      <a:pt x="131" y="49"/>
                      <a:pt x="132" y="49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9"/>
                      <a:pt x="132" y="49"/>
                      <a:pt x="132" y="49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2" y="48"/>
                      <a:pt x="132" y="48"/>
                      <a:pt x="132" y="48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2" y="47"/>
                      <a:pt x="132" y="47"/>
                      <a:pt x="132" y="47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8"/>
                      <a:pt x="133" y="48"/>
                      <a:pt x="133" y="48"/>
                    </a:cubicBezTo>
                    <a:cubicBezTo>
                      <a:pt x="133" y="47"/>
                      <a:pt x="133" y="47"/>
                      <a:pt x="133" y="47"/>
                    </a:cubicBezTo>
                    <a:cubicBezTo>
                      <a:pt x="133" y="47"/>
                      <a:pt x="133" y="47"/>
                      <a:pt x="132" y="46"/>
                    </a:cubicBezTo>
                    <a:cubicBezTo>
                      <a:pt x="127" y="44"/>
                      <a:pt x="111" y="35"/>
                      <a:pt x="96" y="27"/>
                    </a:cubicBezTo>
                    <a:cubicBezTo>
                      <a:pt x="88" y="23"/>
                      <a:pt x="81" y="19"/>
                      <a:pt x="76" y="16"/>
                    </a:cubicBezTo>
                    <a:cubicBezTo>
                      <a:pt x="70" y="13"/>
                      <a:pt x="67" y="11"/>
                      <a:pt x="67" y="11"/>
                    </a:cubicBezTo>
                    <a:cubicBezTo>
                      <a:pt x="66" y="11"/>
                      <a:pt x="65" y="11"/>
                      <a:pt x="65" y="12"/>
                    </a:cubicBezTo>
                    <a:cubicBezTo>
                      <a:pt x="65" y="12"/>
                      <a:pt x="65" y="12"/>
                      <a:pt x="65" y="13"/>
                    </a:cubicBezTo>
                    <a:cubicBezTo>
                      <a:pt x="65" y="13"/>
                      <a:pt x="65" y="13"/>
                      <a:pt x="65" y="14"/>
                    </a:cubicBezTo>
                    <a:cubicBezTo>
                      <a:pt x="66" y="14"/>
                      <a:pt x="66" y="14"/>
                      <a:pt x="66" y="14"/>
                    </a:cubicBezTo>
                    <a:cubicBezTo>
                      <a:pt x="66" y="15"/>
                      <a:pt x="68" y="16"/>
                      <a:pt x="70" y="17"/>
                    </a:cubicBezTo>
                    <a:cubicBezTo>
                      <a:pt x="78" y="22"/>
                      <a:pt x="94" y="31"/>
                      <a:pt x="107" y="39"/>
                    </a:cubicBezTo>
                    <a:cubicBezTo>
                      <a:pt x="114" y="43"/>
                      <a:pt x="120" y="47"/>
                      <a:pt x="125" y="50"/>
                    </a:cubicBezTo>
                    <a:cubicBezTo>
                      <a:pt x="127" y="52"/>
                      <a:pt x="129" y="53"/>
                      <a:pt x="130" y="54"/>
                    </a:cubicBezTo>
                    <a:cubicBezTo>
                      <a:pt x="131" y="54"/>
                      <a:pt x="132" y="55"/>
                      <a:pt x="132" y="55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2" y="55"/>
                      <a:pt x="132" y="55"/>
                      <a:pt x="132" y="55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2" y="54"/>
                      <a:pt x="132" y="54"/>
                      <a:pt x="132" y="54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2" y="53"/>
                      <a:pt x="132" y="53"/>
                      <a:pt x="132" y="53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3"/>
                      <a:pt x="133" y="53"/>
                      <a:pt x="132" y="53"/>
                    </a:cubicBezTo>
                    <a:cubicBezTo>
                      <a:pt x="133" y="55"/>
                      <a:pt x="133" y="55"/>
                      <a:pt x="133" y="55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3" y="53"/>
                      <a:pt x="133" y="53"/>
                      <a:pt x="133" y="53"/>
                    </a:cubicBezTo>
                    <a:cubicBezTo>
                      <a:pt x="133" y="54"/>
                      <a:pt x="133" y="54"/>
                      <a:pt x="133" y="54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4"/>
                      <a:pt x="134" y="54"/>
                      <a:pt x="134" y="54"/>
                    </a:cubicBezTo>
                    <a:cubicBezTo>
                      <a:pt x="134" y="53"/>
                      <a:pt x="134" y="53"/>
                      <a:pt x="134" y="53"/>
                    </a:cubicBezTo>
                    <a:cubicBezTo>
                      <a:pt x="134" y="53"/>
                      <a:pt x="133" y="53"/>
                      <a:pt x="133" y="53"/>
                    </a:cubicBezTo>
                    <a:cubicBezTo>
                      <a:pt x="128" y="50"/>
                      <a:pt x="109" y="39"/>
                      <a:pt x="92" y="29"/>
                    </a:cubicBezTo>
                    <a:cubicBezTo>
                      <a:pt x="83" y="24"/>
                      <a:pt x="75" y="19"/>
                      <a:pt x="68" y="16"/>
                    </a:cubicBezTo>
                    <a:cubicBezTo>
                      <a:pt x="65" y="14"/>
                      <a:pt x="62" y="12"/>
                      <a:pt x="60" y="11"/>
                    </a:cubicBezTo>
                    <a:cubicBezTo>
                      <a:pt x="59" y="11"/>
                      <a:pt x="58" y="10"/>
                      <a:pt x="57" y="10"/>
                    </a:cubicBezTo>
                    <a:cubicBezTo>
                      <a:pt x="57" y="10"/>
                      <a:pt x="57" y="10"/>
                      <a:pt x="56" y="10"/>
                    </a:cubicBezTo>
                    <a:cubicBezTo>
                      <a:pt x="56" y="10"/>
                      <a:pt x="56" y="9"/>
                      <a:pt x="55" y="9"/>
                    </a:cubicBezTo>
                    <a:cubicBezTo>
                      <a:pt x="55" y="10"/>
                      <a:pt x="55" y="10"/>
                      <a:pt x="55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5" y="11"/>
                      <a:pt x="55" y="11"/>
                      <a:pt x="55" y="11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1"/>
                      <a:pt x="54" y="11"/>
                      <a:pt x="54" y="11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54" y="12"/>
                      <a:pt x="54" y="13"/>
                      <a:pt x="55" y="13"/>
                    </a:cubicBezTo>
                    <a:cubicBezTo>
                      <a:pt x="56" y="14"/>
                      <a:pt x="58" y="16"/>
                      <a:pt x="62" y="18"/>
                    </a:cubicBezTo>
                    <a:cubicBezTo>
                      <a:pt x="86" y="34"/>
                      <a:pt x="157" y="77"/>
                      <a:pt x="157" y="77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8" y="74"/>
                      <a:pt x="158" y="74"/>
                      <a:pt x="158" y="74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9" y="74"/>
                      <a:pt x="159" y="74"/>
                      <a:pt x="159" y="74"/>
                    </a:cubicBezTo>
                    <a:cubicBezTo>
                      <a:pt x="158" y="74"/>
                      <a:pt x="159" y="74"/>
                      <a:pt x="158" y="74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9" y="74"/>
                      <a:pt x="159" y="74"/>
                      <a:pt x="159" y="74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9" y="74"/>
                      <a:pt x="159" y="74"/>
                      <a:pt x="159" y="74"/>
                    </a:cubicBezTo>
                    <a:cubicBezTo>
                      <a:pt x="159" y="74"/>
                      <a:pt x="159" y="74"/>
                      <a:pt x="159" y="74"/>
                    </a:cubicBezTo>
                    <a:cubicBezTo>
                      <a:pt x="158" y="75"/>
                      <a:pt x="158" y="75"/>
                      <a:pt x="158" y="75"/>
                    </a:cubicBezTo>
                    <a:cubicBezTo>
                      <a:pt x="159" y="74"/>
                      <a:pt x="159" y="74"/>
                      <a:pt x="159" y="74"/>
                    </a:cubicBezTo>
                    <a:cubicBezTo>
                      <a:pt x="159" y="74"/>
                      <a:pt x="159" y="74"/>
                      <a:pt x="159" y="74"/>
                    </a:cubicBezTo>
                    <a:cubicBezTo>
                      <a:pt x="157" y="73"/>
                      <a:pt x="128" y="57"/>
                      <a:pt x="100" y="40"/>
                    </a:cubicBezTo>
                    <a:cubicBezTo>
                      <a:pt x="85" y="32"/>
                      <a:pt x="71" y="24"/>
                      <a:pt x="60" y="18"/>
                    </a:cubicBezTo>
                    <a:cubicBezTo>
                      <a:pt x="55" y="15"/>
                      <a:pt x="50" y="12"/>
                      <a:pt x="47" y="11"/>
                    </a:cubicBezTo>
                    <a:cubicBezTo>
                      <a:pt x="46" y="10"/>
                      <a:pt x="44" y="9"/>
                      <a:pt x="43" y="8"/>
                    </a:cubicBezTo>
                    <a:cubicBezTo>
                      <a:pt x="43" y="8"/>
                      <a:pt x="43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2" y="8"/>
                      <a:pt x="42" y="8"/>
                      <a:pt x="42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1" y="8"/>
                      <a:pt x="41" y="8"/>
                      <a:pt x="41" y="8"/>
                    </a:cubicBezTo>
                    <a:cubicBezTo>
                      <a:pt x="40" y="8"/>
                      <a:pt x="40" y="8"/>
                      <a:pt x="40" y="8"/>
                    </a:cubicBezTo>
                    <a:cubicBezTo>
                      <a:pt x="39" y="9"/>
                      <a:pt x="40" y="10"/>
                      <a:pt x="40" y="10"/>
                    </a:cubicBezTo>
                    <a:cubicBezTo>
                      <a:pt x="190" y="104"/>
                      <a:pt x="190" y="104"/>
                      <a:pt x="190" y="104"/>
                    </a:cubicBezTo>
                    <a:cubicBezTo>
                      <a:pt x="191" y="103"/>
                      <a:pt x="191" y="103"/>
                      <a:pt x="191" y="103"/>
                    </a:cubicBezTo>
                    <a:cubicBezTo>
                      <a:pt x="190" y="102"/>
                      <a:pt x="190" y="102"/>
                      <a:pt x="190" y="102"/>
                    </a:cubicBezTo>
                    <a:cubicBezTo>
                      <a:pt x="191" y="103"/>
                      <a:pt x="191" y="103"/>
                      <a:pt x="191" y="103"/>
                    </a:cubicBezTo>
                    <a:cubicBezTo>
                      <a:pt x="191" y="101"/>
                      <a:pt x="191" y="101"/>
                      <a:pt x="191" y="101"/>
                    </a:cubicBezTo>
                    <a:cubicBezTo>
                      <a:pt x="191" y="101"/>
                      <a:pt x="190" y="101"/>
                      <a:pt x="190" y="102"/>
                    </a:cubicBezTo>
                    <a:cubicBezTo>
                      <a:pt x="191" y="103"/>
                      <a:pt x="191" y="103"/>
                      <a:pt x="191" y="103"/>
                    </a:cubicBezTo>
                    <a:cubicBezTo>
                      <a:pt x="191" y="101"/>
                      <a:pt x="191" y="101"/>
                      <a:pt x="191" y="101"/>
                    </a:cubicBezTo>
                    <a:cubicBezTo>
                      <a:pt x="191" y="103"/>
                      <a:pt x="191" y="103"/>
                      <a:pt x="191" y="103"/>
                    </a:cubicBezTo>
                    <a:cubicBezTo>
                      <a:pt x="192" y="101"/>
                      <a:pt x="192" y="101"/>
                      <a:pt x="192" y="101"/>
                    </a:cubicBezTo>
                    <a:cubicBezTo>
                      <a:pt x="191" y="101"/>
                      <a:pt x="191" y="101"/>
                      <a:pt x="191" y="101"/>
                    </a:cubicBezTo>
                    <a:cubicBezTo>
                      <a:pt x="191" y="103"/>
                      <a:pt x="191" y="103"/>
                      <a:pt x="191" y="103"/>
                    </a:cubicBezTo>
                    <a:cubicBezTo>
                      <a:pt x="192" y="101"/>
                      <a:pt x="192" y="101"/>
                      <a:pt x="192" y="101"/>
                    </a:cubicBezTo>
                    <a:cubicBezTo>
                      <a:pt x="191" y="102"/>
                      <a:pt x="191" y="102"/>
                      <a:pt x="191" y="102"/>
                    </a:cubicBezTo>
                    <a:cubicBezTo>
                      <a:pt x="192" y="101"/>
                      <a:pt x="192" y="101"/>
                      <a:pt x="192" y="101"/>
                    </a:cubicBezTo>
                    <a:cubicBezTo>
                      <a:pt x="192" y="101"/>
                      <a:pt x="192" y="101"/>
                      <a:pt x="192" y="101"/>
                    </a:cubicBezTo>
                    <a:cubicBezTo>
                      <a:pt x="191" y="102"/>
                      <a:pt x="191" y="102"/>
                      <a:pt x="191" y="102"/>
                    </a:cubicBezTo>
                    <a:cubicBezTo>
                      <a:pt x="192" y="101"/>
                      <a:pt x="192" y="101"/>
                      <a:pt x="192" y="101"/>
                    </a:cubicBezTo>
                    <a:cubicBezTo>
                      <a:pt x="191" y="101"/>
                      <a:pt x="190" y="101"/>
                      <a:pt x="189" y="100"/>
                    </a:cubicBezTo>
                    <a:cubicBezTo>
                      <a:pt x="178" y="94"/>
                      <a:pt x="137" y="70"/>
                      <a:pt x="99" y="47"/>
                    </a:cubicBezTo>
                    <a:cubicBezTo>
                      <a:pt x="81" y="36"/>
                      <a:pt x="62" y="25"/>
                      <a:pt x="49" y="17"/>
                    </a:cubicBezTo>
                    <a:cubicBezTo>
                      <a:pt x="42" y="13"/>
                      <a:pt x="37" y="10"/>
                      <a:pt x="33" y="8"/>
                    </a:cubicBezTo>
                    <a:cubicBezTo>
                      <a:pt x="29" y="5"/>
                      <a:pt x="27" y="4"/>
                      <a:pt x="27" y="4"/>
                    </a:cubicBezTo>
                    <a:cubicBezTo>
                      <a:pt x="26" y="4"/>
                      <a:pt x="25" y="4"/>
                      <a:pt x="25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7"/>
                      <a:pt x="25" y="7"/>
                      <a:pt x="25" y="7"/>
                    </a:cubicBezTo>
                    <a:cubicBezTo>
                      <a:pt x="26" y="9"/>
                      <a:pt x="27" y="10"/>
                      <a:pt x="29" y="11"/>
                    </a:cubicBezTo>
                    <a:cubicBezTo>
                      <a:pt x="37" y="17"/>
                      <a:pt x="52" y="27"/>
                      <a:pt x="71" y="39"/>
                    </a:cubicBezTo>
                    <a:cubicBezTo>
                      <a:pt x="100" y="57"/>
                      <a:pt x="137" y="79"/>
                      <a:pt x="166" y="96"/>
                    </a:cubicBezTo>
                    <a:cubicBezTo>
                      <a:pt x="181" y="105"/>
                      <a:pt x="194" y="113"/>
                      <a:pt x="203" y="118"/>
                    </a:cubicBezTo>
                    <a:cubicBezTo>
                      <a:pt x="208" y="121"/>
                      <a:pt x="212" y="123"/>
                      <a:pt x="214" y="125"/>
                    </a:cubicBezTo>
                    <a:cubicBezTo>
                      <a:pt x="216" y="126"/>
                      <a:pt x="217" y="126"/>
                      <a:pt x="217" y="127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8" y="126"/>
                      <a:pt x="218" y="126"/>
                      <a:pt x="218" y="126"/>
                    </a:cubicBezTo>
                    <a:cubicBezTo>
                      <a:pt x="218" y="127"/>
                      <a:pt x="218" y="127"/>
                      <a:pt x="218" y="127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18" y="126"/>
                      <a:pt x="218" y="126"/>
                      <a:pt x="218" y="126"/>
                    </a:cubicBezTo>
                    <a:cubicBezTo>
                      <a:pt x="219" y="126"/>
                      <a:pt x="219" y="126"/>
                      <a:pt x="219" y="126"/>
                    </a:cubicBezTo>
                    <a:cubicBezTo>
                      <a:pt x="220" y="125"/>
                      <a:pt x="220" y="125"/>
                      <a:pt x="220" y="125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2"/>
                      <a:pt x="12" y="2"/>
                      <a:pt x="11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4"/>
                      <a:pt x="11" y="4"/>
                      <a:pt x="11" y="5"/>
                    </a:cubicBezTo>
                    <a:cubicBezTo>
                      <a:pt x="12" y="5"/>
                      <a:pt x="12" y="6"/>
                      <a:pt x="13" y="6"/>
                    </a:cubicBezTo>
                    <a:cubicBezTo>
                      <a:pt x="15" y="8"/>
                      <a:pt x="21" y="12"/>
                      <a:pt x="29" y="17"/>
                    </a:cubicBezTo>
                    <a:cubicBezTo>
                      <a:pt x="83" y="53"/>
                      <a:pt x="246" y="151"/>
                      <a:pt x="246" y="151"/>
                    </a:cubicBezTo>
                    <a:cubicBezTo>
                      <a:pt x="247" y="151"/>
                      <a:pt x="248" y="151"/>
                      <a:pt x="248" y="150"/>
                    </a:cubicBezTo>
                    <a:cubicBezTo>
                      <a:pt x="248" y="150"/>
                      <a:pt x="248" y="149"/>
                      <a:pt x="247" y="148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5" y="6"/>
                      <a:pt x="13" y="10"/>
                    </a:cubicBezTo>
                    <a:cubicBezTo>
                      <a:pt x="39" y="25"/>
                      <a:pt x="104" y="64"/>
                      <a:pt x="162" y="99"/>
                    </a:cubicBezTo>
                    <a:cubicBezTo>
                      <a:pt x="191" y="117"/>
                      <a:pt x="219" y="134"/>
                      <a:pt x="239" y="148"/>
                    </a:cubicBezTo>
                    <a:cubicBezTo>
                      <a:pt x="249" y="154"/>
                      <a:pt x="257" y="160"/>
                      <a:pt x="263" y="164"/>
                    </a:cubicBezTo>
                    <a:cubicBezTo>
                      <a:pt x="266" y="166"/>
                      <a:pt x="268" y="168"/>
                      <a:pt x="270" y="169"/>
                    </a:cubicBezTo>
                    <a:cubicBezTo>
                      <a:pt x="270" y="170"/>
                      <a:pt x="271" y="170"/>
                      <a:pt x="271" y="17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3" y="171"/>
                      <a:pt x="273" y="171"/>
                      <a:pt x="273" y="171"/>
                    </a:cubicBezTo>
                    <a:cubicBezTo>
                      <a:pt x="272" y="170"/>
                      <a:pt x="272" y="170"/>
                      <a:pt x="272" y="170"/>
                    </a:cubicBezTo>
                    <a:cubicBezTo>
                      <a:pt x="272" y="171"/>
                      <a:pt x="272" y="171"/>
                      <a:pt x="272" y="171"/>
                    </a:cubicBezTo>
                    <a:cubicBezTo>
                      <a:pt x="273" y="171"/>
                      <a:pt x="273" y="171"/>
                      <a:pt x="273" y="171"/>
                    </a:cubicBezTo>
                    <a:cubicBezTo>
                      <a:pt x="272" y="170"/>
                      <a:pt x="272" y="170"/>
                      <a:pt x="272" y="170"/>
                    </a:cubicBezTo>
                    <a:cubicBezTo>
                      <a:pt x="273" y="171"/>
                      <a:pt x="273" y="171"/>
                      <a:pt x="273" y="171"/>
                    </a:cubicBezTo>
                    <a:cubicBezTo>
                      <a:pt x="272" y="170"/>
                      <a:pt x="272" y="170"/>
                      <a:pt x="272" y="170"/>
                    </a:cubicBezTo>
                    <a:cubicBezTo>
                      <a:pt x="273" y="171"/>
                      <a:pt x="273" y="171"/>
                      <a:pt x="273" y="171"/>
                    </a:cubicBezTo>
                    <a:cubicBezTo>
                      <a:pt x="273" y="170"/>
                      <a:pt x="273" y="170"/>
                      <a:pt x="273" y="170"/>
                    </a:cubicBezTo>
                    <a:cubicBezTo>
                      <a:pt x="273" y="170"/>
                      <a:pt x="272" y="170"/>
                      <a:pt x="272" y="170"/>
                    </a:cubicBezTo>
                    <a:cubicBezTo>
                      <a:pt x="273" y="171"/>
                      <a:pt x="273" y="171"/>
                      <a:pt x="273" y="171"/>
                    </a:cubicBezTo>
                    <a:cubicBezTo>
                      <a:pt x="273" y="170"/>
                      <a:pt x="273" y="170"/>
                      <a:pt x="273" y="170"/>
                    </a:cubicBezTo>
                    <a:cubicBezTo>
                      <a:pt x="273" y="171"/>
                      <a:pt x="273" y="171"/>
                      <a:pt x="273" y="171"/>
                    </a:cubicBezTo>
                    <a:cubicBezTo>
                      <a:pt x="273" y="170"/>
                      <a:pt x="273" y="170"/>
                      <a:pt x="273" y="170"/>
                    </a:cubicBezTo>
                    <a:cubicBezTo>
                      <a:pt x="273" y="170"/>
                      <a:pt x="273" y="170"/>
                      <a:pt x="273" y="170"/>
                    </a:cubicBezTo>
                    <a:cubicBezTo>
                      <a:pt x="273" y="171"/>
                      <a:pt x="273" y="171"/>
                      <a:pt x="273" y="171"/>
                    </a:cubicBezTo>
                    <a:cubicBezTo>
                      <a:pt x="273" y="170"/>
                      <a:pt x="273" y="170"/>
                      <a:pt x="273" y="170"/>
                    </a:cubicBezTo>
                    <a:cubicBezTo>
                      <a:pt x="273" y="170"/>
                      <a:pt x="273" y="170"/>
                      <a:pt x="272" y="169"/>
                    </a:cubicBezTo>
                    <a:cubicBezTo>
                      <a:pt x="267" y="166"/>
                      <a:pt x="248" y="155"/>
                      <a:pt x="223" y="140"/>
                    </a:cubicBezTo>
                    <a:cubicBezTo>
                      <a:pt x="186" y="117"/>
                      <a:pt x="134" y="84"/>
                      <a:pt x="90" y="58"/>
                    </a:cubicBezTo>
                    <a:cubicBezTo>
                      <a:pt x="69" y="45"/>
                      <a:pt x="49" y="33"/>
                      <a:pt x="35" y="24"/>
                    </a:cubicBezTo>
                    <a:cubicBezTo>
                      <a:pt x="28" y="20"/>
                      <a:pt x="22" y="17"/>
                      <a:pt x="18" y="14"/>
                    </a:cubicBezTo>
                    <a:cubicBezTo>
                      <a:pt x="16" y="13"/>
                      <a:pt x="14" y="12"/>
                      <a:pt x="13" y="12"/>
                    </a:cubicBezTo>
                    <a:cubicBezTo>
                      <a:pt x="12" y="11"/>
                      <a:pt x="12" y="11"/>
                      <a:pt x="11" y="11"/>
                    </a:cubicBezTo>
                    <a:cubicBezTo>
                      <a:pt x="11" y="11"/>
                      <a:pt x="10" y="11"/>
                      <a:pt x="10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2"/>
                      <a:pt x="8" y="13"/>
                      <a:pt x="9" y="13"/>
                    </a:cubicBezTo>
                    <a:cubicBezTo>
                      <a:pt x="297" y="193"/>
                      <a:pt x="297" y="193"/>
                      <a:pt x="297" y="193"/>
                    </a:cubicBezTo>
                    <a:cubicBezTo>
                      <a:pt x="298" y="192"/>
                      <a:pt x="298" y="192"/>
                      <a:pt x="298" y="192"/>
                    </a:cubicBezTo>
                    <a:cubicBezTo>
                      <a:pt x="296" y="191"/>
                      <a:pt x="296" y="191"/>
                      <a:pt x="296" y="191"/>
                    </a:cubicBezTo>
                    <a:cubicBezTo>
                      <a:pt x="297" y="192"/>
                      <a:pt x="297" y="192"/>
                      <a:pt x="297" y="192"/>
                    </a:cubicBezTo>
                    <a:cubicBezTo>
                      <a:pt x="297" y="191"/>
                      <a:pt x="297" y="191"/>
                      <a:pt x="297" y="191"/>
                    </a:cubicBezTo>
                    <a:cubicBezTo>
                      <a:pt x="296" y="191"/>
                      <a:pt x="296" y="191"/>
                      <a:pt x="296" y="191"/>
                    </a:cubicBezTo>
                    <a:cubicBezTo>
                      <a:pt x="297" y="192"/>
                      <a:pt x="297" y="192"/>
                      <a:pt x="297" y="192"/>
                    </a:cubicBezTo>
                    <a:cubicBezTo>
                      <a:pt x="297" y="191"/>
                      <a:pt x="297" y="191"/>
                      <a:pt x="297" y="191"/>
                    </a:cubicBezTo>
                    <a:cubicBezTo>
                      <a:pt x="297" y="191"/>
                      <a:pt x="297" y="191"/>
                      <a:pt x="297" y="191"/>
                    </a:cubicBezTo>
                    <a:cubicBezTo>
                      <a:pt x="297" y="191"/>
                      <a:pt x="297" y="191"/>
                      <a:pt x="297" y="191"/>
                    </a:cubicBezTo>
                    <a:cubicBezTo>
                      <a:pt x="297" y="191"/>
                      <a:pt x="297" y="191"/>
                      <a:pt x="297" y="191"/>
                    </a:cubicBezTo>
                    <a:cubicBezTo>
                      <a:pt x="297" y="191"/>
                      <a:pt x="297" y="191"/>
                      <a:pt x="297" y="191"/>
                    </a:cubicBezTo>
                    <a:cubicBezTo>
                      <a:pt x="297" y="191"/>
                      <a:pt x="297" y="191"/>
                      <a:pt x="297" y="191"/>
                    </a:cubicBezTo>
                    <a:cubicBezTo>
                      <a:pt x="297" y="191"/>
                      <a:pt x="297" y="191"/>
                      <a:pt x="296" y="190"/>
                    </a:cubicBezTo>
                    <a:cubicBezTo>
                      <a:pt x="293" y="189"/>
                      <a:pt x="286" y="185"/>
                      <a:pt x="277" y="180"/>
                    </a:cubicBezTo>
                    <a:cubicBezTo>
                      <a:pt x="245" y="161"/>
                      <a:pt x="183" y="120"/>
                      <a:pt x="127" y="85"/>
                    </a:cubicBezTo>
                    <a:cubicBezTo>
                      <a:pt x="99" y="67"/>
                      <a:pt x="73" y="50"/>
                      <a:pt x="53" y="37"/>
                    </a:cubicBezTo>
                    <a:cubicBezTo>
                      <a:pt x="42" y="31"/>
                      <a:pt x="34" y="26"/>
                      <a:pt x="27" y="23"/>
                    </a:cubicBezTo>
                    <a:cubicBezTo>
                      <a:pt x="24" y="21"/>
                      <a:pt x="21" y="20"/>
                      <a:pt x="19" y="19"/>
                    </a:cubicBezTo>
                    <a:cubicBezTo>
                      <a:pt x="17" y="18"/>
                      <a:pt x="15" y="17"/>
                      <a:pt x="14" y="17"/>
                    </a:cubicBezTo>
                    <a:cubicBezTo>
                      <a:pt x="14" y="17"/>
                      <a:pt x="13" y="17"/>
                      <a:pt x="13" y="17"/>
                    </a:cubicBezTo>
                    <a:cubicBezTo>
                      <a:pt x="13" y="17"/>
                      <a:pt x="12" y="18"/>
                      <a:pt x="12" y="18"/>
                    </a:cubicBezTo>
                    <a:cubicBezTo>
                      <a:pt x="11" y="19"/>
                      <a:pt x="12" y="20"/>
                      <a:pt x="12" y="20"/>
                    </a:cubicBezTo>
                    <a:cubicBezTo>
                      <a:pt x="95" y="72"/>
                      <a:pt x="95" y="72"/>
                      <a:pt x="95" y="72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8" y="25"/>
                      <a:pt x="18" y="25"/>
                    </a:cubicBezTo>
                    <a:cubicBezTo>
                      <a:pt x="17" y="25"/>
                      <a:pt x="17" y="26"/>
                      <a:pt x="17" y="26"/>
                    </a:cubicBezTo>
                    <a:cubicBezTo>
                      <a:pt x="17" y="26"/>
                      <a:pt x="17" y="27"/>
                      <a:pt x="17" y="27"/>
                    </a:cubicBezTo>
                    <a:cubicBezTo>
                      <a:pt x="17" y="27"/>
                      <a:pt x="17" y="28"/>
                      <a:pt x="17" y="28"/>
                    </a:cubicBezTo>
                    <a:cubicBezTo>
                      <a:pt x="17" y="28"/>
                      <a:pt x="22" y="31"/>
                      <a:pt x="30" y="36"/>
                    </a:cubicBezTo>
                    <a:cubicBezTo>
                      <a:pt x="58" y="52"/>
                      <a:pt x="128" y="94"/>
                      <a:pt x="190" y="133"/>
                    </a:cubicBezTo>
                    <a:cubicBezTo>
                      <a:pt x="222" y="152"/>
                      <a:pt x="252" y="171"/>
                      <a:pt x="273" y="185"/>
                    </a:cubicBezTo>
                    <a:cubicBezTo>
                      <a:pt x="284" y="192"/>
                      <a:pt x="293" y="198"/>
                      <a:pt x="299" y="202"/>
                    </a:cubicBezTo>
                    <a:cubicBezTo>
                      <a:pt x="302" y="204"/>
                      <a:pt x="305" y="206"/>
                      <a:pt x="306" y="207"/>
                    </a:cubicBezTo>
                    <a:cubicBezTo>
                      <a:pt x="307" y="208"/>
                      <a:pt x="308" y="209"/>
                      <a:pt x="308" y="209"/>
                    </a:cubicBezTo>
                    <a:cubicBezTo>
                      <a:pt x="308" y="209"/>
                      <a:pt x="308" y="209"/>
                      <a:pt x="308" y="209"/>
                    </a:cubicBezTo>
                    <a:cubicBezTo>
                      <a:pt x="308" y="209"/>
                      <a:pt x="308" y="209"/>
                      <a:pt x="308" y="209"/>
                    </a:cubicBezTo>
                    <a:cubicBezTo>
                      <a:pt x="309" y="209"/>
                      <a:pt x="309" y="209"/>
                      <a:pt x="309" y="209"/>
                    </a:cubicBezTo>
                    <a:cubicBezTo>
                      <a:pt x="308" y="209"/>
                      <a:pt x="308" y="209"/>
                      <a:pt x="308" y="209"/>
                    </a:cubicBezTo>
                    <a:cubicBezTo>
                      <a:pt x="308" y="209"/>
                      <a:pt x="308" y="209"/>
                      <a:pt x="308" y="209"/>
                    </a:cubicBezTo>
                    <a:cubicBezTo>
                      <a:pt x="309" y="209"/>
                      <a:pt x="309" y="209"/>
                      <a:pt x="309" y="209"/>
                    </a:cubicBezTo>
                    <a:cubicBezTo>
                      <a:pt x="308" y="209"/>
                      <a:pt x="308" y="209"/>
                      <a:pt x="308" y="209"/>
                    </a:cubicBezTo>
                    <a:cubicBezTo>
                      <a:pt x="310" y="209"/>
                      <a:pt x="310" y="209"/>
                      <a:pt x="310" y="209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08" y="209"/>
                      <a:pt x="308" y="209"/>
                      <a:pt x="308" y="209"/>
                    </a:cubicBezTo>
                    <a:cubicBezTo>
                      <a:pt x="310" y="209"/>
                      <a:pt x="310" y="209"/>
                      <a:pt x="310" y="209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10" y="209"/>
                      <a:pt x="310" y="209"/>
                      <a:pt x="310" y="209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10" y="209"/>
                      <a:pt x="310" y="209"/>
                      <a:pt x="310" y="209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10" y="209"/>
                      <a:pt x="310" y="209"/>
                      <a:pt x="310" y="209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10" y="209"/>
                      <a:pt x="310" y="209"/>
                      <a:pt x="310" y="209"/>
                    </a:cubicBezTo>
                    <a:cubicBezTo>
                      <a:pt x="310" y="208"/>
                      <a:pt x="310" y="208"/>
                      <a:pt x="310" y="208"/>
                    </a:cubicBezTo>
                    <a:cubicBezTo>
                      <a:pt x="309" y="208"/>
                      <a:pt x="309" y="208"/>
                      <a:pt x="309" y="208"/>
                    </a:cubicBezTo>
                    <a:cubicBezTo>
                      <a:pt x="310" y="209"/>
                      <a:pt x="310" y="209"/>
                      <a:pt x="310" y="209"/>
                    </a:cubicBezTo>
                    <a:cubicBezTo>
                      <a:pt x="310" y="208"/>
                      <a:pt x="310" y="208"/>
                      <a:pt x="310" y="208"/>
                    </a:cubicBezTo>
                    <a:cubicBezTo>
                      <a:pt x="310" y="208"/>
                      <a:pt x="310" y="208"/>
                      <a:pt x="310" y="208"/>
                    </a:cubicBezTo>
                    <a:cubicBezTo>
                      <a:pt x="310" y="208"/>
                      <a:pt x="310" y="208"/>
                      <a:pt x="310" y="208"/>
                    </a:cubicBezTo>
                    <a:cubicBezTo>
                      <a:pt x="310" y="208"/>
                      <a:pt x="310" y="208"/>
                      <a:pt x="310" y="208"/>
                    </a:cubicBezTo>
                    <a:cubicBezTo>
                      <a:pt x="310" y="208"/>
                      <a:pt x="310" y="208"/>
                      <a:pt x="310" y="208"/>
                    </a:cubicBezTo>
                    <a:cubicBezTo>
                      <a:pt x="310" y="208"/>
                      <a:pt x="310" y="208"/>
                      <a:pt x="310" y="208"/>
                    </a:cubicBezTo>
                    <a:cubicBezTo>
                      <a:pt x="310" y="208"/>
                      <a:pt x="309" y="207"/>
                      <a:pt x="309" y="207"/>
                    </a:cubicBezTo>
                    <a:cubicBezTo>
                      <a:pt x="303" y="204"/>
                      <a:pt x="284" y="192"/>
                      <a:pt x="258" y="176"/>
                    </a:cubicBezTo>
                    <a:cubicBezTo>
                      <a:pt x="219" y="151"/>
                      <a:pt x="165" y="117"/>
                      <a:pt x="119" y="88"/>
                    </a:cubicBezTo>
                    <a:cubicBezTo>
                      <a:pt x="96" y="74"/>
                      <a:pt x="75" y="62"/>
                      <a:pt x="59" y="53"/>
                    </a:cubicBezTo>
                    <a:cubicBezTo>
                      <a:pt x="51" y="48"/>
                      <a:pt x="44" y="45"/>
                      <a:pt x="39" y="42"/>
                    </a:cubicBezTo>
                    <a:cubicBezTo>
                      <a:pt x="36" y="41"/>
                      <a:pt x="34" y="40"/>
                      <a:pt x="32" y="39"/>
                    </a:cubicBezTo>
                    <a:cubicBezTo>
                      <a:pt x="30" y="38"/>
                      <a:pt x="29" y="38"/>
                      <a:pt x="28" y="38"/>
                    </a:cubicBezTo>
                    <a:cubicBezTo>
                      <a:pt x="27" y="38"/>
                      <a:pt x="27" y="38"/>
                      <a:pt x="27" y="38"/>
                    </a:cubicBezTo>
                    <a:cubicBezTo>
                      <a:pt x="26" y="38"/>
                      <a:pt x="26" y="39"/>
                      <a:pt x="26" y="39"/>
                    </a:cubicBezTo>
                    <a:cubicBezTo>
                      <a:pt x="27" y="40"/>
                      <a:pt x="27" y="40"/>
                      <a:pt x="27" y="40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40"/>
                      <a:pt x="25" y="41"/>
                      <a:pt x="26" y="41"/>
                    </a:cubicBezTo>
                    <a:cubicBezTo>
                      <a:pt x="26" y="41"/>
                      <a:pt x="26" y="42"/>
                      <a:pt x="27" y="42"/>
                    </a:cubicBezTo>
                    <a:cubicBezTo>
                      <a:pt x="30" y="44"/>
                      <a:pt x="36" y="49"/>
                      <a:pt x="45" y="54"/>
                    </a:cubicBezTo>
                    <a:cubicBezTo>
                      <a:pt x="77" y="74"/>
                      <a:pt x="144" y="113"/>
                      <a:pt x="202" y="148"/>
                    </a:cubicBezTo>
                    <a:cubicBezTo>
                      <a:pt x="231" y="165"/>
                      <a:pt x="258" y="182"/>
                      <a:pt x="278" y="195"/>
                    </a:cubicBezTo>
                    <a:cubicBezTo>
                      <a:pt x="288" y="201"/>
                      <a:pt x="296" y="206"/>
                      <a:pt x="302" y="210"/>
                    </a:cubicBezTo>
                    <a:cubicBezTo>
                      <a:pt x="304" y="212"/>
                      <a:pt x="307" y="214"/>
                      <a:pt x="308" y="215"/>
                    </a:cubicBezTo>
                    <a:cubicBezTo>
                      <a:pt x="309" y="216"/>
                      <a:pt x="309" y="217"/>
                      <a:pt x="310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1" y="217"/>
                      <a:pt x="311" y="217"/>
                      <a:pt x="311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1" y="217"/>
                      <a:pt x="311" y="217"/>
                      <a:pt x="311" y="217"/>
                    </a:cubicBezTo>
                    <a:cubicBezTo>
                      <a:pt x="310" y="217"/>
                      <a:pt x="310" y="217"/>
                      <a:pt x="310" y="217"/>
                    </a:cubicBezTo>
                    <a:cubicBezTo>
                      <a:pt x="311" y="218"/>
                      <a:pt x="311" y="218"/>
                      <a:pt x="311" y="218"/>
                    </a:cubicBezTo>
                    <a:cubicBezTo>
                      <a:pt x="312" y="216"/>
                      <a:pt x="312" y="216"/>
                      <a:pt x="312" y="216"/>
                    </a:cubicBezTo>
                    <a:cubicBezTo>
                      <a:pt x="37" y="52"/>
                      <a:pt x="37" y="52"/>
                      <a:pt x="37" y="52"/>
                    </a:cubicBezTo>
                    <a:cubicBezTo>
                      <a:pt x="36" y="51"/>
                      <a:pt x="35" y="52"/>
                      <a:pt x="35" y="52"/>
                    </a:cubicBezTo>
                    <a:cubicBezTo>
                      <a:pt x="34" y="53"/>
                      <a:pt x="34" y="54"/>
                      <a:pt x="35" y="54"/>
                    </a:cubicBezTo>
                    <a:cubicBezTo>
                      <a:pt x="155" y="129"/>
                      <a:pt x="155" y="129"/>
                      <a:pt x="155" y="129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2" y="61"/>
                      <a:pt x="41" y="61"/>
                      <a:pt x="41" y="62"/>
                    </a:cubicBezTo>
                    <a:cubicBezTo>
                      <a:pt x="40" y="63"/>
                      <a:pt x="41" y="64"/>
                      <a:pt x="41" y="64"/>
                    </a:cubicBezTo>
                    <a:cubicBezTo>
                      <a:pt x="41" y="64"/>
                      <a:pt x="46" y="67"/>
                      <a:pt x="53" y="71"/>
                    </a:cubicBezTo>
                    <a:cubicBezTo>
                      <a:pt x="79" y="88"/>
                      <a:pt x="144" y="128"/>
                      <a:pt x="202" y="164"/>
                    </a:cubicBezTo>
                    <a:cubicBezTo>
                      <a:pt x="231" y="182"/>
                      <a:pt x="259" y="200"/>
                      <a:pt x="279" y="212"/>
                    </a:cubicBezTo>
                    <a:cubicBezTo>
                      <a:pt x="289" y="219"/>
                      <a:pt x="297" y="224"/>
                      <a:pt x="303" y="227"/>
                    </a:cubicBezTo>
                    <a:cubicBezTo>
                      <a:pt x="306" y="229"/>
                      <a:pt x="308" y="231"/>
                      <a:pt x="310" y="232"/>
                    </a:cubicBezTo>
                    <a:cubicBezTo>
                      <a:pt x="311" y="232"/>
                      <a:pt x="311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1" y="232"/>
                      <a:pt x="311" y="232"/>
                      <a:pt x="311" y="232"/>
                    </a:cubicBezTo>
                    <a:cubicBezTo>
                      <a:pt x="312" y="233"/>
                      <a:pt x="312" y="233"/>
                      <a:pt x="312" y="233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1" y="232"/>
                      <a:pt x="311" y="232"/>
                      <a:pt x="311" y="232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2" y="231"/>
                      <a:pt x="312" y="231"/>
                      <a:pt x="312" y="231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2" y="231"/>
                      <a:pt x="312" y="231"/>
                      <a:pt x="312" y="231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3" y="232"/>
                      <a:pt x="313" y="232"/>
                      <a:pt x="313" y="232"/>
                    </a:cubicBezTo>
                    <a:cubicBezTo>
                      <a:pt x="313" y="231"/>
                      <a:pt x="313" y="231"/>
                      <a:pt x="313" y="231"/>
                    </a:cubicBezTo>
                    <a:cubicBezTo>
                      <a:pt x="313" y="231"/>
                      <a:pt x="313" y="231"/>
                      <a:pt x="312" y="230"/>
                    </a:cubicBezTo>
                    <a:cubicBezTo>
                      <a:pt x="307" y="227"/>
                      <a:pt x="289" y="216"/>
                      <a:pt x="263" y="200"/>
                    </a:cubicBezTo>
                    <a:cubicBezTo>
                      <a:pt x="226" y="177"/>
                      <a:pt x="173" y="145"/>
                      <a:pt x="130" y="118"/>
                    </a:cubicBezTo>
                    <a:cubicBezTo>
                      <a:pt x="108" y="105"/>
                      <a:pt x="88" y="93"/>
                      <a:pt x="74" y="84"/>
                    </a:cubicBezTo>
                    <a:cubicBezTo>
                      <a:pt x="66" y="80"/>
                      <a:pt x="60" y="77"/>
                      <a:pt x="56" y="74"/>
                    </a:cubicBezTo>
                    <a:cubicBezTo>
                      <a:pt x="54" y="73"/>
                      <a:pt x="52" y="72"/>
                      <a:pt x="51" y="72"/>
                    </a:cubicBezTo>
                    <a:cubicBezTo>
                      <a:pt x="50" y="71"/>
                      <a:pt x="49" y="71"/>
                      <a:pt x="49" y="71"/>
                    </a:cubicBezTo>
                    <a:cubicBezTo>
                      <a:pt x="48" y="71"/>
                      <a:pt x="48" y="71"/>
                      <a:pt x="48" y="71"/>
                    </a:cubicBezTo>
                    <a:cubicBezTo>
                      <a:pt x="47" y="71"/>
                      <a:pt x="47" y="71"/>
                      <a:pt x="47" y="71"/>
                    </a:cubicBezTo>
                    <a:cubicBezTo>
                      <a:pt x="47" y="71"/>
                      <a:pt x="46" y="71"/>
                      <a:pt x="46" y="71"/>
                    </a:cubicBezTo>
                    <a:cubicBezTo>
                      <a:pt x="46" y="72"/>
                      <a:pt x="46" y="73"/>
                      <a:pt x="47" y="73"/>
                    </a:cubicBezTo>
                    <a:cubicBezTo>
                      <a:pt x="312" y="239"/>
                      <a:pt x="312" y="239"/>
                      <a:pt x="312" y="239"/>
                    </a:cubicBezTo>
                    <a:cubicBezTo>
                      <a:pt x="313" y="240"/>
                      <a:pt x="313" y="239"/>
                      <a:pt x="314" y="239"/>
                    </a:cubicBezTo>
                    <a:cubicBezTo>
                      <a:pt x="314" y="238"/>
                      <a:pt x="314" y="237"/>
                      <a:pt x="313" y="237"/>
                    </a:cubicBezTo>
                    <a:cubicBezTo>
                      <a:pt x="313" y="237"/>
                      <a:pt x="253" y="198"/>
                      <a:pt x="190" y="160"/>
                    </a:cubicBezTo>
                    <a:cubicBezTo>
                      <a:pt x="159" y="141"/>
                      <a:pt x="127" y="122"/>
                      <a:pt x="103" y="107"/>
                    </a:cubicBezTo>
                    <a:cubicBezTo>
                      <a:pt x="90" y="100"/>
                      <a:pt x="80" y="94"/>
                      <a:pt x="72" y="90"/>
                    </a:cubicBezTo>
                    <a:cubicBezTo>
                      <a:pt x="68" y="88"/>
                      <a:pt x="64" y="86"/>
                      <a:pt x="62" y="85"/>
                    </a:cubicBezTo>
                    <a:cubicBezTo>
                      <a:pt x="61" y="84"/>
                      <a:pt x="59" y="84"/>
                      <a:pt x="58" y="83"/>
                    </a:cubicBezTo>
                    <a:cubicBezTo>
                      <a:pt x="58" y="83"/>
                      <a:pt x="57" y="83"/>
                      <a:pt x="56" y="83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5" y="83"/>
                      <a:pt x="55" y="83"/>
                      <a:pt x="54" y="84"/>
                    </a:cubicBezTo>
                    <a:cubicBezTo>
                      <a:pt x="54" y="84"/>
                      <a:pt x="54" y="85"/>
                      <a:pt x="54" y="85"/>
                    </a:cubicBezTo>
                    <a:cubicBezTo>
                      <a:pt x="54" y="85"/>
                      <a:pt x="54" y="86"/>
                      <a:pt x="55" y="86"/>
                    </a:cubicBezTo>
                    <a:cubicBezTo>
                      <a:pt x="55" y="86"/>
                      <a:pt x="59" y="88"/>
                      <a:pt x="66" y="93"/>
                    </a:cubicBezTo>
                    <a:cubicBezTo>
                      <a:pt x="90" y="108"/>
                      <a:pt x="152" y="145"/>
                      <a:pt x="207" y="179"/>
                    </a:cubicBezTo>
                    <a:cubicBezTo>
                      <a:pt x="235" y="196"/>
                      <a:pt x="261" y="212"/>
                      <a:pt x="280" y="225"/>
                    </a:cubicBezTo>
                    <a:cubicBezTo>
                      <a:pt x="290" y="231"/>
                      <a:pt x="298" y="236"/>
                      <a:pt x="303" y="240"/>
                    </a:cubicBezTo>
                    <a:cubicBezTo>
                      <a:pt x="306" y="242"/>
                      <a:pt x="308" y="243"/>
                      <a:pt x="309" y="244"/>
                    </a:cubicBezTo>
                    <a:cubicBezTo>
                      <a:pt x="310" y="245"/>
                      <a:pt x="311" y="245"/>
                      <a:pt x="311" y="245"/>
                    </a:cubicBezTo>
                    <a:cubicBezTo>
                      <a:pt x="311" y="246"/>
                      <a:pt x="311" y="246"/>
                      <a:pt x="311" y="246"/>
                    </a:cubicBezTo>
                    <a:cubicBezTo>
                      <a:pt x="311" y="245"/>
                      <a:pt x="311" y="245"/>
                      <a:pt x="311" y="245"/>
                    </a:cubicBezTo>
                    <a:cubicBezTo>
                      <a:pt x="311" y="246"/>
                      <a:pt x="311" y="246"/>
                      <a:pt x="311" y="246"/>
                    </a:cubicBezTo>
                    <a:cubicBezTo>
                      <a:pt x="311" y="246"/>
                      <a:pt x="311" y="246"/>
                      <a:pt x="311" y="246"/>
                    </a:cubicBezTo>
                    <a:cubicBezTo>
                      <a:pt x="311" y="245"/>
                      <a:pt x="311" y="245"/>
                      <a:pt x="311" y="245"/>
                    </a:cubicBezTo>
                    <a:cubicBezTo>
                      <a:pt x="311" y="246"/>
                      <a:pt x="311" y="246"/>
                      <a:pt x="311" y="246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1" y="245"/>
                      <a:pt x="311" y="245"/>
                      <a:pt x="311" y="245"/>
                    </a:cubicBezTo>
                    <a:cubicBezTo>
                      <a:pt x="311" y="246"/>
                      <a:pt x="311" y="246"/>
                      <a:pt x="311" y="246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1" y="245"/>
                      <a:pt x="311" y="245"/>
                      <a:pt x="311" y="245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1" y="244"/>
                      <a:pt x="311" y="244"/>
                      <a:pt x="311" y="244"/>
                    </a:cubicBezTo>
                    <a:cubicBezTo>
                      <a:pt x="311" y="245"/>
                      <a:pt x="311" y="245"/>
                      <a:pt x="311" y="245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1" y="244"/>
                      <a:pt x="311" y="244"/>
                      <a:pt x="311" y="244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1" y="244"/>
                      <a:pt x="311" y="244"/>
                      <a:pt x="311" y="244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1" y="244"/>
                      <a:pt x="311" y="244"/>
                      <a:pt x="311" y="244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5"/>
                      <a:pt x="312" y="245"/>
                      <a:pt x="312" y="245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4"/>
                      <a:pt x="312" y="244"/>
                      <a:pt x="312" y="244"/>
                    </a:cubicBezTo>
                    <a:cubicBezTo>
                      <a:pt x="312" y="244"/>
                      <a:pt x="312" y="244"/>
                      <a:pt x="311" y="243"/>
                    </a:cubicBezTo>
                    <a:cubicBezTo>
                      <a:pt x="308" y="242"/>
                      <a:pt x="302" y="239"/>
                      <a:pt x="294" y="234"/>
                    </a:cubicBezTo>
                    <a:cubicBezTo>
                      <a:pt x="265" y="218"/>
                      <a:pt x="207" y="183"/>
                      <a:pt x="157" y="153"/>
                    </a:cubicBezTo>
                    <a:cubicBezTo>
                      <a:pt x="132" y="137"/>
                      <a:pt x="109" y="123"/>
                      <a:pt x="92" y="113"/>
                    </a:cubicBezTo>
                    <a:cubicBezTo>
                      <a:pt x="83" y="107"/>
                      <a:pt x="76" y="103"/>
                      <a:pt x="71" y="100"/>
                    </a:cubicBezTo>
                    <a:cubicBezTo>
                      <a:pt x="67" y="97"/>
                      <a:pt x="64" y="96"/>
                      <a:pt x="64" y="96"/>
                    </a:cubicBezTo>
                    <a:cubicBezTo>
                      <a:pt x="63" y="95"/>
                      <a:pt x="62" y="95"/>
                      <a:pt x="62" y="96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97"/>
                      <a:pt x="62" y="98"/>
                      <a:pt x="62" y="98"/>
                    </a:cubicBezTo>
                    <a:cubicBezTo>
                      <a:pt x="62" y="98"/>
                      <a:pt x="63" y="99"/>
                      <a:pt x="63" y="99"/>
                    </a:cubicBezTo>
                    <a:cubicBezTo>
                      <a:pt x="66" y="101"/>
                      <a:pt x="71" y="105"/>
                      <a:pt x="79" y="110"/>
                    </a:cubicBezTo>
                    <a:cubicBezTo>
                      <a:pt x="107" y="128"/>
                      <a:pt x="165" y="164"/>
                      <a:pt x="216" y="195"/>
                    </a:cubicBezTo>
                    <a:cubicBezTo>
                      <a:pt x="242" y="210"/>
                      <a:pt x="266" y="225"/>
                      <a:pt x="283" y="236"/>
                    </a:cubicBezTo>
                    <a:cubicBezTo>
                      <a:pt x="292" y="241"/>
                      <a:pt x="299" y="245"/>
                      <a:pt x="304" y="249"/>
                    </a:cubicBezTo>
                    <a:cubicBezTo>
                      <a:pt x="306" y="250"/>
                      <a:pt x="308" y="251"/>
                      <a:pt x="310" y="252"/>
                    </a:cubicBezTo>
                    <a:cubicBezTo>
                      <a:pt x="310" y="253"/>
                      <a:pt x="311" y="253"/>
                      <a:pt x="311" y="253"/>
                    </a:cubicBezTo>
                    <a:cubicBezTo>
                      <a:pt x="311" y="254"/>
                      <a:pt x="311" y="254"/>
                      <a:pt x="311" y="254"/>
                    </a:cubicBezTo>
                    <a:cubicBezTo>
                      <a:pt x="312" y="253"/>
                      <a:pt x="312" y="253"/>
                      <a:pt x="312" y="253"/>
                    </a:cubicBezTo>
                    <a:cubicBezTo>
                      <a:pt x="311" y="253"/>
                      <a:pt x="311" y="253"/>
                      <a:pt x="311" y="253"/>
                    </a:cubicBezTo>
                    <a:cubicBezTo>
                      <a:pt x="311" y="254"/>
                      <a:pt x="311" y="254"/>
                      <a:pt x="311" y="254"/>
                    </a:cubicBezTo>
                    <a:cubicBezTo>
                      <a:pt x="312" y="253"/>
                      <a:pt x="312" y="253"/>
                      <a:pt x="312" y="253"/>
                    </a:cubicBezTo>
                    <a:cubicBezTo>
                      <a:pt x="311" y="253"/>
                      <a:pt x="311" y="253"/>
                      <a:pt x="311" y="253"/>
                    </a:cubicBezTo>
                    <a:cubicBezTo>
                      <a:pt x="312" y="253"/>
                      <a:pt x="312" y="253"/>
                      <a:pt x="312" y="253"/>
                    </a:cubicBezTo>
                    <a:cubicBezTo>
                      <a:pt x="311" y="253"/>
                      <a:pt x="311" y="253"/>
                      <a:pt x="311" y="253"/>
                    </a:cubicBezTo>
                    <a:cubicBezTo>
                      <a:pt x="311" y="253"/>
                      <a:pt x="311" y="253"/>
                      <a:pt x="311" y="253"/>
                    </a:cubicBezTo>
                    <a:cubicBezTo>
                      <a:pt x="312" y="253"/>
                      <a:pt x="312" y="253"/>
                      <a:pt x="312" y="253"/>
                    </a:cubicBezTo>
                    <a:cubicBezTo>
                      <a:pt x="311" y="253"/>
                      <a:pt x="311" y="253"/>
                      <a:pt x="311" y="253"/>
                    </a:cubicBezTo>
                    <a:cubicBezTo>
                      <a:pt x="312" y="253"/>
                      <a:pt x="312" y="253"/>
                      <a:pt x="312" y="253"/>
                    </a:cubicBezTo>
                    <a:cubicBezTo>
                      <a:pt x="311" y="252"/>
                      <a:pt x="311" y="252"/>
                      <a:pt x="311" y="252"/>
                    </a:cubicBezTo>
                    <a:cubicBezTo>
                      <a:pt x="311" y="253"/>
                      <a:pt x="311" y="253"/>
                      <a:pt x="311" y="253"/>
                    </a:cubicBezTo>
                    <a:cubicBezTo>
                      <a:pt x="312" y="253"/>
                      <a:pt x="312" y="253"/>
                      <a:pt x="312" y="253"/>
                    </a:cubicBezTo>
                    <a:cubicBezTo>
                      <a:pt x="311" y="252"/>
                      <a:pt x="311" y="252"/>
                      <a:pt x="311" y="252"/>
                    </a:cubicBezTo>
                    <a:cubicBezTo>
                      <a:pt x="312" y="253"/>
                      <a:pt x="312" y="253"/>
                      <a:pt x="312" y="253"/>
                    </a:cubicBezTo>
                    <a:cubicBezTo>
                      <a:pt x="313" y="251"/>
                      <a:pt x="313" y="251"/>
                      <a:pt x="313" y="251"/>
                    </a:cubicBezTo>
                    <a:cubicBezTo>
                      <a:pt x="70" y="104"/>
                      <a:pt x="70" y="104"/>
                      <a:pt x="70" y="104"/>
                    </a:cubicBezTo>
                    <a:cubicBezTo>
                      <a:pt x="69" y="104"/>
                      <a:pt x="69" y="104"/>
                      <a:pt x="68" y="105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68" y="107"/>
                      <a:pt x="68" y="108"/>
                      <a:pt x="69" y="108"/>
                    </a:cubicBezTo>
                    <a:cubicBezTo>
                      <a:pt x="70" y="109"/>
                      <a:pt x="72" y="111"/>
                      <a:pt x="74" y="113"/>
                    </a:cubicBezTo>
                    <a:cubicBezTo>
                      <a:pt x="84" y="120"/>
                      <a:pt x="103" y="133"/>
                      <a:pt x="127" y="147"/>
                    </a:cubicBezTo>
                    <a:cubicBezTo>
                      <a:pt x="163" y="169"/>
                      <a:pt x="209" y="196"/>
                      <a:pt x="246" y="218"/>
                    </a:cubicBezTo>
                    <a:cubicBezTo>
                      <a:pt x="265" y="229"/>
                      <a:pt x="281" y="239"/>
                      <a:pt x="293" y="246"/>
                    </a:cubicBezTo>
                    <a:cubicBezTo>
                      <a:pt x="299" y="250"/>
                      <a:pt x="304" y="253"/>
                      <a:pt x="307" y="255"/>
                    </a:cubicBezTo>
                    <a:cubicBezTo>
                      <a:pt x="308" y="256"/>
                      <a:pt x="310" y="257"/>
                      <a:pt x="310" y="257"/>
                    </a:cubicBezTo>
                    <a:cubicBezTo>
                      <a:pt x="311" y="258"/>
                      <a:pt x="311" y="258"/>
                      <a:pt x="311" y="258"/>
                    </a:cubicBezTo>
                    <a:cubicBezTo>
                      <a:pt x="311" y="258"/>
                      <a:pt x="311" y="258"/>
                      <a:pt x="311" y="258"/>
                    </a:cubicBezTo>
                    <a:cubicBezTo>
                      <a:pt x="311" y="258"/>
                      <a:pt x="311" y="258"/>
                      <a:pt x="311" y="258"/>
                    </a:cubicBezTo>
                    <a:cubicBezTo>
                      <a:pt x="312" y="258"/>
                      <a:pt x="312" y="258"/>
                      <a:pt x="312" y="258"/>
                    </a:cubicBezTo>
                    <a:cubicBezTo>
                      <a:pt x="311" y="258"/>
                      <a:pt x="311" y="258"/>
                      <a:pt x="311" y="258"/>
                    </a:cubicBezTo>
                    <a:cubicBezTo>
                      <a:pt x="311" y="258"/>
                      <a:pt x="311" y="258"/>
                      <a:pt x="311" y="258"/>
                    </a:cubicBezTo>
                    <a:cubicBezTo>
                      <a:pt x="312" y="258"/>
                      <a:pt x="312" y="258"/>
                      <a:pt x="312" y="258"/>
                    </a:cubicBezTo>
                    <a:cubicBezTo>
                      <a:pt x="311" y="258"/>
                      <a:pt x="311" y="258"/>
                      <a:pt x="311" y="258"/>
                    </a:cubicBezTo>
                    <a:cubicBezTo>
                      <a:pt x="312" y="258"/>
                      <a:pt x="312" y="258"/>
                      <a:pt x="312" y="258"/>
                    </a:cubicBezTo>
                    <a:cubicBezTo>
                      <a:pt x="311" y="257"/>
                      <a:pt x="311" y="257"/>
                      <a:pt x="311" y="257"/>
                    </a:cubicBezTo>
                    <a:cubicBezTo>
                      <a:pt x="311" y="258"/>
                      <a:pt x="311" y="258"/>
                      <a:pt x="311" y="258"/>
                    </a:cubicBezTo>
                    <a:cubicBezTo>
                      <a:pt x="312" y="258"/>
                      <a:pt x="312" y="258"/>
                      <a:pt x="312" y="258"/>
                    </a:cubicBezTo>
                    <a:cubicBezTo>
                      <a:pt x="311" y="257"/>
                      <a:pt x="311" y="257"/>
                      <a:pt x="311" y="257"/>
                    </a:cubicBezTo>
                    <a:cubicBezTo>
                      <a:pt x="313" y="258"/>
                      <a:pt x="313" y="258"/>
                      <a:pt x="313" y="258"/>
                    </a:cubicBezTo>
                    <a:cubicBezTo>
                      <a:pt x="313" y="256"/>
                      <a:pt x="313" y="256"/>
                      <a:pt x="313" y="256"/>
                    </a:cubicBezTo>
                    <a:cubicBezTo>
                      <a:pt x="78" y="117"/>
                      <a:pt x="78" y="117"/>
                      <a:pt x="78" y="117"/>
                    </a:cubicBezTo>
                    <a:cubicBezTo>
                      <a:pt x="78" y="116"/>
                      <a:pt x="77" y="116"/>
                      <a:pt x="76" y="117"/>
                    </a:cubicBezTo>
                    <a:cubicBezTo>
                      <a:pt x="76" y="118"/>
                      <a:pt x="76" y="118"/>
                      <a:pt x="76" y="118"/>
                    </a:cubicBezTo>
                    <a:cubicBezTo>
                      <a:pt x="76" y="119"/>
                      <a:pt x="76" y="119"/>
                      <a:pt x="76" y="119"/>
                    </a:cubicBezTo>
                    <a:cubicBezTo>
                      <a:pt x="77" y="120"/>
                      <a:pt x="77" y="120"/>
                      <a:pt x="78" y="121"/>
                    </a:cubicBezTo>
                    <a:cubicBezTo>
                      <a:pt x="81" y="123"/>
                      <a:pt x="86" y="127"/>
                      <a:pt x="94" y="132"/>
                    </a:cubicBezTo>
                    <a:cubicBezTo>
                      <a:pt x="148" y="168"/>
                      <a:pt x="313" y="267"/>
                      <a:pt x="313" y="267"/>
                    </a:cubicBezTo>
                    <a:cubicBezTo>
                      <a:pt x="314" y="267"/>
                      <a:pt x="314" y="267"/>
                      <a:pt x="315" y="266"/>
                    </a:cubicBezTo>
                    <a:cubicBezTo>
                      <a:pt x="315" y="266"/>
                      <a:pt x="315" y="265"/>
                      <a:pt x="314" y="264"/>
                    </a:cubicBezTo>
                    <a:cubicBezTo>
                      <a:pt x="314" y="264"/>
                      <a:pt x="270" y="236"/>
                      <a:pt x="224" y="208"/>
                    </a:cubicBezTo>
                    <a:cubicBezTo>
                      <a:pt x="201" y="194"/>
                      <a:pt x="178" y="180"/>
                      <a:pt x="160" y="169"/>
                    </a:cubicBezTo>
                    <a:cubicBezTo>
                      <a:pt x="151" y="164"/>
                      <a:pt x="143" y="160"/>
                      <a:pt x="137" y="157"/>
                    </a:cubicBezTo>
                    <a:cubicBezTo>
                      <a:pt x="134" y="155"/>
                      <a:pt x="132" y="154"/>
                      <a:pt x="130" y="153"/>
                    </a:cubicBezTo>
                    <a:cubicBezTo>
                      <a:pt x="129" y="153"/>
                      <a:pt x="129" y="152"/>
                      <a:pt x="128" y="152"/>
                    </a:cubicBezTo>
                    <a:cubicBezTo>
                      <a:pt x="127" y="152"/>
                      <a:pt x="127" y="152"/>
                      <a:pt x="126" y="152"/>
                    </a:cubicBezTo>
                    <a:cubicBezTo>
                      <a:pt x="125" y="152"/>
                      <a:pt x="125" y="152"/>
                      <a:pt x="125" y="152"/>
                    </a:cubicBezTo>
                    <a:cubicBezTo>
                      <a:pt x="125" y="152"/>
                      <a:pt x="125" y="152"/>
                      <a:pt x="124" y="153"/>
                    </a:cubicBezTo>
                    <a:cubicBezTo>
                      <a:pt x="126" y="153"/>
                      <a:pt x="126" y="153"/>
                      <a:pt x="126" y="153"/>
                    </a:cubicBezTo>
                    <a:cubicBezTo>
                      <a:pt x="125" y="152"/>
                      <a:pt x="125" y="152"/>
                      <a:pt x="125" y="152"/>
                    </a:cubicBezTo>
                    <a:cubicBezTo>
                      <a:pt x="124" y="153"/>
                      <a:pt x="124" y="153"/>
                      <a:pt x="124" y="153"/>
                    </a:cubicBezTo>
                    <a:cubicBezTo>
                      <a:pt x="124" y="154"/>
                      <a:pt x="124" y="154"/>
                      <a:pt x="125" y="154"/>
                    </a:cubicBezTo>
                    <a:cubicBezTo>
                      <a:pt x="125" y="155"/>
                      <a:pt x="125" y="155"/>
                      <a:pt x="125" y="155"/>
                    </a:cubicBezTo>
                    <a:cubicBezTo>
                      <a:pt x="126" y="155"/>
                      <a:pt x="127" y="156"/>
                      <a:pt x="129" y="157"/>
                    </a:cubicBezTo>
                    <a:cubicBezTo>
                      <a:pt x="142" y="166"/>
                      <a:pt x="188" y="193"/>
                      <a:pt x="231" y="219"/>
                    </a:cubicBezTo>
                    <a:cubicBezTo>
                      <a:pt x="253" y="232"/>
                      <a:pt x="274" y="244"/>
                      <a:pt x="289" y="254"/>
                    </a:cubicBezTo>
                    <a:cubicBezTo>
                      <a:pt x="296" y="259"/>
                      <a:pt x="303" y="263"/>
                      <a:pt x="307" y="266"/>
                    </a:cubicBezTo>
                    <a:cubicBezTo>
                      <a:pt x="309" y="268"/>
                      <a:pt x="311" y="269"/>
                      <a:pt x="312" y="270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3" y="272"/>
                      <a:pt x="313" y="272"/>
                      <a:pt x="313" y="272"/>
                    </a:cubicBezTo>
                    <a:cubicBezTo>
                      <a:pt x="314" y="271"/>
                      <a:pt x="314" y="271"/>
                      <a:pt x="314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3" y="272"/>
                      <a:pt x="313" y="272"/>
                      <a:pt x="313" y="272"/>
                    </a:cubicBezTo>
                    <a:cubicBezTo>
                      <a:pt x="314" y="271"/>
                      <a:pt x="314" y="271"/>
                      <a:pt x="314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4" y="271"/>
                      <a:pt x="314" y="271"/>
                      <a:pt x="314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4" y="271"/>
                      <a:pt x="314" y="271"/>
                      <a:pt x="314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4" y="271"/>
                      <a:pt x="314" y="271"/>
                      <a:pt x="314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4" y="271"/>
                      <a:pt x="314" y="271"/>
                      <a:pt x="314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5" y="271"/>
                      <a:pt x="315" y="271"/>
                      <a:pt x="315" y="271"/>
                    </a:cubicBezTo>
                    <a:cubicBezTo>
                      <a:pt x="314" y="270"/>
                      <a:pt x="314" y="270"/>
                      <a:pt x="314" y="270"/>
                    </a:cubicBezTo>
                    <a:cubicBezTo>
                      <a:pt x="313" y="271"/>
                      <a:pt x="313" y="271"/>
                      <a:pt x="313" y="271"/>
                    </a:cubicBezTo>
                    <a:cubicBezTo>
                      <a:pt x="315" y="271"/>
                      <a:pt x="315" y="271"/>
                      <a:pt x="315" y="271"/>
                    </a:cubicBezTo>
                    <a:cubicBezTo>
                      <a:pt x="314" y="270"/>
                      <a:pt x="314" y="270"/>
                      <a:pt x="314" y="270"/>
                    </a:cubicBezTo>
                    <a:cubicBezTo>
                      <a:pt x="314" y="271"/>
                      <a:pt x="314" y="271"/>
                      <a:pt x="314" y="271"/>
                    </a:cubicBezTo>
                    <a:cubicBezTo>
                      <a:pt x="314" y="270"/>
                      <a:pt x="314" y="270"/>
                      <a:pt x="314" y="270"/>
                    </a:cubicBezTo>
                    <a:cubicBezTo>
                      <a:pt x="314" y="270"/>
                      <a:pt x="314" y="270"/>
                      <a:pt x="314" y="270"/>
                    </a:cubicBezTo>
                    <a:cubicBezTo>
                      <a:pt x="314" y="271"/>
                      <a:pt x="314" y="271"/>
                      <a:pt x="314" y="271"/>
                    </a:cubicBezTo>
                    <a:cubicBezTo>
                      <a:pt x="314" y="270"/>
                      <a:pt x="314" y="270"/>
                      <a:pt x="314" y="270"/>
                    </a:cubicBezTo>
                    <a:cubicBezTo>
                      <a:pt x="314" y="270"/>
                      <a:pt x="314" y="270"/>
                      <a:pt x="314" y="270"/>
                    </a:cubicBezTo>
                    <a:cubicBezTo>
                      <a:pt x="314" y="270"/>
                      <a:pt x="313" y="270"/>
                      <a:pt x="312" y="269"/>
                    </a:cubicBezTo>
                    <a:cubicBezTo>
                      <a:pt x="309" y="268"/>
                      <a:pt x="300" y="264"/>
                      <a:pt x="291" y="258"/>
                    </a:cubicBezTo>
                    <a:cubicBezTo>
                      <a:pt x="276" y="250"/>
                      <a:pt x="258" y="239"/>
                      <a:pt x="243" y="230"/>
                    </a:cubicBezTo>
                    <a:cubicBezTo>
                      <a:pt x="235" y="226"/>
                      <a:pt x="229" y="222"/>
                      <a:pt x="224" y="219"/>
                    </a:cubicBezTo>
                    <a:cubicBezTo>
                      <a:pt x="221" y="218"/>
                      <a:pt x="220" y="217"/>
                      <a:pt x="218" y="216"/>
                    </a:cubicBezTo>
                    <a:cubicBezTo>
                      <a:pt x="218" y="216"/>
                      <a:pt x="217" y="215"/>
                      <a:pt x="217" y="215"/>
                    </a:cubicBezTo>
                    <a:cubicBezTo>
                      <a:pt x="216" y="215"/>
                      <a:pt x="216" y="215"/>
                      <a:pt x="216" y="215"/>
                    </a:cubicBezTo>
                    <a:cubicBezTo>
                      <a:pt x="216" y="215"/>
                      <a:pt x="216" y="215"/>
                      <a:pt x="216" y="215"/>
                    </a:cubicBezTo>
                    <a:cubicBezTo>
                      <a:pt x="216" y="215"/>
                      <a:pt x="216" y="215"/>
                      <a:pt x="216" y="215"/>
                    </a:cubicBezTo>
                    <a:cubicBezTo>
                      <a:pt x="216" y="215"/>
                      <a:pt x="216" y="215"/>
                      <a:pt x="216" y="215"/>
                    </a:cubicBezTo>
                    <a:cubicBezTo>
                      <a:pt x="215" y="215"/>
                      <a:pt x="215" y="215"/>
                      <a:pt x="215" y="215"/>
                    </a:cubicBezTo>
                    <a:cubicBezTo>
                      <a:pt x="215" y="215"/>
                      <a:pt x="215" y="215"/>
                      <a:pt x="214" y="215"/>
                    </a:cubicBezTo>
                    <a:cubicBezTo>
                      <a:pt x="214" y="215"/>
                      <a:pt x="214" y="216"/>
                      <a:pt x="214" y="216"/>
                    </a:cubicBezTo>
                    <a:cubicBezTo>
                      <a:pt x="214" y="217"/>
                      <a:pt x="214" y="217"/>
                      <a:pt x="214" y="217"/>
                    </a:cubicBezTo>
                    <a:cubicBezTo>
                      <a:pt x="214" y="217"/>
                      <a:pt x="214" y="217"/>
                      <a:pt x="214" y="217"/>
                    </a:cubicBezTo>
                    <a:cubicBezTo>
                      <a:pt x="215" y="218"/>
                      <a:pt x="215" y="218"/>
                      <a:pt x="215" y="218"/>
                    </a:cubicBezTo>
                    <a:cubicBezTo>
                      <a:pt x="217" y="219"/>
                      <a:pt x="224" y="224"/>
                      <a:pt x="234" y="230"/>
                    </a:cubicBezTo>
                    <a:cubicBezTo>
                      <a:pt x="248" y="239"/>
                      <a:pt x="268" y="251"/>
                      <a:pt x="285" y="261"/>
                    </a:cubicBezTo>
                    <a:cubicBezTo>
                      <a:pt x="293" y="266"/>
                      <a:pt x="301" y="271"/>
                      <a:pt x="306" y="274"/>
                    </a:cubicBezTo>
                    <a:cubicBezTo>
                      <a:pt x="308" y="276"/>
                      <a:pt x="311" y="277"/>
                      <a:pt x="312" y="278"/>
                    </a:cubicBezTo>
                    <a:cubicBezTo>
                      <a:pt x="313" y="279"/>
                      <a:pt x="313" y="279"/>
                      <a:pt x="314" y="279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4" y="280"/>
                      <a:pt x="314" y="280"/>
                      <a:pt x="314" y="280"/>
                    </a:cubicBezTo>
                    <a:cubicBezTo>
                      <a:pt x="315" y="279"/>
                      <a:pt x="315" y="279"/>
                      <a:pt x="315" y="279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4" y="280"/>
                      <a:pt x="314" y="280"/>
                      <a:pt x="314" y="280"/>
                    </a:cubicBezTo>
                    <a:cubicBezTo>
                      <a:pt x="315" y="279"/>
                      <a:pt x="315" y="279"/>
                      <a:pt x="315" y="279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5" y="278"/>
                      <a:pt x="315" y="278"/>
                      <a:pt x="315" y="278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5" y="278"/>
                      <a:pt x="315" y="278"/>
                      <a:pt x="315" y="278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5" y="278"/>
                      <a:pt x="315" y="278"/>
                      <a:pt x="315" y="278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5" y="278"/>
                      <a:pt x="315" y="278"/>
                      <a:pt x="315" y="278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5" y="278"/>
                      <a:pt x="315" y="278"/>
                      <a:pt x="315" y="278"/>
                    </a:cubicBezTo>
                    <a:cubicBezTo>
                      <a:pt x="314" y="278"/>
                      <a:pt x="314" y="278"/>
                      <a:pt x="314" y="278"/>
                    </a:cubicBezTo>
                    <a:cubicBezTo>
                      <a:pt x="314" y="279"/>
                      <a:pt x="314" y="279"/>
                      <a:pt x="314" y="279"/>
                    </a:cubicBezTo>
                    <a:cubicBezTo>
                      <a:pt x="315" y="278"/>
                      <a:pt x="315" y="278"/>
                      <a:pt x="315" y="278"/>
                    </a:cubicBezTo>
                    <a:cubicBezTo>
                      <a:pt x="314" y="278"/>
                      <a:pt x="314" y="278"/>
                      <a:pt x="314" y="278"/>
                    </a:cubicBezTo>
                    <a:cubicBezTo>
                      <a:pt x="315" y="278"/>
                      <a:pt x="315" y="278"/>
                      <a:pt x="315" y="278"/>
                    </a:cubicBezTo>
                    <a:cubicBezTo>
                      <a:pt x="315" y="277"/>
                      <a:pt x="315" y="277"/>
                      <a:pt x="315" y="277"/>
                    </a:cubicBezTo>
                    <a:cubicBezTo>
                      <a:pt x="304" y="277"/>
                      <a:pt x="304" y="277"/>
                      <a:pt x="304" y="277"/>
                    </a:cubicBezTo>
                    <a:cubicBezTo>
                      <a:pt x="304" y="277"/>
                      <a:pt x="303" y="277"/>
                      <a:pt x="303" y="278"/>
                    </a:cubicBezTo>
                    <a:cubicBezTo>
                      <a:pt x="303" y="279"/>
                      <a:pt x="303" y="279"/>
                      <a:pt x="303" y="280"/>
                    </a:cubicBezTo>
                    <a:cubicBezTo>
                      <a:pt x="313" y="285"/>
                      <a:pt x="313" y="285"/>
                      <a:pt x="313" y="285"/>
                    </a:cubicBezTo>
                    <a:cubicBezTo>
                      <a:pt x="313" y="286"/>
                      <a:pt x="314" y="286"/>
                      <a:pt x="315" y="285"/>
                    </a:cubicBezTo>
                    <a:cubicBezTo>
                      <a:pt x="315" y="284"/>
                      <a:pt x="315" y="283"/>
                      <a:pt x="314" y="28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8" name="Freeform 1208">
                <a:extLst>
                  <a:ext uri="{FF2B5EF4-FFF2-40B4-BE49-F238E27FC236}">
                    <a16:creationId xmlns:a16="http://schemas.microsoft.com/office/drawing/2014/main" id="{A40BFFCC-A4A2-44B9-81CC-D4E296EA60A2}"/>
                  </a:ext>
                </a:extLst>
              </p:cNvPr>
              <p:cNvSpPr/>
              <p:nvPr/>
            </p:nvSpPr>
            <p:spPr bwMode="auto">
              <a:xfrm>
                <a:off x="3598966" y="297062"/>
                <a:ext cx="98189" cy="133601"/>
              </a:xfrm>
              <a:custGeom>
                <a:avLst/>
                <a:gdLst>
                  <a:gd name="T0" fmla="*/ 41 w 45"/>
                  <a:gd name="T1" fmla="*/ 54 h 61"/>
                  <a:gd name="T2" fmla="*/ 40 w 45"/>
                  <a:gd name="T3" fmla="*/ 48 h 61"/>
                  <a:gd name="T4" fmla="*/ 36 w 45"/>
                  <a:gd name="T5" fmla="*/ 43 h 61"/>
                  <a:gd name="T6" fmla="*/ 42 w 45"/>
                  <a:gd name="T7" fmla="*/ 43 h 61"/>
                  <a:gd name="T8" fmla="*/ 37 w 45"/>
                  <a:gd name="T9" fmla="*/ 39 h 61"/>
                  <a:gd name="T10" fmla="*/ 20 w 45"/>
                  <a:gd name="T11" fmla="*/ 32 h 61"/>
                  <a:gd name="T12" fmla="*/ 41 w 45"/>
                  <a:gd name="T13" fmla="*/ 37 h 61"/>
                  <a:gd name="T14" fmla="*/ 43 w 45"/>
                  <a:gd name="T15" fmla="*/ 33 h 61"/>
                  <a:gd name="T16" fmla="*/ 7 w 45"/>
                  <a:gd name="T17" fmla="*/ 11 h 61"/>
                  <a:gd name="T18" fmla="*/ 36 w 45"/>
                  <a:gd name="T19" fmla="*/ 27 h 61"/>
                  <a:gd name="T20" fmla="*/ 43 w 45"/>
                  <a:gd name="T21" fmla="*/ 30 h 61"/>
                  <a:gd name="T22" fmla="*/ 44 w 45"/>
                  <a:gd name="T23" fmla="*/ 28 h 61"/>
                  <a:gd name="T24" fmla="*/ 15 w 45"/>
                  <a:gd name="T25" fmla="*/ 9 h 61"/>
                  <a:gd name="T26" fmla="*/ 3 w 45"/>
                  <a:gd name="T27" fmla="*/ 1 h 61"/>
                  <a:gd name="T28" fmla="*/ 2 w 45"/>
                  <a:gd name="T29" fmla="*/ 2 h 61"/>
                  <a:gd name="T30" fmla="*/ 2 w 45"/>
                  <a:gd name="T31" fmla="*/ 2 h 61"/>
                  <a:gd name="T32" fmla="*/ 3 w 45"/>
                  <a:gd name="T33" fmla="*/ 2 h 61"/>
                  <a:gd name="T34" fmla="*/ 3 w 45"/>
                  <a:gd name="T35" fmla="*/ 2 h 61"/>
                  <a:gd name="T36" fmla="*/ 3 w 45"/>
                  <a:gd name="T37" fmla="*/ 2 h 61"/>
                  <a:gd name="T38" fmla="*/ 2 w 45"/>
                  <a:gd name="T39" fmla="*/ 1 h 61"/>
                  <a:gd name="T40" fmla="*/ 0 w 45"/>
                  <a:gd name="T41" fmla="*/ 3 h 61"/>
                  <a:gd name="T42" fmla="*/ 42 w 45"/>
                  <a:gd name="T43" fmla="*/ 29 h 61"/>
                  <a:gd name="T44" fmla="*/ 43 w 45"/>
                  <a:gd name="T45" fmla="*/ 28 h 61"/>
                  <a:gd name="T46" fmla="*/ 43 w 45"/>
                  <a:gd name="T47" fmla="*/ 28 h 61"/>
                  <a:gd name="T48" fmla="*/ 43 w 45"/>
                  <a:gd name="T49" fmla="*/ 27 h 61"/>
                  <a:gd name="T50" fmla="*/ 43 w 45"/>
                  <a:gd name="T51" fmla="*/ 27 h 61"/>
                  <a:gd name="T52" fmla="*/ 43 w 45"/>
                  <a:gd name="T53" fmla="*/ 27 h 61"/>
                  <a:gd name="T54" fmla="*/ 41 w 45"/>
                  <a:gd name="T55" fmla="*/ 26 h 61"/>
                  <a:gd name="T56" fmla="*/ 6 w 45"/>
                  <a:gd name="T57" fmla="*/ 10 h 61"/>
                  <a:gd name="T58" fmla="*/ 16 w 45"/>
                  <a:gd name="T59" fmla="*/ 21 h 61"/>
                  <a:gd name="T60" fmla="*/ 27 w 45"/>
                  <a:gd name="T61" fmla="*/ 31 h 61"/>
                  <a:gd name="T62" fmla="*/ 20 w 45"/>
                  <a:gd name="T63" fmla="*/ 32 h 61"/>
                  <a:gd name="T64" fmla="*/ 39 w 45"/>
                  <a:gd name="T65" fmla="*/ 43 h 61"/>
                  <a:gd name="T66" fmla="*/ 40 w 45"/>
                  <a:gd name="T67" fmla="*/ 43 h 61"/>
                  <a:gd name="T68" fmla="*/ 40 w 45"/>
                  <a:gd name="T69" fmla="*/ 43 h 61"/>
                  <a:gd name="T70" fmla="*/ 39 w 45"/>
                  <a:gd name="T71" fmla="*/ 43 h 61"/>
                  <a:gd name="T72" fmla="*/ 39 w 45"/>
                  <a:gd name="T73" fmla="*/ 43 h 61"/>
                  <a:gd name="T74" fmla="*/ 39 w 45"/>
                  <a:gd name="T75" fmla="*/ 43 h 61"/>
                  <a:gd name="T76" fmla="*/ 41 w 45"/>
                  <a:gd name="T77" fmla="*/ 43 h 61"/>
                  <a:gd name="T78" fmla="*/ 23 w 45"/>
                  <a:gd name="T79" fmla="*/ 37 h 61"/>
                  <a:gd name="T80" fmla="*/ 32 w 45"/>
                  <a:gd name="T81" fmla="*/ 48 h 61"/>
                  <a:gd name="T82" fmla="*/ 38 w 45"/>
                  <a:gd name="T83" fmla="*/ 54 h 61"/>
                  <a:gd name="T84" fmla="*/ 38 w 45"/>
                  <a:gd name="T85" fmla="*/ 61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45" h="61">
                    <a:moveTo>
                      <a:pt x="40" y="58"/>
                    </a:moveTo>
                    <a:cubicBezTo>
                      <a:pt x="39" y="58"/>
                      <a:pt x="39" y="58"/>
                      <a:pt x="39" y="58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41" y="53"/>
                      <a:pt x="41" y="53"/>
                      <a:pt x="40" y="52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40" y="48"/>
                      <a:pt x="40" y="48"/>
                      <a:pt x="40" y="48"/>
                    </a:cubicBezTo>
                    <a:cubicBezTo>
                      <a:pt x="41" y="48"/>
                      <a:pt x="41" y="48"/>
                      <a:pt x="41" y="47"/>
                    </a:cubicBezTo>
                    <a:cubicBezTo>
                      <a:pt x="41" y="47"/>
                      <a:pt x="41" y="46"/>
                      <a:pt x="41" y="46"/>
                    </a:cubicBezTo>
                    <a:cubicBezTo>
                      <a:pt x="36" y="43"/>
                      <a:pt x="36" y="43"/>
                      <a:pt x="36" y="43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1" y="45"/>
                      <a:pt x="42" y="44"/>
                      <a:pt x="42" y="44"/>
                    </a:cubicBezTo>
                    <a:cubicBezTo>
                      <a:pt x="42" y="43"/>
                      <a:pt x="42" y="43"/>
                      <a:pt x="42" y="43"/>
                    </a:cubicBezTo>
                    <a:cubicBezTo>
                      <a:pt x="42" y="43"/>
                      <a:pt x="42" y="42"/>
                      <a:pt x="42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1" y="41"/>
                      <a:pt x="39" y="40"/>
                      <a:pt x="37" y="39"/>
                    </a:cubicBezTo>
                    <a:cubicBezTo>
                      <a:pt x="31" y="35"/>
                      <a:pt x="22" y="29"/>
                      <a:pt x="22" y="29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20" y="32"/>
                      <a:pt x="20" y="32"/>
                      <a:pt x="20" y="32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1" y="40"/>
                      <a:pt x="42" y="39"/>
                      <a:pt x="42" y="39"/>
                    </a:cubicBezTo>
                    <a:cubicBezTo>
                      <a:pt x="42" y="38"/>
                      <a:pt x="42" y="37"/>
                      <a:pt x="41" y="3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42" y="34"/>
                      <a:pt x="43" y="34"/>
                      <a:pt x="43" y="33"/>
                    </a:cubicBezTo>
                    <a:cubicBezTo>
                      <a:pt x="44" y="32"/>
                      <a:pt x="43" y="32"/>
                      <a:pt x="43" y="31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6" y="12"/>
                      <a:pt x="15" y="16"/>
                      <a:pt x="24" y="21"/>
                    </a:cubicBezTo>
                    <a:cubicBezTo>
                      <a:pt x="28" y="23"/>
                      <a:pt x="32" y="25"/>
                      <a:pt x="36" y="27"/>
                    </a:cubicBezTo>
                    <a:cubicBezTo>
                      <a:pt x="37" y="27"/>
                      <a:pt x="39" y="28"/>
                      <a:pt x="40" y="29"/>
                    </a:cubicBezTo>
                    <a:cubicBezTo>
                      <a:pt x="41" y="29"/>
                      <a:pt x="41" y="29"/>
                      <a:pt x="42" y="29"/>
                    </a:cubicBezTo>
                    <a:cubicBezTo>
                      <a:pt x="42" y="29"/>
                      <a:pt x="42" y="30"/>
                      <a:pt x="43" y="30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4" y="29"/>
                      <a:pt x="44" y="29"/>
                      <a:pt x="44" y="29"/>
                    </a:cubicBezTo>
                    <a:cubicBezTo>
                      <a:pt x="44" y="28"/>
                      <a:pt x="45" y="28"/>
                      <a:pt x="44" y="28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4" y="27"/>
                      <a:pt x="41" y="25"/>
                      <a:pt x="37" y="23"/>
                    </a:cubicBezTo>
                    <a:cubicBezTo>
                      <a:pt x="31" y="19"/>
                      <a:pt x="23" y="14"/>
                      <a:pt x="15" y="9"/>
                    </a:cubicBezTo>
                    <a:cubicBezTo>
                      <a:pt x="12" y="7"/>
                      <a:pt x="8" y="5"/>
                      <a:pt x="6" y="4"/>
                    </a:cubicBezTo>
                    <a:cubicBezTo>
                      <a:pt x="5" y="3"/>
                      <a:pt x="4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5"/>
                      <a:pt x="4" y="6"/>
                    </a:cubicBezTo>
                    <a:cubicBezTo>
                      <a:pt x="13" y="12"/>
                      <a:pt x="42" y="29"/>
                      <a:pt x="42" y="29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2" y="27"/>
                      <a:pt x="42" y="27"/>
                      <a:pt x="42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7"/>
                      <a:pt x="42" y="26"/>
                      <a:pt x="41" y="26"/>
                    </a:cubicBezTo>
                    <a:cubicBezTo>
                      <a:pt x="37" y="24"/>
                      <a:pt x="29" y="20"/>
                      <a:pt x="21" y="16"/>
                    </a:cubicBezTo>
                    <a:cubicBezTo>
                      <a:pt x="14" y="13"/>
                      <a:pt x="8" y="9"/>
                      <a:pt x="8" y="9"/>
                    </a:cubicBezTo>
                    <a:cubicBezTo>
                      <a:pt x="7" y="9"/>
                      <a:pt x="6" y="9"/>
                      <a:pt x="6" y="10"/>
                    </a:cubicBezTo>
                    <a:cubicBezTo>
                      <a:pt x="5" y="11"/>
                      <a:pt x="6" y="12"/>
                      <a:pt x="6" y="12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1"/>
                      <a:pt x="15" y="21"/>
                      <a:pt x="14" y="22"/>
                    </a:cubicBezTo>
                    <a:cubicBezTo>
                      <a:pt x="14" y="22"/>
                      <a:pt x="14" y="23"/>
                      <a:pt x="15" y="24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0" y="29"/>
                      <a:pt x="19" y="30"/>
                    </a:cubicBezTo>
                    <a:cubicBezTo>
                      <a:pt x="19" y="31"/>
                      <a:pt x="19" y="31"/>
                      <a:pt x="20" y="32"/>
                    </a:cubicBezTo>
                    <a:cubicBezTo>
                      <a:pt x="20" y="32"/>
                      <a:pt x="25" y="35"/>
                      <a:pt x="30" y="38"/>
                    </a:cubicBezTo>
                    <a:cubicBezTo>
                      <a:pt x="33" y="39"/>
                      <a:pt x="35" y="41"/>
                      <a:pt x="37" y="42"/>
                    </a:cubicBezTo>
                    <a:cubicBezTo>
                      <a:pt x="38" y="43"/>
                      <a:pt x="39" y="43"/>
                      <a:pt x="39" y="43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0" y="44"/>
                      <a:pt x="40" y="44"/>
                      <a:pt x="40" y="44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39" y="44"/>
                      <a:pt x="40" y="44"/>
                      <a:pt x="40" y="44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39" y="43"/>
                      <a:pt x="39" y="43"/>
                      <a:pt x="39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4" y="36"/>
                      <a:pt x="24" y="36"/>
                      <a:pt x="23" y="37"/>
                    </a:cubicBezTo>
                    <a:cubicBezTo>
                      <a:pt x="23" y="38"/>
                      <a:pt x="23" y="38"/>
                      <a:pt x="24" y="39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1" y="48"/>
                      <a:pt x="31" y="49"/>
                    </a:cubicBezTo>
                    <a:cubicBezTo>
                      <a:pt x="31" y="49"/>
                      <a:pt x="31" y="50"/>
                      <a:pt x="32" y="50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6" y="58"/>
                      <a:pt x="36" y="58"/>
                      <a:pt x="36" y="58"/>
                    </a:cubicBezTo>
                    <a:cubicBezTo>
                      <a:pt x="36" y="58"/>
                      <a:pt x="36" y="59"/>
                      <a:pt x="37" y="60"/>
                    </a:cubicBezTo>
                    <a:cubicBezTo>
                      <a:pt x="38" y="61"/>
                      <a:pt x="38" y="61"/>
                      <a:pt x="38" y="61"/>
                    </a:cubicBezTo>
                    <a:cubicBezTo>
                      <a:pt x="39" y="61"/>
                      <a:pt x="40" y="61"/>
                      <a:pt x="40" y="60"/>
                    </a:cubicBezTo>
                    <a:cubicBezTo>
                      <a:pt x="41" y="59"/>
                      <a:pt x="41" y="58"/>
                      <a:pt x="40" y="5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9" name="Freeform 1209">
                <a:extLst>
                  <a:ext uri="{FF2B5EF4-FFF2-40B4-BE49-F238E27FC236}">
                    <a16:creationId xmlns:a16="http://schemas.microsoft.com/office/drawing/2014/main" id="{7BE14A96-1EB4-4EEE-98B0-87491F5D25D4}"/>
                  </a:ext>
                </a:extLst>
              </p:cNvPr>
              <p:cNvSpPr/>
              <p:nvPr/>
            </p:nvSpPr>
            <p:spPr bwMode="auto">
              <a:xfrm>
                <a:off x="4155906" y="554606"/>
                <a:ext cx="275250" cy="191548"/>
              </a:xfrm>
              <a:custGeom>
                <a:avLst/>
                <a:gdLst>
                  <a:gd name="T0" fmla="*/ 43 w 126"/>
                  <a:gd name="T1" fmla="*/ 33 h 87"/>
                  <a:gd name="T2" fmla="*/ 92 w 126"/>
                  <a:gd name="T3" fmla="*/ 58 h 87"/>
                  <a:gd name="T4" fmla="*/ 92 w 126"/>
                  <a:gd name="T5" fmla="*/ 56 h 87"/>
                  <a:gd name="T6" fmla="*/ 70 w 126"/>
                  <a:gd name="T7" fmla="*/ 41 h 87"/>
                  <a:gd name="T8" fmla="*/ 9 w 126"/>
                  <a:gd name="T9" fmla="*/ 4 h 87"/>
                  <a:gd name="T10" fmla="*/ 3 w 126"/>
                  <a:gd name="T11" fmla="*/ 0 h 87"/>
                  <a:gd name="T12" fmla="*/ 2 w 126"/>
                  <a:gd name="T13" fmla="*/ 0 h 87"/>
                  <a:gd name="T14" fmla="*/ 2 w 126"/>
                  <a:gd name="T15" fmla="*/ 0 h 87"/>
                  <a:gd name="T16" fmla="*/ 2 w 126"/>
                  <a:gd name="T17" fmla="*/ 1 h 87"/>
                  <a:gd name="T18" fmla="*/ 1 w 126"/>
                  <a:gd name="T19" fmla="*/ 1 h 87"/>
                  <a:gd name="T20" fmla="*/ 2 w 126"/>
                  <a:gd name="T21" fmla="*/ 0 h 87"/>
                  <a:gd name="T22" fmla="*/ 2 w 126"/>
                  <a:gd name="T23" fmla="*/ 0 h 87"/>
                  <a:gd name="T24" fmla="*/ 3 w 126"/>
                  <a:gd name="T25" fmla="*/ 0 h 87"/>
                  <a:gd name="T26" fmla="*/ 1 w 126"/>
                  <a:gd name="T27" fmla="*/ 1 h 87"/>
                  <a:gd name="T28" fmla="*/ 1 w 126"/>
                  <a:gd name="T29" fmla="*/ 1 h 87"/>
                  <a:gd name="T30" fmla="*/ 3 w 126"/>
                  <a:gd name="T31" fmla="*/ 0 h 87"/>
                  <a:gd name="T32" fmla="*/ 3 w 126"/>
                  <a:gd name="T33" fmla="*/ 1 h 87"/>
                  <a:gd name="T34" fmla="*/ 3 w 126"/>
                  <a:gd name="T35" fmla="*/ 2 h 87"/>
                  <a:gd name="T36" fmla="*/ 2 w 126"/>
                  <a:gd name="T37" fmla="*/ 3 h 87"/>
                  <a:gd name="T38" fmla="*/ 1 w 126"/>
                  <a:gd name="T39" fmla="*/ 1 h 87"/>
                  <a:gd name="T40" fmla="*/ 2 w 126"/>
                  <a:gd name="T41" fmla="*/ 2 h 87"/>
                  <a:gd name="T42" fmla="*/ 2 w 126"/>
                  <a:gd name="T43" fmla="*/ 3 h 87"/>
                  <a:gd name="T44" fmla="*/ 2 w 126"/>
                  <a:gd name="T45" fmla="*/ 3 h 87"/>
                  <a:gd name="T46" fmla="*/ 5 w 126"/>
                  <a:gd name="T47" fmla="*/ 4 h 87"/>
                  <a:gd name="T48" fmla="*/ 51 w 126"/>
                  <a:gd name="T49" fmla="*/ 27 h 87"/>
                  <a:gd name="T50" fmla="*/ 59 w 126"/>
                  <a:gd name="T51" fmla="*/ 30 h 87"/>
                  <a:gd name="T52" fmla="*/ 20 w 126"/>
                  <a:gd name="T53" fmla="*/ 4 h 87"/>
                  <a:gd name="T54" fmla="*/ 18 w 126"/>
                  <a:gd name="T55" fmla="*/ 6 h 87"/>
                  <a:gd name="T56" fmla="*/ 58 w 126"/>
                  <a:gd name="T57" fmla="*/ 29 h 87"/>
                  <a:gd name="T58" fmla="*/ 32 w 126"/>
                  <a:gd name="T59" fmla="*/ 14 h 87"/>
                  <a:gd name="T60" fmla="*/ 6 w 126"/>
                  <a:gd name="T61" fmla="*/ 1 h 87"/>
                  <a:gd name="T62" fmla="*/ 2 w 126"/>
                  <a:gd name="T63" fmla="*/ 0 h 87"/>
                  <a:gd name="T64" fmla="*/ 0 w 126"/>
                  <a:gd name="T65" fmla="*/ 0 h 87"/>
                  <a:gd name="T66" fmla="*/ 0 w 126"/>
                  <a:gd name="T67" fmla="*/ 2 h 87"/>
                  <a:gd name="T68" fmla="*/ 1 w 126"/>
                  <a:gd name="T69" fmla="*/ 3 h 87"/>
                  <a:gd name="T70" fmla="*/ 55 w 126"/>
                  <a:gd name="T71" fmla="*/ 35 h 87"/>
                  <a:gd name="T72" fmla="*/ 87 w 126"/>
                  <a:gd name="T73" fmla="*/ 56 h 87"/>
                  <a:gd name="T74" fmla="*/ 90 w 126"/>
                  <a:gd name="T75" fmla="*/ 58 h 87"/>
                  <a:gd name="T76" fmla="*/ 91 w 126"/>
                  <a:gd name="T77" fmla="*/ 57 h 87"/>
                  <a:gd name="T78" fmla="*/ 90 w 126"/>
                  <a:gd name="T79" fmla="*/ 58 h 87"/>
                  <a:gd name="T80" fmla="*/ 90 w 126"/>
                  <a:gd name="T81" fmla="*/ 57 h 87"/>
                  <a:gd name="T82" fmla="*/ 90 w 126"/>
                  <a:gd name="T83" fmla="*/ 57 h 87"/>
                  <a:gd name="T84" fmla="*/ 91 w 126"/>
                  <a:gd name="T85" fmla="*/ 57 h 87"/>
                  <a:gd name="T86" fmla="*/ 91 w 126"/>
                  <a:gd name="T87" fmla="*/ 57 h 87"/>
                  <a:gd name="T88" fmla="*/ 2 w 126"/>
                  <a:gd name="T89" fmla="*/ 7 h 87"/>
                  <a:gd name="T90" fmla="*/ 1 w 126"/>
                  <a:gd name="T91" fmla="*/ 10 h 87"/>
                  <a:gd name="T92" fmla="*/ 126 w 126"/>
                  <a:gd name="T93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26" h="87">
                    <a:moveTo>
                      <a:pt x="125" y="85"/>
                    </a:moveTo>
                    <a:cubicBezTo>
                      <a:pt x="43" y="33"/>
                      <a:pt x="43" y="33"/>
                      <a:pt x="43" y="33"/>
                    </a:cubicBezTo>
                    <a:cubicBezTo>
                      <a:pt x="91" y="59"/>
                      <a:pt x="91" y="59"/>
                      <a:pt x="91" y="59"/>
                    </a:cubicBezTo>
                    <a:cubicBezTo>
                      <a:pt x="91" y="59"/>
                      <a:pt x="92" y="59"/>
                      <a:pt x="92" y="58"/>
                    </a:cubicBezTo>
                    <a:cubicBezTo>
                      <a:pt x="93" y="57"/>
                      <a:pt x="93" y="57"/>
                      <a:pt x="93" y="57"/>
                    </a:cubicBezTo>
                    <a:cubicBezTo>
                      <a:pt x="93" y="57"/>
                      <a:pt x="92" y="56"/>
                      <a:pt x="92" y="56"/>
                    </a:cubicBezTo>
                    <a:cubicBezTo>
                      <a:pt x="92" y="55"/>
                      <a:pt x="91" y="55"/>
                      <a:pt x="90" y="54"/>
                    </a:cubicBezTo>
                    <a:cubicBezTo>
                      <a:pt x="87" y="51"/>
                      <a:pt x="79" y="46"/>
                      <a:pt x="70" y="41"/>
                    </a:cubicBezTo>
                    <a:cubicBezTo>
                      <a:pt x="57" y="33"/>
                      <a:pt x="40" y="22"/>
                      <a:pt x="26" y="14"/>
                    </a:cubicBezTo>
                    <a:cubicBezTo>
                      <a:pt x="19" y="10"/>
                      <a:pt x="13" y="7"/>
                      <a:pt x="9" y="4"/>
                    </a:cubicBezTo>
                    <a:cubicBezTo>
                      <a:pt x="7" y="3"/>
                      <a:pt x="5" y="2"/>
                      <a:pt x="4" y="1"/>
                    </a:cubicBezTo>
                    <a:cubicBezTo>
                      <a:pt x="3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3" y="3"/>
                      <a:pt x="5" y="4"/>
                    </a:cubicBezTo>
                    <a:cubicBezTo>
                      <a:pt x="12" y="7"/>
                      <a:pt x="25" y="13"/>
                      <a:pt x="36" y="19"/>
                    </a:cubicBezTo>
                    <a:cubicBezTo>
                      <a:pt x="42" y="22"/>
                      <a:pt x="47" y="25"/>
                      <a:pt x="51" y="27"/>
                    </a:cubicBezTo>
                    <a:cubicBezTo>
                      <a:pt x="55" y="29"/>
                      <a:pt x="57" y="31"/>
                      <a:pt x="57" y="31"/>
                    </a:cubicBezTo>
                    <a:cubicBezTo>
                      <a:pt x="58" y="31"/>
                      <a:pt x="59" y="31"/>
                      <a:pt x="59" y="30"/>
                    </a:cubicBezTo>
                    <a:cubicBezTo>
                      <a:pt x="60" y="29"/>
                      <a:pt x="59" y="28"/>
                      <a:pt x="59" y="28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19" y="3"/>
                      <a:pt x="18" y="3"/>
                      <a:pt x="18" y="4"/>
                    </a:cubicBezTo>
                    <a:cubicBezTo>
                      <a:pt x="17" y="5"/>
                      <a:pt x="17" y="6"/>
                      <a:pt x="18" y="6"/>
                    </a:cubicBezTo>
                    <a:cubicBezTo>
                      <a:pt x="57" y="30"/>
                      <a:pt x="57" y="30"/>
                      <a:pt x="57" y="30"/>
                    </a:cubicBezTo>
                    <a:cubicBezTo>
                      <a:pt x="58" y="29"/>
                      <a:pt x="58" y="29"/>
                      <a:pt x="58" y="29"/>
                    </a:cubicBezTo>
                    <a:cubicBezTo>
                      <a:pt x="59" y="28"/>
                      <a:pt x="59" y="28"/>
                      <a:pt x="59" y="28"/>
                    </a:cubicBezTo>
                    <a:cubicBezTo>
                      <a:pt x="59" y="28"/>
                      <a:pt x="46" y="21"/>
                      <a:pt x="32" y="14"/>
                    </a:cubicBezTo>
                    <a:cubicBezTo>
                      <a:pt x="25" y="10"/>
                      <a:pt x="18" y="7"/>
                      <a:pt x="13" y="4"/>
                    </a:cubicBezTo>
                    <a:cubicBezTo>
                      <a:pt x="10" y="3"/>
                      <a:pt x="8" y="2"/>
                      <a:pt x="6" y="1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" y="4"/>
                      <a:pt x="6" y="6"/>
                    </a:cubicBezTo>
                    <a:cubicBezTo>
                      <a:pt x="15" y="11"/>
                      <a:pt x="36" y="24"/>
                      <a:pt x="55" y="35"/>
                    </a:cubicBezTo>
                    <a:cubicBezTo>
                      <a:pt x="65" y="41"/>
                      <a:pt x="73" y="46"/>
                      <a:pt x="80" y="50"/>
                    </a:cubicBezTo>
                    <a:cubicBezTo>
                      <a:pt x="83" y="53"/>
                      <a:pt x="86" y="54"/>
                      <a:pt x="87" y="56"/>
                    </a:cubicBezTo>
                    <a:cubicBezTo>
                      <a:pt x="88" y="56"/>
                      <a:pt x="89" y="57"/>
                      <a:pt x="89" y="57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0" y="58"/>
                      <a:pt x="90" y="58"/>
                      <a:pt x="90" y="58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0" y="57"/>
                      <a:pt x="90" y="57"/>
                      <a:pt x="90" y="57"/>
                    </a:cubicBezTo>
                    <a:cubicBezTo>
                      <a:pt x="91" y="57"/>
                      <a:pt x="91" y="57"/>
                      <a:pt x="91" y="57"/>
                    </a:cubicBezTo>
                    <a:cubicBezTo>
                      <a:pt x="92" y="56"/>
                      <a:pt x="92" y="56"/>
                      <a:pt x="92" y="5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1" y="7"/>
                      <a:pt x="0" y="7"/>
                      <a:pt x="0" y="8"/>
                    </a:cubicBezTo>
                    <a:cubicBezTo>
                      <a:pt x="0" y="9"/>
                      <a:pt x="0" y="10"/>
                      <a:pt x="1" y="10"/>
                    </a:cubicBezTo>
                    <a:cubicBezTo>
                      <a:pt x="124" y="87"/>
                      <a:pt x="124" y="87"/>
                      <a:pt x="124" y="87"/>
                    </a:cubicBezTo>
                    <a:cubicBezTo>
                      <a:pt x="125" y="87"/>
                      <a:pt x="125" y="87"/>
                      <a:pt x="126" y="87"/>
                    </a:cubicBezTo>
                    <a:cubicBezTo>
                      <a:pt x="126" y="86"/>
                      <a:pt x="126" y="85"/>
                      <a:pt x="125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0" name="Freeform 1211">
                <a:extLst>
                  <a:ext uri="{FF2B5EF4-FFF2-40B4-BE49-F238E27FC236}">
                    <a16:creationId xmlns:a16="http://schemas.microsoft.com/office/drawing/2014/main" id="{C9C39524-D08C-49E1-8415-B23C47306838}"/>
                  </a:ext>
                </a:extLst>
              </p:cNvPr>
              <p:cNvSpPr/>
              <p:nvPr/>
            </p:nvSpPr>
            <p:spPr bwMode="auto">
              <a:xfrm>
                <a:off x="4159125" y="588409"/>
                <a:ext cx="370220" cy="347685"/>
              </a:xfrm>
              <a:custGeom>
                <a:avLst/>
                <a:gdLst>
                  <a:gd name="T0" fmla="*/ 117 w 169"/>
                  <a:gd name="T1" fmla="*/ 150 h 159"/>
                  <a:gd name="T2" fmla="*/ 116 w 169"/>
                  <a:gd name="T3" fmla="*/ 150 h 159"/>
                  <a:gd name="T4" fmla="*/ 128 w 169"/>
                  <a:gd name="T5" fmla="*/ 148 h 159"/>
                  <a:gd name="T6" fmla="*/ 113 w 169"/>
                  <a:gd name="T7" fmla="*/ 131 h 159"/>
                  <a:gd name="T8" fmla="*/ 112 w 169"/>
                  <a:gd name="T9" fmla="*/ 132 h 159"/>
                  <a:gd name="T10" fmla="*/ 72 w 169"/>
                  <a:gd name="T11" fmla="*/ 99 h 159"/>
                  <a:gd name="T12" fmla="*/ 71 w 169"/>
                  <a:gd name="T13" fmla="*/ 100 h 159"/>
                  <a:gd name="T14" fmla="*/ 41 w 169"/>
                  <a:gd name="T15" fmla="*/ 76 h 159"/>
                  <a:gd name="T16" fmla="*/ 42 w 169"/>
                  <a:gd name="T17" fmla="*/ 76 h 159"/>
                  <a:gd name="T18" fmla="*/ 40 w 169"/>
                  <a:gd name="T19" fmla="*/ 76 h 159"/>
                  <a:gd name="T20" fmla="*/ 42 w 169"/>
                  <a:gd name="T21" fmla="*/ 79 h 159"/>
                  <a:gd name="T22" fmla="*/ 27 w 169"/>
                  <a:gd name="T23" fmla="*/ 62 h 159"/>
                  <a:gd name="T24" fmla="*/ 9 w 169"/>
                  <a:gd name="T25" fmla="*/ 49 h 159"/>
                  <a:gd name="T26" fmla="*/ 169 w 169"/>
                  <a:gd name="T27" fmla="*/ 143 h 159"/>
                  <a:gd name="T28" fmla="*/ 7 w 169"/>
                  <a:gd name="T29" fmla="*/ 44 h 159"/>
                  <a:gd name="T30" fmla="*/ 165 w 169"/>
                  <a:gd name="T31" fmla="*/ 137 h 159"/>
                  <a:gd name="T32" fmla="*/ 9 w 169"/>
                  <a:gd name="T33" fmla="*/ 36 h 159"/>
                  <a:gd name="T34" fmla="*/ 8 w 169"/>
                  <a:gd name="T35" fmla="*/ 37 h 159"/>
                  <a:gd name="T36" fmla="*/ 9 w 169"/>
                  <a:gd name="T37" fmla="*/ 38 h 159"/>
                  <a:gd name="T38" fmla="*/ 150 w 169"/>
                  <a:gd name="T39" fmla="*/ 122 h 159"/>
                  <a:gd name="T40" fmla="*/ 6 w 169"/>
                  <a:gd name="T41" fmla="*/ 30 h 159"/>
                  <a:gd name="T42" fmla="*/ 155 w 169"/>
                  <a:gd name="T43" fmla="*/ 119 h 159"/>
                  <a:gd name="T44" fmla="*/ 10 w 169"/>
                  <a:gd name="T45" fmla="*/ 26 h 159"/>
                  <a:gd name="T46" fmla="*/ 5 w 169"/>
                  <a:gd name="T47" fmla="*/ 23 h 159"/>
                  <a:gd name="T48" fmla="*/ 6 w 169"/>
                  <a:gd name="T49" fmla="*/ 18 h 159"/>
                  <a:gd name="T50" fmla="*/ 5 w 169"/>
                  <a:gd name="T51" fmla="*/ 21 h 159"/>
                  <a:gd name="T52" fmla="*/ 153 w 169"/>
                  <a:gd name="T53" fmla="*/ 105 h 159"/>
                  <a:gd name="T54" fmla="*/ 5 w 169"/>
                  <a:gd name="T55" fmla="*/ 14 h 159"/>
                  <a:gd name="T56" fmla="*/ 146 w 169"/>
                  <a:gd name="T57" fmla="*/ 99 h 159"/>
                  <a:gd name="T58" fmla="*/ 4 w 169"/>
                  <a:gd name="T59" fmla="*/ 8 h 159"/>
                  <a:gd name="T60" fmla="*/ 2 w 169"/>
                  <a:gd name="T61" fmla="*/ 8 h 159"/>
                  <a:gd name="T62" fmla="*/ 139 w 169"/>
                  <a:gd name="T63" fmla="*/ 89 h 159"/>
                  <a:gd name="T64" fmla="*/ 137 w 169"/>
                  <a:gd name="T65" fmla="*/ 82 h 159"/>
                  <a:gd name="T66" fmla="*/ 134 w 169"/>
                  <a:gd name="T67" fmla="*/ 63 h 159"/>
                  <a:gd name="T68" fmla="*/ 127 w 169"/>
                  <a:gd name="T69" fmla="*/ 67 h 159"/>
                  <a:gd name="T70" fmla="*/ 139 w 169"/>
                  <a:gd name="T71" fmla="*/ 81 h 159"/>
                  <a:gd name="T72" fmla="*/ 3 w 169"/>
                  <a:gd name="T73" fmla="*/ 1 h 159"/>
                  <a:gd name="T74" fmla="*/ 2 w 169"/>
                  <a:gd name="T75" fmla="*/ 5 h 159"/>
                  <a:gd name="T76" fmla="*/ 148 w 169"/>
                  <a:gd name="T77" fmla="*/ 99 h 159"/>
                  <a:gd name="T78" fmla="*/ 148 w 169"/>
                  <a:gd name="T79" fmla="*/ 98 h 159"/>
                  <a:gd name="T80" fmla="*/ 149 w 169"/>
                  <a:gd name="T81" fmla="*/ 97 h 159"/>
                  <a:gd name="T82" fmla="*/ 5 w 169"/>
                  <a:gd name="T83" fmla="*/ 16 h 159"/>
                  <a:gd name="T84" fmla="*/ 4 w 169"/>
                  <a:gd name="T85" fmla="*/ 18 h 159"/>
                  <a:gd name="T86" fmla="*/ 159 w 169"/>
                  <a:gd name="T87" fmla="*/ 118 h 159"/>
                  <a:gd name="T88" fmla="*/ 78 w 169"/>
                  <a:gd name="T89" fmla="*/ 69 h 159"/>
                  <a:gd name="T90" fmla="*/ 90 w 169"/>
                  <a:gd name="T91" fmla="*/ 81 h 159"/>
                  <a:gd name="T92" fmla="*/ 8 w 169"/>
                  <a:gd name="T93" fmla="*/ 39 h 159"/>
                  <a:gd name="T94" fmla="*/ 165 w 169"/>
                  <a:gd name="T95" fmla="*/ 136 h 159"/>
                  <a:gd name="T96" fmla="*/ 166 w 169"/>
                  <a:gd name="T97" fmla="*/ 136 h 159"/>
                  <a:gd name="T98" fmla="*/ 167 w 169"/>
                  <a:gd name="T99" fmla="*/ 144 h 159"/>
                  <a:gd name="T100" fmla="*/ 167 w 169"/>
                  <a:gd name="T101" fmla="*/ 143 h 159"/>
                  <a:gd name="T102" fmla="*/ 6 w 169"/>
                  <a:gd name="T103" fmla="*/ 49 h 159"/>
                  <a:gd name="T104" fmla="*/ 162 w 169"/>
                  <a:gd name="T105" fmla="*/ 145 h 159"/>
                  <a:gd name="T106" fmla="*/ 41 w 169"/>
                  <a:gd name="T107" fmla="*/ 75 h 159"/>
                  <a:gd name="T108" fmla="*/ 155 w 169"/>
                  <a:gd name="T109" fmla="*/ 146 h 159"/>
                  <a:gd name="T110" fmla="*/ 110 w 169"/>
                  <a:gd name="T111" fmla="*/ 132 h 159"/>
                  <a:gd name="T112" fmla="*/ 142 w 169"/>
                  <a:gd name="T113" fmla="*/ 152 h 159"/>
                  <a:gd name="T114" fmla="*/ 143 w 169"/>
                  <a:gd name="T115" fmla="*/ 150 h 159"/>
                  <a:gd name="T116" fmla="*/ 134 w 169"/>
                  <a:gd name="T117" fmla="*/ 153 h 159"/>
                  <a:gd name="T118" fmla="*/ 122 w 169"/>
                  <a:gd name="T119" fmla="*/ 149 h 159"/>
                  <a:gd name="T120" fmla="*/ 119 w 169"/>
                  <a:gd name="T121" fmla="*/ 158 h 1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69" h="159">
                    <a:moveTo>
                      <a:pt x="119" y="156"/>
                    </a:moveTo>
                    <a:cubicBezTo>
                      <a:pt x="117" y="155"/>
                      <a:pt x="117" y="155"/>
                      <a:pt x="117" y="155"/>
                    </a:cubicBezTo>
                    <a:cubicBezTo>
                      <a:pt x="117" y="156"/>
                      <a:pt x="117" y="156"/>
                      <a:pt x="117" y="156"/>
                    </a:cubicBezTo>
                    <a:cubicBezTo>
                      <a:pt x="117" y="157"/>
                      <a:pt x="117" y="157"/>
                      <a:pt x="117" y="157"/>
                    </a:cubicBezTo>
                    <a:cubicBezTo>
                      <a:pt x="124" y="155"/>
                      <a:pt x="124" y="155"/>
                      <a:pt x="124" y="155"/>
                    </a:cubicBezTo>
                    <a:cubicBezTo>
                      <a:pt x="125" y="155"/>
                      <a:pt x="125" y="155"/>
                      <a:pt x="126" y="154"/>
                    </a:cubicBezTo>
                    <a:cubicBezTo>
                      <a:pt x="126" y="154"/>
                      <a:pt x="125" y="153"/>
                      <a:pt x="125" y="153"/>
                    </a:cubicBezTo>
                    <a:cubicBezTo>
                      <a:pt x="117" y="148"/>
                      <a:pt x="117" y="148"/>
                      <a:pt x="117" y="148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8" y="150"/>
                      <a:pt x="118" y="150"/>
                      <a:pt x="118" y="150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7" y="150"/>
                      <a:pt x="117" y="150"/>
                      <a:pt x="117" y="150"/>
                    </a:cubicBezTo>
                    <a:cubicBezTo>
                      <a:pt x="117" y="150"/>
                      <a:pt x="117" y="150"/>
                      <a:pt x="118" y="150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7" y="150"/>
                      <a:pt x="117" y="150"/>
                      <a:pt x="117" y="150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6" y="150"/>
                      <a:pt x="116" y="150"/>
                      <a:pt x="116" y="150"/>
                    </a:cubicBezTo>
                    <a:cubicBezTo>
                      <a:pt x="117" y="150"/>
                      <a:pt x="117" y="150"/>
                      <a:pt x="117" y="150"/>
                    </a:cubicBezTo>
                    <a:cubicBezTo>
                      <a:pt x="116" y="149"/>
                      <a:pt x="116" y="149"/>
                      <a:pt x="116" y="149"/>
                    </a:cubicBezTo>
                    <a:cubicBezTo>
                      <a:pt x="116" y="150"/>
                      <a:pt x="116" y="150"/>
                      <a:pt x="116" y="150"/>
                    </a:cubicBezTo>
                    <a:cubicBezTo>
                      <a:pt x="116" y="150"/>
                      <a:pt x="116" y="150"/>
                      <a:pt x="116" y="150"/>
                    </a:cubicBezTo>
                    <a:cubicBezTo>
                      <a:pt x="116" y="150"/>
                      <a:pt x="116" y="150"/>
                      <a:pt x="116" y="150"/>
                    </a:cubicBezTo>
                    <a:cubicBezTo>
                      <a:pt x="116" y="150"/>
                      <a:pt x="116" y="150"/>
                      <a:pt x="116" y="150"/>
                    </a:cubicBezTo>
                    <a:cubicBezTo>
                      <a:pt x="116" y="150"/>
                      <a:pt x="116" y="150"/>
                      <a:pt x="116" y="150"/>
                    </a:cubicBezTo>
                    <a:cubicBezTo>
                      <a:pt x="116" y="150"/>
                      <a:pt x="116" y="150"/>
                      <a:pt x="116" y="150"/>
                    </a:cubicBezTo>
                    <a:cubicBezTo>
                      <a:pt x="117" y="150"/>
                      <a:pt x="118" y="151"/>
                      <a:pt x="120" y="151"/>
                    </a:cubicBezTo>
                    <a:cubicBezTo>
                      <a:pt x="122" y="152"/>
                      <a:pt x="126" y="153"/>
                      <a:pt x="128" y="153"/>
                    </a:cubicBezTo>
                    <a:cubicBezTo>
                      <a:pt x="130" y="154"/>
                      <a:pt x="131" y="154"/>
                      <a:pt x="132" y="154"/>
                    </a:cubicBezTo>
                    <a:cubicBezTo>
                      <a:pt x="133" y="154"/>
                      <a:pt x="133" y="154"/>
                      <a:pt x="133" y="154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4" y="155"/>
                      <a:pt x="134" y="155"/>
                      <a:pt x="134" y="155"/>
                    </a:cubicBezTo>
                    <a:cubicBezTo>
                      <a:pt x="135" y="155"/>
                      <a:pt x="135" y="155"/>
                      <a:pt x="135" y="155"/>
                    </a:cubicBezTo>
                    <a:cubicBezTo>
                      <a:pt x="135" y="155"/>
                      <a:pt x="135" y="155"/>
                      <a:pt x="136" y="154"/>
                    </a:cubicBezTo>
                    <a:cubicBezTo>
                      <a:pt x="136" y="154"/>
                      <a:pt x="136" y="153"/>
                      <a:pt x="136" y="153"/>
                    </a:cubicBezTo>
                    <a:cubicBezTo>
                      <a:pt x="136" y="152"/>
                      <a:pt x="136" y="152"/>
                      <a:pt x="135" y="152"/>
                    </a:cubicBezTo>
                    <a:cubicBezTo>
                      <a:pt x="128" y="148"/>
                      <a:pt x="128" y="148"/>
                      <a:pt x="128" y="148"/>
                    </a:cubicBezTo>
                    <a:cubicBezTo>
                      <a:pt x="142" y="153"/>
                      <a:pt x="142" y="153"/>
                      <a:pt x="142" y="153"/>
                    </a:cubicBezTo>
                    <a:cubicBezTo>
                      <a:pt x="143" y="153"/>
                      <a:pt x="144" y="153"/>
                      <a:pt x="144" y="152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44" y="151"/>
                      <a:pt x="144" y="150"/>
                      <a:pt x="144" y="150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42" y="148"/>
                      <a:pt x="139" y="147"/>
                      <a:pt x="136" y="145"/>
                    </a:cubicBezTo>
                    <a:cubicBezTo>
                      <a:pt x="132" y="142"/>
                      <a:pt x="126" y="139"/>
                      <a:pt x="121" y="136"/>
                    </a:cubicBezTo>
                    <a:cubicBezTo>
                      <a:pt x="119" y="135"/>
                      <a:pt x="116" y="134"/>
                      <a:pt x="115" y="133"/>
                    </a:cubicBezTo>
                    <a:cubicBezTo>
                      <a:pt x="114" y="132"/>
                      <a:pt x="114" y="132"/>
                      <a:pt x="113" y="131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3" y="131"/>
                      <a:pt x="113" y="131"/>
                      <a:pt x="113" y="131"/>
                    </a:cubicBez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3" y="133"/>
                      <a:pt x="113" y="133"/>
                      <a:pt x="113" y="133"/>
                    </a:cubicBezTo>
                    <a:cubicBezTo>
                      <a:pt x="113" y="132"/>
                      <a:pt x="113" y="132"/>
                      <a:pt x="113" y="132"/>
                    </a:cubicBez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3" y="133"/>
                      <a:pt x="113" y="133"/>
                      <a:pt x="113" y="133"/>
                    </a:cubicBezTo>
                    <a:cubicBezTo>
                      <a:pt x="112" y="132"/>
                      <a:pt x="112" y="132"/>
                      <a:pt x="112" y="132"/>
                    </a:cubicBezTo>
                    <a:cubicBezTo>
                      <a:pt x="111" y="133"/>
                      <a:pt x="111" y="133"/>
                      <a:pt x="111" y="133"/>
                    </a:cubicBezTo>
                    <a:cubicBezTo>
                      <a:pt x="150" y="151"/>
                      <a:pt x="150" y="151"/>
                      <a:pt x="150" y="151"/>
                    </a:cubicBezTo>
                    <a:cubicBezTo>
                      <a:pt x="150" y="151"/>
                      <a:pt x="151" y="151"/>
                      <a:pt x="152" y="150"/>
                    </a:cubicBezTo>
                    <a:cubicBezTo>
                      <a:pt x="152" y="150"/>
                      <a:pt x="152" y="149"/>
                      <a:pt x="151" y="148"/>
                    </a:cubicBezTo>
                    <a:cubicBezTo>
                      <a:pt x="151" y="148"/>
                      <a:pt x="146" y="145"/>
                      <a:pt x="139" y="141"/>
                    </a:cubicBezTo>
                    <a:cubicBezTo>
                      <a:pt x="127" y="134"/>
                      <a:pt x="111" y="123"/>
                      <a:pt x="97" y="115"/>
                    </a:cubicBezTo>
                    <a:cubicBezTo>
                      <a:pt x="90" y="110"/>
                      <a:pt x="84" y="107"/>
                      <a:pt x="79" y="104"/>
                    </a:cubicBezTo>
                    <a:cubicBezTo>
                      <a:pt x="77" y="102"/>
                      <a:pt x="75" y="101"/>
                      <a:pt x="74" y="100"/>
                    </a:cubicBezTo>
                    <a:cubicBezTo>
                      <a:pt x="73" y="100"/>
                      <a:pt x="73" y="99"/>
                      <a:pt x="72" y="99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2" y="100"/>
                      <a:pt x="72" y="100"/>
                      <a:pt x="72" y="100"/>
                    </a:cubicBezTo>
                    <a:cubicBezTo>
                      <a:pt x="71" y="100"/>
                      <a:pt x="71" y="100"/>
                      <a:pt x="71" y="100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154" y="149"/>
                      <a:pt x="154" y="149"/>
                      <a:pt x="154" y="149"/>
                    </a:cubicBezTo>
                    <a:cubicBezTo>
                      <a:pt x="155" y="149"/>
                      <a:pt x="156" y="149"/>
                      <a:pt x="156" y="148"/>
                    </a:cubicBezTo>
                    <a:cubicBezTo>
                      <a:pt x="156" y="148"/>
                      <a:pt x="156" y="147"/>
                      <a:pt x="155" y="146"/>
                    </a:cubicBezTo>
                    <a:cubicBezTo>
                      <a:pt x="155" y="146"/>
                      <a:pt x="154" y="145"/>
                      <a:pt x="151" y="143"/>
                    </a:cubicBezTo>
                    <a:cubicBezTo>
                      <a:pt x="140" y="137"/>
                      <a:pt x="112" y="121"/>
                      <a:pt x="88" y="106"/>
                    </a:cubicBezTo>
                    <a:cubicBezTo>
                      <a:pt x="75" y="98"/>
                      <a:pt x="64" y="91"/>
                      <a:pt x="55" y="85"/>
                    </a:cubicBezTo>
                    <a:cubicBezTo>
                      <a:pt x="51" y="83"/>
                      <a:pt x="47" y="80"/>
                      <a:pt x="45" y="78"/>
                    </a:cubicBezTo>
                    <a:cubicBezTo>
                      <a:pt x="44" y="78"/>
                      <a:pt x="43" y="77"/>
                      <a:pt x="42" y="76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6"/>
                      <a:pt x="42" y="76"/>
                      <a:pt x="42" y="76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2" y="77"/>
                      <a:pt x="42" y="77"/>
                      <a:pt x="42" y="77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77"/>
                      <a:pt x="40" y="77"/>
                      <a:pt x="40" y="77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40" y="78"/>
                      <a:pt x="41" y="78"/>
                      <a:pt x="42" y="79"/>
                    </a:cubicBezTo>
                    <a:cubicBezTo>
                      <a:pt x="50" y="83"/>
                      <a:pt x="78" y="100"/>
                      <a:pt x="104" y="116"/>
                    </a:cubicBezTo>
                    <a:cubicBezTo>
                      <a:pt x="118" y="124"/>
                      <a:pt x="131" y="132"/>
                      <a:pt x="141" y="138"/>
                    </a:cubicBezTo>
                    <a:cubicBezTo>
                      <a:pt x="146" y="140"/>
                      <a:pt x="151" y="143"/>
                      <a:pt x="154" y="144"/>
                    </a:cubicBezTo>
                    <a:cubicBezTo>
                      <a:pt x="156" y="145"/>
                      <a:pt x="157" y="146"/>
                      <a:pt x="159" y="146"/>
                    </a:cubicBezTo>
                    <a:cubicBezTo>
                      <a:pt x="160" y="147"/>
                      <a:pt x="161" y="147"/>
                      <a:pt x="162" y="147"/>
                    </a:cubicBezTo>
                    <a:cubicBezTo>
                      <a:pt x="162" y="147"/>
                      <a:pt x="162" y="147"/>
                      <a:pt x="162" y="147"/>
                    </a:cubicBezTo>
                    <a:cubicBezTo>
                      <a:pt x="163" y="147"/>
                      <a:pt x="163" y="147"/>
                      <a:pt x="163" y="146"/>
                    </a:cubicBezTo>
                    <a:cubicBezTo>
                      <a:pt x="163" y="146"/>
                      <a:pt x="164" y="146"/>
                      <a:pt x="163" y="145"/>
                    </a:cubicBezTo>
                    <a:cubicBezTo>
                      <a:pt x="163" y="145"/>
                      <a:pt x="163" y="144"/>
                      <a:pt x="163" y="144"/>
                    </a:cubicBezTo>
                    <a:cubicBezTo>
                      <a:pt x="163" y="144"/>
                      <a:pt x="160" y="143"/>
                      <a:pt x="156" y="140"/>
                    </a:cubicBezTo>
                    <a:cubicBezTo>
                      <a:pt x="141" y="132"/>
                      <a:pt x="104" y="110"/>
                      <a:pt x="71" y="90"/>
                    </a:cubicBezTo>
                    <a:cubicBezTo>
                      <a:pt x="54" y="80"/>
                      <a:pt x="39" y="70"/>
                      <a:pt x="27" y="62"/>
                    </a:cubicBezTo>
                    <a:cubicBezTo>
                      <a:pt x="21" y="59"/>
                      <a:pt x="17" y="55"/>
                      <a:pt x="13" y="53"/>
                    </a:cubicBezTo>
                    <a:cubicBezTo>
                      <a:pt x="12" y="52"/>
                      <a:pt x="10" y="51"/>
                      <a:pt x="10" y="50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9" y="49"/>
                      <a:pt x="9" y="49"/>
                      <a:pt x="9" y="49"/>
                    </a:cubicBezTo>
                    <a:cubicBezTo>
                      <a:pt x="8" y="49"/>
                      <a:pt x="8" y="49"/>
                      <a:pt x="8" y="49"/>
                    </a:cubicBezTo>
                    <a:cubicBezTo>
                      <a:pt x="9" y="50"/>
                      <a:pt x="9" y="50"/>
                      <a:pt x="9" y="50"/>
                    </a:cubicBezTo>
                    <a:cubicBezTo>
                      <a:pt x="7" y="49"/>
                      <a:pt x="7" y="49"/>
                      <a:pt x="7" y="49"/>
                    </a:cubicBezTo>
                    <a:cubicBezTo>
                      <a:pt x="7" y="50"/>
                      <a:pt x="7" y="50"/>
                      <a:pt x="7" y="50"/>
                    </a:cubicBezTo>
                    <a:cubicBezTo>
                      <a:pt x="7" y="50"/>
                      <a:pt x="44" y="74"/>
                      <a:pt x="82" y="98"/>
                    </a:cubicBezTo>
                    <a:cubicBezTo>
                      <a:pt x="102" y="109"/>
                      <a:pt x="121" y="121"/>
                      <a:pt x="137" y="130"/>
                    </a:cubicBezTo>
                    <a:cubicBezTo>
                      <a:pt x="144" y="135"/>
                      <a:pt x="151" y="138"/>
                      <a:pt x="156" y="141"/>
                    </a:cubicBezTo>
                    <a:cubicBezTo>
                      <a:pt x="159" y="142"/>
                      <a:pt x="161" y="143"/>
                      <a:pt x="163" y="144"/>
                    </a:cubicBezTo>
                    <a:cubicBezTo>
                      <a:pt x="164" y="145"/>
                      <a:pt x="166" y="145"/>
                      <a:pt x="167" y="145"/>
                    </a:cubicBezTo>
                    <a:cubicBezTo>
                      <a:pt x="168" y="145"/>
                      <a:pt x="168" y="145"/>
                      <a:pt x="168" y="145"/>
                    </a:cubicBezTo>
                    <a:cubicBezTo>
                      <a:pt x="168" y="145"/>
                      <a:pt x="168" y="145"/>
                      <a:pt x="169" y="144"/>
                    </a:cubicBezTo>
                    <a:cubicBezTo>
                      <a:pt x="169" y="144"/>
                      <a:pt x="169" y="144"/>
                      <a:pt x="169" y="143"/>
                    </a:cubicBezTo>
                    <a:cubicBezTo>
                      <a:pt x="169" y="143"/>
                      <a:pt x="168" y="143"/>
                      <a:pt x="168" y="142"/>
                    </a:cubicBezTo>
                    <a:cubicBezTo>
                      <a:pt x="7" y="42"/>
                      <a:pt x="7" y="42"/>
                      <a:pt x="7" y="42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8" y="44"/>
                      <a:pt x="8" y="44"/>
                      <a:pt x="8" y="44"/>
                    </a:cubicBezTo>
                    <a:cubicBezTo>
                      <a:pt x="7" y="43"/>
                      <a:pt x="7" y="43"/>
                      <a:pt x="7" y="43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4"/>
                      <a:pt x="7" y="44"/>
                      <a:pt x="7" y="44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4"/>
                      <a:pt x="8" y="45"/>
                      <a:pt x="10" y="46"/>
                    </a:cubicBezTo>
                    <a:cubicBezTo>
                      <a:pt x="16" y="48"/>
                      <a:pt x="29" y="55"/>
                      <a:pt x="44" y="64"/>
                    </a:cubicBezTo>
                    <a:cubicBezTo>
                      <a:pt x="68" y="78"/>
                      <a:pt x="98" y="96"/>
                      <a:pt x="122" y="111"/>
                    </a:cubicBezTo>
                    <a:cubicBezTo>
                      <a:pt x="135" y="118"/>
                      <a:pt x="145" y="125"/>
                      <a:pt x="153" y="129"/>
                    </a:cubicBezTo>
                    <a:cubicBezTo>
                      <a:pt x="161" y="134"/>
                      <a:pt x="165" y="137"/>
                      <a:pt x="165" y="137"/>
                    </a:cubicBezTo>
                    <a:cubicBezTo>
                      <a:pt x="166" y="137"/>
                      <a:pt x="166" y="137"/>
                      <a:pt x="166" y="137"/>
                    </a:cubicBezTo>
                    <a:cubicBezTo>
                      <a:pt x="167" y="137"/>
                      <a:pt x="167" y="137"/>
                      <a:pt x="167" y="136"/>
                    </a:cubicBezTo>
                    <a:cubicBezTo>
                      <a:pt x="167" y="136"/>
                      <a:pt x="167" y="136"/>
                      <a:pt x="167" y="136"/>
                    </a:cubicBezTo>
                    <a:cubicBezTo>
                      <a:pt x="167" y="135"/>
                      <a:pt x="167" y="135"/>
                      <a:pt x="167" y="135"/>
                    </a:cubicBezTo>
                    <a:cubicBezTo>
                      <a:pt x="167" y="134"/>
                      <a:pt x="167" y="134"/>
                      <a:pt x="167" y="134"/>
                    </a:cubicBezTo>
                    <a:cubicBezTo>
                      <a:pt x="166" y="134"/>
                      <a:pt x="165" y="133"/>
                      <a:pt x="164" y="132"/>
                    </a:cubicBezTo>
                    <a:cubicBezTo>
                      <a:pt x="152" y="124"/>
                      <a:pt x="114" y="101"/>
                      <a:pt x="78" y="79"/>
                    </a:cubicBezTo>
                    <a:cubicBezTo>
                      <a:pt x="60" y="68"/>
                      <a:pt x="43" y="58"/>
                      <a:pt x="30" y="50"/>
                    </a:cubicBezTo>
                    <a:cubicBezTo>
                      <a:pt x="24" y="46"/>
                      <a:pt x="18" y="43"/>
                      <a:pt x="15" y="40"/>
                    </a:cubicBezTo>
                    <a:cubicBezTo>
                      <a:pt x="13" y="39"/>
                      <a:pt x="12" y="38"/>
                      <a:pt x="11" y="37"/>
                    </a:cubicBezTo>
                    <a:cubicBezTo>
                      <a:pt x="10" y="37"/>
                      <a:pt x="10" y="37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9" y="36"/>
                      <a:pt x="9" y="36"/>
                      <a:pt x="9" y="36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0" y="37"/>
                      <a:pt x="10" y="37"/>
                      <a:pt x="10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7"/>
                      <a:pt x="9" y="37"/>
                      <a:pt x="9" y="37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9" y="38"/>
                      <a:pt x="9" y="38"/>
                    </a:cubicBezTo>
                    <a:cubicBezTo>
                      <a:pt x="9" y="38"/>
                      <a:pt x="10" y="39"/>
                      <a:pt x="11" y="39"/>
                    </a:cubicBezTo>
                    <a:cubicBezTo>
                      <a:pt x="17" y="42"/>
                      <a:pt x="29" y="49"/>
                      <a:pt x="45" y="58"/>
                    </a:cubicBezTo>
                    <a:cubicBezTo>
                      <a:pt x="68" y="71"/>
                      <a:pt x="97" y="89"/>
                      <a:pt x="121" y="104"/>
                    </a:cubicBezTo>
                    <a:cubicBezTo>
                      <a:pt x="132" y="111"/>
                      <a:pt x="143" y="118"/>
                      <a:pt x="150" y="122"/>
                    </a:cubicBezTo>
                    <a:cubicBezTo>
                      <a:pt x="158" y="127"/>
                      <a:pt x="162" y="130"/>
                      <a:pt x="162" y="130"/>
                    </a:cubicBezTo>
                    <a:cubicBezTo>
                      <a:pt x="162" y="130"/>
                      <a:pt x="163" y="130"/>
                      <a:pt x="163" y="130"/>
                    </a:cubicBezTo>
                    <a:cubicBezTo>
                      <a:pt x="164" y="130"/>
                      <a:pt x="164" y="130"/>
                      <a:pt x="164" y="129"/>
                    </a:cubicBezTo>
                    <a:cubicBezTo>
                      <a:pt x="164" y="129"/>
                      <a:pt x="164" y="129"/>
                      <a:pt x="164" y="128"/>
                    </a:cubicBezTo>
                    <a:cubicBezTo>
                      <a:pt x="164" y="128"/>
                      <a:pt x="164" y="127"/>
                      <a:pt x="164" y="127"/>
                    </a:cubicBezTo>
                    <a:cubicBezTo>
                      <a:pt x="6" y="29"/>
                      <a:pt x="6" y="29"/>
                      <a:pt x="6" y="29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7" y="32"/>
                      <a:pt x="9" y="33"/>
                    </a:cubicBezTo>
                    <a:cubicBezTo>
                      <a:pt x="15" y="35"/>
                      <a:pt x="27" y="42"/>
                      <a:pt x="42" y="51"/>
                    </a:cubicBezTo>
                    <a:cubicBezTo>
                      <a:pt x="65" y="64"/>
                      <a:pt x="94" y="82"/>
                      <a:pt x="117" y="96"/>
                    </a:cubicBezTo>
                    <a:cubicBezTo>
                      <a:pt x="128" y="103"/>
                      <a:pt x="139" y="109"/>
                      <a:pt x="146" y="114"/>
                    </a:cubicBezTo>
                    <a:cubicBezTo>
                      <a:pt x="150" y="116"/>
                      <a:pt x="153" y="118"/>
                      <a:pt x="155" y="119"/>
                    </a:cubicBezTo>
                    <a:cubicBezTo>
                      <a:pt x="156" y="120"/>
                      <a:pt x="156" y="120"/>
                      <a:pt x="157" y="121"/>
                    </a:cubicBezTo>
                    <a:cubicBezTo>
                      <a:pt x="158" y="121"/>
                      <a:pt x="158" y="121"/>
                      <a:pt x="158" y="121"/>
                    </a:cubicBezTo>
                    <a:cubicBezTo>
                      <a:pt x="158" y="121"/>
                      <a:pt x="158" y="121"/>
                      <a:pt x="158" y="121"/>
                    </a:cubicBezTo>
                    <a:cubicBezTo>
                      <a:pt x="158" y="121"/>
                      <a:pt x="158" y="121"/>
                      <a:pt x="158" y="121"/>
                    </a:cubicBezTo>
                    <a:cubicBezTo>
                      <a:pt x="158" y="121"/>
                      <a:pt x="158" y="121"/>
                      <a:pt x="158" y="121"/>
                    </a:cubicBezTo>
                    <a:cubicBezTo>
                      <a:pt x="158" y="121"/>
                      <a:pt x="158" y="121"/>
                      <a:pt x="159" y="121"/>
                    </a:cubicBezTo>
                    <a:cubicBezTo>
                      <a:pt x="159" y="121"/>
                      <a:pt x="160" y="121"/>
                      <a:pt x="160" y="120"/>
                    </a:cubicBezTo>
                    <a:cubicBezTo>
                      <a:pt x="160" y="120"/>
                      <a:pt x="160" y="119"/>
                      <a:pt x="159" y="119"/>
                    </a:cubicBezTo>
                    <a:cubicBezTo>
                      <a:pt x="159" y="119"/>
                      <a:pt x="157" y="117"/>
                      <a:pt x="153" y="114"/>
                    </a:cubicBezTo>
                    <a:cubicBezTo>
                      <a:pt x="138" y="105"/>
                      <a:pt x="101" y="83"/>
                      <a:pt x="68" y="62"/>
                    </a:cubicBezTo>
                    <a:cubicBezTo>
                      <a:pt x="51" y="52"/>
                      <a:pt x="36" y="42"/>
                      <a:pt x="24" y="34"/>
                    </a:cubicBezTo>
                    <a:cubicBezTo>
                      <a:pt x="18" y="31"/>
                      <a:pt x="14" y="28"/>
                      <a:pt x="10" y="26"/>
                    </a:cubicBezTo>
                    <a:cubicBezTo>
                      <a:pt x="9" y="25"/>
                      <a:pt x="7" y="24"/>
                      <a:pt x="7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55" y="115"/>
                      <a:pt x="155" y="115"/>
                      <a:pt x="155" y="115"/>
                    </a:cubicBezTo>
                    <a:cubicBezTo>
                      <a:pt x="156" y="115"/>
                      <a:pt x="157" y="115"/>
                      <a:pt x="157" y="114"/>
                    </a:cubicBezTo>
                    <a:cubicBezTo>
                      <a:pt x="158" y="113"/>
                      <a:pt x="157" y="113"/>
                      <a:pt x="157" y="112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8" y="22"/>
                    </a:cubicBezTo>
                    <a:cubicBezTo>
                      <a:pt x="18" y="27"/>
                      <a:pt x="54" y="49"/>
                      <a:pt x="88" y="69"/>
                    </a:cubicBezTo>
                    <a:cubicBezTo>
                      <a:pt x="104" y="79"/>
                      <a:pt x="120" y="89"/>
                      <a:pt x="132" y="96"/>
                    </a:cubicBezTo>
                    <a:cubicBezTo>
                      <a:pt x="138" y="99"/>
                      <a:pt x="143" y="102"/>
                      <a:pt x="147" y="105"/>
                    </a:cubicBezTo>
                    <a:cubicBezTo>
                      <a:pt x="150" y="107"/>
                      <a:pt x="152" y="108"/>
                      <a:pt x="152" y="108"/>
                    </a:cubicBezTo>
                    <a:cubicBezTo>
                      <a:pt x="153" y="107"/>
                      <a:pt x="153" y="107"/>
                      <a:pt x="153" y="107"/>
                    </a:cubicBezTo>
                    <a:cubicBezTo>
                      <a:pt x="153" y="105"/>
                      <a:pt x="153" y="105"/>
                      <a:pt x="153" y="105"/>
                    </a:cubicBezTo>
                    <a:cubicBezTo>
                      <a:pt x="153" y="105"/>
                      <a:pt x="151" y="104"/>
                      <a:pt x="147" y="101"/>
                    </a:cubicBezTo>
                    <a:cubicBezTo>
                      <a:pt x="133" y="93"/>
                      <a:pt x="97" y="72"/>
                      <a:pt x="66" y="52"/>
                    </a:cubicBezTo>
                    <a:cubicBezTo>
                      <a:pt x="50" y="42"/>
                      <a:pt x="35" y="33"/>
                      <a:pt x="24" y="26"/>
                    </a:cubicBezTo>
                    <a:cubicBezTo>
                      <a:pt x="18" y="22"/>
                      <a:pt x="13" y="19"/>
                      <a:pt x="10" y="17"/>
                    </a:cubicBezTo>
                    <a:cubicBezTo>
                      <a:pt x="9" y="16"/>
                      <a:pt x="8" y="15"/>
                      <a:pt x="7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4"/>
                      <a:pt x="6" y="14"/>
                      <a:pt x="6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5"/>
                      <a:pt x="38" y="36"/>
                      <a:pt x="74" y="58"/>
                    </a:cubicBezTo>
                    <a:cubicBezTo>
                      <a:pt x="92" y="68"/>
                      <a:pt x="109" y="79"/>
                      <a:pt x="123" y="87"/>
                    </a:cubicBezTo>
                    <a:cubicBezTo>
                      <a:pt x="130" y="91"/>
                      <a:pt x="136" y="94"/>
                      <a:pt x="140" y="96"/>
                    </a:cubicBezTo>
                    <a:cubicBezTo>
                      <a:pt x="143" y="98"/>
                      <a:pt x="144" y="99"/>
                      <a:pt x="146" y="99"/>
                    </a:cubicBezTo>
                    <a:cubicBezTo>
                      <a:pt x="147" y="100"/>
                      <a:pt x="147" y="100"/>
                      <a:pt x="148" y="100"/>
                    </a:cubicBezTo>
                    <a:cubicBezTo>
                      <a:pt x="148" y="100"/>
                      <a:pt x="148" y="100"/>
                      <a:pt x="149" y="100"/>
                    </a:cubicBezTo>
                    <a:cubicBezTo>
                      <a:pt x="150" y="100"/>
                      <a:pt x="150" y="100"/>
                      <a:pt x="150" y="100"/>
                    </a:cubicBezTo>
                    <a:cubicBezTo>
                      <a:pt x="150" y="100"/>
                      <a:pt x="150" y="100"/>
                      <a:pt x="150" y="100"/>
                    </a:cubicBezTo>
                    <a:cubicBezTo>
                      <a:pt x="150" y="100"/>
                      <a:pt x="150" y="100"/>
                      <a:pt x="150" y="100"/>
                    </a:cubicBezTo>
                    <a:cubicBezTo>
                      <a:pt x="151" y="99"/>
                      <a:pt x="151" y="99"/>
                      <a:pt x="151" y="99"/>
                    </a:cubicBezTo>
                    <a:cubicBezTo>
                      <a:pt x="151" y="98"/>
                      <a:pt x="151" y="98"/>
                      <a:pt x="150" y="98"/>
                    </a:cubicBezTo>
                    <a:cubicBezTo>
                      <a:pt x="150" y="97"/>
                      <a:pt x="150" y="97"/>
                      <a:pt x="149" y="96"/>
                    </a:cubicBezTo>
                    <a:cubicBezTo>
                      <a:pt x="148" y="95"/>
                      <a:pt x="144" y="92"/>
                      <a:pt x="139" y="89"/>
                    </a:cubicBezTo>
                    <a:cubicBezTo>
                      <a:pt x="105" y="66"/>
                      <a:pt x="3" y="6"/>
                      <a:pt x="3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3" y="9"/>
                      <a:pt x="5" y="10"/>
                    </a:cubicBezTo>
                    <a:cubicBezTo>
                      <a:pt x="15" y="15"/>
                      <a:pt x="50" y="36"/>
                      <a:pt x="82" y="55"/>
                    </a:cubicBezTo>
                    <a:cubicBezTo>
                      <a:pt x="98" y="65"/>
                      <a:pt x="114" y="74"/>
                      <a:pt x="125" y="81"/>
                    </a:cubicBezTo>
                    <a:cubicBezTo>
                      <a:pt x="131" y="85"/>
                      <a:pt x="136" y="87"/>
                      <a:pt x="139" y="89"/>
                    </a:cubicBezTo>
                    <a:cubicBezTo>
                      <a:pt x="142" y="91"/>
                      <a:pt x="144" y="93"/>
                      <a:pt x="144" y="93"/>
                    </a:cubicBezTo>
                    <a:cubicBezTo>
                      <a:pt x="145" y="93"/>
                      <a:pt x="146" y="93"/>
                      <a:pt x="146" y="92"/>
                    </a:cubicBezTo>
                    <a:cubicBezTo>
                      <a:pt x="147" y="91"/>
                      <a:pt x="147" y="91"/>
                      <a:pt x="146" y="9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0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34" y="23"/>
                      <a:pt x="67" y="43"/>
                    </a:cubicBezTo>
                    <a:cubicBezTo>
                      <a:pt x="84" y="53"/>
                      <a:pt x="101" y="63"/>
                      <a:pt x="114" y="70"/>
                    </a:cubicBezTo>
                    <a:cubicBezTo>
                      <a:pt x="121" y="74"/>
                      <a:pt x="127" y="77"/>
                      <a:pt x="131" y="80"/>
                    </a:cubicBezTo>
                    <a:cubicBezTo>
                      <a:pt x="133" y="81"/>
                      <a:pt x="135" y="81"/>
                      <a:pt x="137" y="82"/>
                    </a:cubicBezTo>
                    <a:cubicBezTo>
                      <a:pt x="138" y="83"/>
                      <a:pt x="139" y="83"/>
                      <a:pt x="140" y="83"/>
                    </a:cubicBezTo>
                    <a:cubicBezTo>
                      <a:pt x="141" y="83"/>
                      <a:pt x="141" y="83"/>
                      <a:pt x="141" y="83"/>
                    </a:cubicBezTo>
                    <a:cubicBezTo>
                      <a:pt x="141" y="83"/>
                      <a:pt x="142" y="83"/>
                      <a:pt x="142" y="82"/>
                    </a:cubicBezTo>
                    <a:cubicBezTo>
                      <a:pt x="142" y="82"/>
                      <a:pt x="142" y="82"/>
                      <a:pt x="142" y="81"/>
                    </a:cubicBezTo>
                    <a:cubicBezTo>
                      <a:pt x="142" y="81"/>
                      <a:pt x="142" y="80"/>
                      <a:pt x="141" y="80"/>
                    </a:cubicBezTo>
                    <a:cubicBezTo>
                      <a:pt x="133" y="75"/>
                      <a:pt x="133" y="75"/>
                      <a:pt x="133" y="75"/>
                    </a:cubicBezTo>
                    <a:cubicBezTo>
                      <a:pt x="138" y="76"/>
                      <a:pt x="138" y="76"/>
                      <a:pt x="138" y="76"/>
                    </a:cubicBezTo>
                    <a:cubicBezTo>
                      <a:pt x="138" y="76"/>
                      <a:pt x="139" y="76"/>
                      <a:pt x="139" y="75"/>
                    </a:cubicBezTo>
                    <a:cubicBezTo>
                      <a:pt x="139" y="74"/>
                      <a:pt x="139" y="74"/>
                      <a:pt x="139" y="73"/>
                    </a:cubicBezTo>
                    <a:cubicBezTo>
                      <a:pt x="130" y="68"/>
                      <a:pt x="130" y="68"/>
                      <a:pt x="130" y="68"/>
                    </a:cubicBezTo>
                    <a:cubicBezTo>
                      <a:pt x="133" y="64"/>
                      <a:pt x="133" y="64"/>
                      <a:pt x="133" y="64"/>
                    </a:cubicBezTo>
                    <a:cubicBezTo>
                      <a:pt x="133" y="64"/>
                      <a:pt x="134" y="64"/>
                      <a:pt x="134" y="63"/>
                    </a:cubicBezTo>
                    <a:cubicBezTo>
                      <a:pt x="133" y="63"/>
                      <a:pt x="133" y="62"/>
                      <a:pt x="133" y="62"/>
                    </a:cubicBezTo>
                    <a:cubicBezTo>
                      <a:pt x="129" y="60"/>
                      <a:pt x="129" y="60"/>
                      <a:pt x="129" y="60"/>
                    </a:cubicBezTo>
                    <a:cubicBezTo>
                      <a:pt x="129" y="55"/>
                      <a:pt x="129" y="55"/>
                      <a:pt x="129" y="55"/>
                    </a:cubicBezTo>
                    <a:cubicBezTo>
                      <a:pt x="129" y="54"/>
                      <a:pt x="129" y="53"/>
                      <a:pt x="128" y="53"/>
                    </a:cubicBezTo>
                    <a:cubicBezTo>
                      <a:pt x="127" y="53"/>
                      <a:pt x="127" y="53"/>
                      <a:pt x="127" y="53"/>
                    </a:cubicBezTo>
                    <a:cubicBezTo>
                      <a:pt x="127" y="52"/>
                      <a:pt x="126" y="52"/>
                      <a:pt x="125" y="53"/>
                    </a:cubicBezTo>
                    <a:cubicBezTo>
                      <a:pt x="125" y="54"/>
                      <a:pt x="125" y="55"/>
                      <a:pt x="126" y="55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26" y="60"/>
                      <a:pt x="126" y="60"/>
                      <a:pt x="126" y="60"/>
                    </a:cubicBezTo>
                    <a:cubicBezTo>
                      <a:pt x="126" y="61"/>
                      <a:pt x="126" y="61"/>
                      <a:pt x="127" y="62"/>
                    </a:cubicBezTo>
                    <a:cubicBezTo>
                      <a:pt x="130" y="64"/>
                      <a:pt x="130" y="64"/>
                      <a:pt x="130" y="64"/>
                    </a:cubicBezTo>
                    <a:cubicBezTo>
                      <a:pt x="127" y="67"/>
                      <a:pt x="127" y="67"/>
                      <a:pt x="127" y="67"/>
                    </a:cubicBezTo>
                    <a:cubicBezTo>
                      <a:pt x="127" y="68"/>
                      <a:pt x="127" y="68"/>
                      <a:pt x="127" y="69"/>
                    </a:cubicBezTo>
                    <a:cubicBezTo>
                      <a:pt x="127" y="69"/>
                      <a:pt x="127" y="69"/>
                      <a:pt x="127" y="70"/>
                    </a:cubicBezTo>
                    <a:cubicBezTo>
                      <a:pt x="131" y="72"/>
                      <a:pt x="131" y="72"/>
                      <a:pt x="131" y="72"/>
                    </a:cubicBezTo>
                    <a:cubicBezTo>
                      <a:pt x="127" y="71"/>
                      <a:pt x="127" y="71"/>
                      <a:pt x="127" y="71"/>
                    </a:cubicBezTo>
                    <a:cubicBezTo>
                      <a:pt x="126" y="71"/>
                      <a:pt x="125" y="72"/>
                      <a:pt x="125" y="72"/>
                    </a:cubicBezTo>
                    <a:cubicBezTo>
                      <a:pt x="125" y="73"/>
                      <a:pt x="125" y="74"/>
                      <a:pt x="126" y="74"/>
                    </a:cubicBezTo>
                    <a:cubicBezTo>
                      <a:pt x="140" y="83"/>
                      <a:pt x="140" y="83"/>
                      <a:pt x="140" y="83"/>
                    </a:cubicBezTo>
                    <a:cubicBezTo>
                      <a:pt x="141" y="81"/>
                      <a:pt x="141" y="81"/>
                      <a:pt x="141" y="81"/>
                    </a:cubicBezTo>
                    <a:cubicBezTo>
                      <a:pt x="139" y="81"/>
                      <a:pt x="139" y="81"/>
                      <a:pt x="139" y="81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39" y="81"/>
                      <a:pt x="139" y="81"/>
                      <a:pt x="139" y="81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0" y="81"/>
                      <a:pt x="140" y="81"/>
                      <a:pt x="140" y="81"/>
                    </a:cubicBezTo>
                    <a:cubicBezTo>
                      <a:pt x="140" y="80"/>
                      <a:pt x="140" y="80"/>
                      <a:pt x="140" y="80"/>
                    </a:cubicBezTo>
                    <a:cubicBezTo>
                      <a:pt x="140" y="80"/>
                      <a:pt x="139" y="80"/>
                      <a:pt x="138" y="79"/>
                    </a:cubicBezTo>
                    <a:cubicBezTo>
                      <a:pt x="133" y="77"/>
                      <a:pt x="121" y="71"/>
                      <a:pt x="108" y="63"/>
                    </a:cubicBezTo>
                    <a:cubicBezTo>
                      <a:pt x="87" y="52"/>
                      <a:pt x="61" y="36"/>
                      <a:pt x="40" y="23"/>
                    </a:cubicBezTo>
                    <a:cubicBezTo>
                      <a:pt x="29" y="17"/>
                      <a:pt x="20" y="11"/>
                      <a:pt x="13" y="7"/>
                    </a:cubicBezTo>
                    <a:cubicBezTo>
                      <a:pt x="7" y="3"/>
                      <a:pt x="3" y="1"/>
                      <a:pt x="3" y="1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44" y="93"/>
                      <a:pt x="144" y="93"/>
                      <a:pt x="144" y="93"/>
                    </a:cubicBezTo>
                    <a:cubicBezTo>
                      <a:pt x="145" y="91"/>
                      <a:pt x="145" y="91"/>
                      <a:pt x="145" y="91"/>
                    </a:cubicBezTo>
                    <a:cubicBezTo>
                      <a:pt x="146" y="90"/>
                      <a:pt x="146" y="90"/>
                      <a:pt x="146" y="90"/>
                    </a:cubicBezTo>
                    <a:cubicBezTo>
                      <a:pt x="146" y="90"/>
                      <a:pt x="111" y="69"/>
                      <a:pt x="76" y="48"/>
                    </a:cubicBezTo>
                    <a:cubicBezTo>
                      <a:pt x="58" y="37"/>
                      <a:pt x="41" y="27"/>
                      <a:pt x="27" y="19"/>
                    </a:cubicBezTo>
                    <a:cubicBezTo>
                      <a:pt x="20" y="15"/>
                      <a:pt x="15" y="12"/>
                      <a:pt x="10" y="9"/>
                    </a:cubicBezTo>
                    <a:cubicBezTo>
                      <a:pt x="8" y="8"/>
                      <a:pt x="7" y="7"/>
                      <a:pt x="5" y="7"/>
                    </a:cubicBezTo>
                    <a:cubicBezTo>
                      <a:pt x="5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8"/>
                      <a:pt x="4" y="10"/>
                      <a:pt x="8" y="12"/>
                    </a:cubicBezTo>
                    <a:cubicBezTo>
                      <a:pt x="22" y="20"/>
                      <a:pt x="57" y="41"/>
                      <a:pt x="89" y="61"/>
                    </a:cubicBezTo>
                    <a:cubicBezTo>
                      <a:pt x="105" y="70"/>
                      <a:pt x="119" y="80"/>
                      <a:pt x="130" y="87"/>
                    </a:cubicBezTo>
                    <a:cubicBezTo>
                      <a:pt x="136" y="90"/>
                      <a:pt x="140" y="93"/>
                      <a:pt x="143" y="96"/>
                    </a:cubicBezTo>
                    <a:cubicBezTo>
                      <a:pt x="145" y="97"/>
                      <a:pt x="146" y="98"/>
                      <a:pt x="147" y="98"/>
                    </a:cubicBezTo>
                    <a:cubicBezTo>
                      <a:pt x="147" y="99"/>
                      <a:pt x="148" y="99"/>
                      <a:pt x="148" y="99"/>
                    </a:cubicBezTo>
                    <a:cubicBezTo>
                      <a:pt x="148" y="99"/>
                      <a:pt x="148" y="99"/>
                      <a:pt x="148" y="99"/>
                    </a:cubicBezTo>
                    <a:cubicBezTo>
                      <a:pt x="148" y="99"/>
                      <a:pt x="148" y="99"/>
                      <a:pt x="148" y="99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48" y="99"/>
                      <a:pt x="148" y="99"/>
                      <a:pt x="148" y="99"/>
                    </a:cubicBezTo>
                    <a:cubicBezTo>
                      <a:pt x="148" y="99"/>
                      <a:pt x="148" y="99"/>
                      <a:pt x="148" y="99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48" y="99"/>
                      <a:pt x="148" y="99"/>
                      <a:pt x="148" y="99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48" y="98"/>
                      <a:pt x="148" y="98"/>
                      <a:pt x="148" y="98"/>
                    </a:cubicBezTo>
                    <a:cubicBezTo>
                      <a:pt x="148" y="99"/>
                      <a:pt x="148" y="99"/>
                      <a:pt x="148" y="99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48" y="98"/>
                      <a:pt x="148" y="98"/>
                      <a:pt x="148" y="98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48" y="98"/>
                      <a:pt x="148" y="98"/>
                      <a:pt x="148" y="98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8" y="98"/>
                      <a:pt x="148" y="98"/>
                      <a:pt x="148" y="98"/>
                    </a:cubicBezTo>
                    <a:cubicBezTo>
                      <a:pt x="149" y="99"/>
                      <a:pt x="149" y="99"/>
                      <a:pt x="149" y="99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98"/>
                      <a:pt x="149" y="98"/>
                      <a:pt x="149" y="98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98"/>
                      <a:pt x="149" y="98"/>
                      <a:pt x="149" y="98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98"/>
                      <a:pt x="149" y="98"/>
                      <a:pt x="149" y="98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98"/>
                      <a:pt x="149" y="98"/>
                      <a:pt x="149" y="98"/>
                    </a:cubicBezTo>
                    <a:cubicBezTo>
                      <a:pt x="149" y="97"/>
                      <a:pt x="149" y="97"/>
                      <a:pt x="149" y="97"/>
                    </a:cubicBezTo>
                    <a:cubicBezTo>
                      <a:pt x="149" y="97"/>
                      <a:pt x="148" y="97"/>
                      <a:pt x="147" y="96"/>
                    </a:cubicBezTo>
                    <a:cubicBezTo>
                      <a:pt x="141" y="94"/>
                      <a:pt x="130" y="87"/>
                      <a:pt x="116" y="79"/>
                    </a:cubicBezTo>
                    <a:cubicBezTo>
                      <a:pt x="94" y="66"/>
                      <a:pt x="67" y="50"/>
                      <a:pt x="44" y="36"/>
                    </a:cubicBezTo>
                    <a:cubicBezTo>
                      <a:pt x="33" y="30"/>
                      <a:pt x="24" y="24"/>
                      <a:pt x="17" y="20"/>
                    </a:cubicBezTo>
                    <a:cubicBezTo>
                      <a:pt x="10" y="15"/>
                      <a:pt x="5" y="13"/>
                      <a:pt x="5" y="13"/>
                    </a:cubicBezTo>
                    <a:cubicBezTo>
                      <a:pt x="5" y="12"/>
                      <a:pt x="4" y="13"/>
                      <a:pt x="3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5"/>
                      <a:pt x="3" y="15"/>
                      <a:pt x="3" y="15"/>
                    </a:cubicBezTo>
                    <a:cubicBezTo>
                      <a:pt x="4" y="16"/>
                      <a:pt x="4" y="16"/>
                      <a:pt x="5" y="16"/>
                    </a:cubicBezTo>
                    <a:cubicBezTo>
                      <a:pt x="6" y="18"/>
                      <a:pt x="10" y="20"/>
                      <a:pt x="15" y="23"/>
                    </a:cubicBezTo>
                    <a:cubicBezTo>
                      <a:pt x="49" y="46"/>
                      <a:pt x="152" y="108"/>
                      <a:pt x="152" y="108"/>
                    </a:cubicBezTo>
                    <a:cubicBezTo>
                      <a:pt x="153" y="108"/>
                      <a:pt x="153" y="108"/>
                      <a:pt x="154" y="107"/>
                    </a:cubicBezTo>
                    <a:cubicBezTo>
                      <a:pt x="154" y="107"/>
                      <a:pt x="154" y="106"/>
                      <a:pt x="153" y="105"/>
                    </a:cubicBezTo>
                    <a:cubicBezTo>
                      <a:pt x="153" y="105"/>
                      <a:pt x="118" y="83"/>
                      <a:pt x="82" y="62"/>
                    </a:cubicBezTo>
                    <a:cubicBezTo>
                      <a:pt x="64" y="51"/>
                      <a:pt x="45" y="40"/>
                      <a:pt x="31" y="32"/>
                    </a:cubicBezTo>
                    <a:cubicBezTo>
                      <a:pt x="24" y="27"/>
                      <a:pt x="18" y="24"/>
                      <a:pt x="14" y="22"/>
                    </a:cubicBezTo>
                    <a:cubicBezTo>
                      <a:pt x="12" y="20"/>
                      <a:pt x="10" y="19"/>
                      <a:pt x="8" y="19"/>
                    </a:cubicBezTo>
                    <a:cubicBezTo>
                      <a:pt x="8" y="19"/>
                      <a:pt x="7" y="18"/>
                      <a:pt x="7" y="18"/>
                    </a:cubicBezTo>
                    <a:cubicBezTo>
                      <a:pt x="6" y="18"/>
                      <a:pt x="6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4" y="18"/>
                      <a:pt x="4" y="18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43" y="45"/>
                      <a:pt x="43" y="45"/>
                      <a:pt x="43" y="45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2"/>
                      <a:pt x="4" y="22"/>
                      <a:pt x="4" y="22"/>
                    </a:cubicBezTo>
                    <a:cubicBezTo>
                      <a:pt x="3" y="22"/>
                      <a:pt x="3" y="23"/>
                      <a:pt x="3" y="2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7" y="27"/>
                      <a:pt x="18" y="34"/>
                      <a:pt x="33" y="44"/>
                    </a:cubicBezTo>
                    <a:cubicBezTo>
                      <a:pt x="78" y="72"/>
                      <a:pt x="158" y="121"/>
                      <a:pt x="158" y="121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20"/>
                      <a:pt x="159" y="120"/>
                      <a:pt x="159" y="120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19"/>
                      <a:pt x="159" y="119"/>
                      <a:pt x="159" y="119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19"/>
                      <a:pt x="159" y="119"/>
                      <a:pt x="159" y="119"/>
                    </a:cubicBezTo>
                    <a:cubicBezTo>
                      <a:pt x="159" y="118"/>
                      <a:pt x="159" y="118"/>
                      <a:pt x="159" y="118"/>
                    </a:cubicBezTo>
                    <a:cubicBezTo>
                      <a:pt x="159" y="118"/>
                      <a:pt x="158" y="118"/>
                      <a:pt x="157" y="117"/>
                    </a:cubicBezTo>
                    <a:cubicBezTo>
                      <a:pt x="148" y="112"/>
                      <a:pt x="112" y="90"/>
                      <a:pt x="78" y="69"/>
                    </a:cubicBezTo>
                    <a:cubicBezTo>
                      <a:pt x="61" y="58"/>
                      <a:pt x="44" y="48"/>
                      <a:pt x="31" y="41"/>
                    </a:cubicBezTo>
                    <a:cubicBezTo>
                      <a:pt x="24" y="37"/>
                      <a:pt x="19" y="34"/>
                      <a:pt x="14" y="32"/>
                    </a:cubicBezTo>
                    <a:cubicBezTo>
                      <a:pt x="12" y="31"/>
                      <a:pt x="11" y="30"/>
                      <a:pt x="9" y="30"/>
                    </a:cubicBezTo>
                    <a:cubicBezTo>
                      <a:pt x="8" y="29"/>
                      <a:pt x="8" y="29"/>
                      <a:pt x="7" y="29"/>
                    </a:cubicBezTo>
                    <a:cubicBezTo>
                      <a:pt x="7" y="29"/>
                      <a:pt x="6" y="29"/>
                      <a:pt x="6" y="29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4" y="29"/>
                      <a:pt x="4" y="29"/>
                    </a:cubicBezTo>
                    <a:cubicBezTo>
                      <a:pt x="4" y="30"/>
                      <a:pt x="4" y="31"/>
                      <a:pt x="5" y="31"/>
                    </a:cubicBezTo>
                    <a:cubicBezTo>
                      <a:pt x="162" y="130"/>
                      <a:pt x="162" y="130"/>
                      <a:pt x="162" y="130"/>
                    </a:cubicBezTo>
                    <a:cubicBezTo>
                      <a:pt x="163" y="130"/>
                      <a:pt x="164" y="130"/>
                      <a:pt x="164" y="129"/>
                    </a:cubicBezTo>
                    <a:cubicBezTo>
                      <a:pt x="165" y="129"/>
                      <a:pt x="164" y="128"/>
                      <a:pt x="164" y="127"/>
                    </a:cubicBezTo>
                    <a:cubicBezTo>
                      <a:pt x="164" y="127"/>
                      <a:pt x="127" y="104"/>
                      <a:pt x="90" y="81"/>
                    </a:cubicBezTo>
                    <a:cubicBezTo>
                      <a:pt x="71" y="70"/>
                      <a:pt x="52" y="59"/>
                      <a:pt x="37" y="50"/>
                    </a:cubicBezTo>
                    <a:cubicBezTo>
                      <a:pt x="29" y="46"/>
                      <a:pt x="23" y="42"/>
                      <a:pt x="18" y="40"/>
                    </a:cubicBezTo>
                    <a:cubicBezTo>
                      <a:pt x="16" y="38"/>
                      <a:pt x="14" y="37"/>
                      <a:pt x="12" y="37"/>
                    </a:cubicBezTo>
                    <a:cubicBezTo>
                      <a:pt x="11" y="36"/>
                      <a:pt x="11" y="36"/>
                      <a:pt x="10" y="36"/>
                    </a:cubicBezTo>
                    <a:cubicBezTo>
                      <a:pt x="10" y="36"/>
                      <a:pt x="9" y="35"/>
                      <a:pt x="9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6"/>
                      <a:pt x="7" y="36"/>
                      <a:pt x="7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7" y="38"/>
                      <a:pt x="7" y="38"/>
                    </a:cubicBezTo>
                    <a:cubicBezTo>
                      <a:pt x="7" y="38"/>
                      <a:pt x="8" y="39"/>
                      <a:pt x="8" y="39"/>
                    </a:cubicBezTo>
                    <a:cubicBezTo>
                      <a:pt x="10" y="40"/>
                      <a:pt x="13" y="43"/>
                      <a:pt x="18" y="46"/>
                    </a:cubicBezTo>
                    <a:cubicBezTo>
                      <a:pt x="36" y="57"/>
                      <a:pt x="73" y="79"/>
                      <a:pt x="105" y="99"/>
                    </a:cubicBezTo>
                    <a:cubicBezTo>
                      <a:pt x="121" y="109"/>
                      <a:pt x="136" y="118"/>
                      <a:pt x="147" y="125"/>
                    </a:cubicBezTo>
                    <a:cubicBezTo>
                      <a:pt x="153" y="128"/>
                      <a:pt x="157" y="131"/>
                      <a:pt x="160" y="133"/>
                    </a:cubicBezTo>
                    <a:cubicBezTo>
                      <a:pt x="162" y="134"/>
                      <a:pt x="163" y="135"/>
                      <a:pt x="164" y="136"/>
                    </a:cubicBezTo>
                    <a:cubicBezTo>
                      <a:pt x="164" y="136"/>
                      <a:pt x="165" y="136"/>
                      <a:pt x="165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5" y="135"/>
                      <a:pt x="165" y="135"/>
                      <a:pt x="165" y="135"/>
                    </a:cubicBezTo>
                    <a:cubicBezTo>
                      <a:pt x="165" y="136"/>
                      <a:pt x="165" y="136"/>
                      <a:pt x="165" y="136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5" y="135"/>
                      <a:pt x="165" y="135"/>
                      <a:pt x="165" y="135"/>
                    </a:cubicBezTo>
                    <a:cubicBezTo>
                      <a:pt x="166" y="136"/>
                      <a:pt x="166" y="136"/>
                      <a:pt x="166" y="136"/>
                    </a:cubicBezTo>
                    <a:cubicBezTo>
                      <a:pt x="167" y="134"/>
                      <a:pt x="167" y="134"/>
                      <a:pt x="167" y="134"/>
                    </a:cubicBezTo>
                    <a:cubicBezTo>
                      <a:pt x="167" y="134"/>
                      <a:pt x="129" y="111"/>
                      <a:pt x="90" y="88"/>
                    </a:cubicBezTo>
                    <a:cubicBezTo>
                      <a:pt x="71" y="76"/>
                      <a:pt x="51" y="65"/>
                      <a:pt x="36" y="56"/>
                    </a:cubicBezTo>
                    <a:cubicBezTo>
                      <a:pt x="28" y="52"/>
                      <a:pt x="22" y="48"/>
                      <a:pt x="17" y="46"/>
                    </a:cubicBezTo>
                    <a:cubicBezTo>
                      <a:pt x="14" y="44"/>
                      <a:pt x="12" y="43"/>
                      <a:pt x="11" y="43"/>
                    </a:cubicBezTo>
                    <a:cubicBezTo>
                      <a:pt x="10" y="42"/>
                      <a:pt x="9" y="42"/>
                      <a:pt x="9" y="42"/>
                    </a:cubicBezTo>
                    <a:cubicBezTo>
                      <a:pt x="8" y="42"/>
                      <a:pt x="7" y="42"/>
                      <a:pt x="7" y="42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6" y="42"/>
                      <a:pt x="6" y="42"/>
                      <a:pt x="5" y="42"/>
                    </a:cubicBezTo>
                    <a:cubicBezTo>
                      <a:pt x="5" y="43"/>
                      <a:pt x="5" y="44"/>
                      <a:pt x="6" y="44"/>
                    </a:cubicBezTo>
                    <a:cubicBezTo>
                      <a:pt x="167" y="145"/>
                      <a:pt x="167" y="145"/>
                      <a:pt x="167" y="145"/>
                    </a:cubicBezTo>
                    <a:cubicBezTo>
                      <a:pt x="167" y="144"/>
                      <a:pt x="167" y="144"/>
                      <a:pt x="167" y="144"/>
                    </a:cubicBezTo>
                    <a:cubicBezTo>
                      <a:pt x="166" y="143"/>
                      <a:pt x="166" y="143"/>
                      <a:pt x="166" y="143"/>
                    </a:cubicBezTo>
                    <a:cubicBezTo>
                      <a:pt x="167" y="143"/>
                      <a:pt x="167" y="143"/>
                      <a:pt x="167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66" y="143"/>
                      <a:pt x="166" y="143"/>
                      <a:pt x="166" y="143"/>
                    </a:cubicBezTo>
                    <a:cubicBezTo>
                      <a:pt x="167" y="143"/>
                      <a:pt x="167" y="143"/>
                      <a:pt x="167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67" y="143"/>
                      <a:pt x="167" y="143"/>
                      <a:pt x="167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67" y="143"/>
                      <a:pt x="167" y="143"/>
                      <a:pt x="167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67" y="143"/>
                      <a:pt x="167" y="143"/>
                      <a:pt x="167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67" y="143"/>
                      <a:pt x="167" y="143"/>
                      <a:pt x="167" y="143"/>
                    </a:cubicBezTo>
                    <a:cubicBezTo>
                      <a:pt x="167" y="142"/>
                      <a:pt x="167" y="142"/>
                      <a:pt x="167" y="142"/>
                    </a:cubicBezTo>
                    <a:cubicBezTo>
                      <a:pt x="167" y="142"/>
                      <a:pt x="165" y="142"/>
                      <a:pt x="164" y="141"/>
                    </a:cubicBezTo>
                    <a:cubicBezTo>
                      <a:pt x="158" y="139"/>
                      <a:pt x="145" y="132"/>
                      <a:pt x="129" y="122"/>
                    </a:cubicBezTo>
                    <a:cubicBezTo>
                      <a:pt x="105" y="108"/>
                      <a:pt x="75" y="90"/>
                      <a:pt x="51" y="75"/>
                    </a:cubicBezTo>
                    <a:cubicBezTo>
                      <a:pt x="39" y="67"/>
                      <a:pt x="28" y="60"/>
                      <a:pt x="20" y="55"/>
                    </a:cubicBezTo>
                    <a:cubicBezTo>
                      <a:pt x="13" y="51"/>
                      <a:pt x="8" y="48"/>
                      <a:pt x="8" y="48"/>
                    </a:cubicBezTo>
                    <a:cubicBezTo>
                      <a:pt x="8" y="47"/>
                      <a:pt x="7" y="47"/>
                      <a:pt x="7" y="47"/>
                    </a:cubicBezTo>
                    <a:cubicBezTo>
                      <a:pt x="7" y="47"/>
                      <a:pt x="6" y="48"/>
                      <a:pt x="6" y="48"/>
                    </a:cubicBezTo>
                    <a:cubicBezTo>
                      <a:pt x="6" y="49"/>
                      <a:pt x="6" y="49"/>
                      <a:pt x="6" y="49"/>
                    </a:cubicBezTo>
                    <a:cubicBezTo>
                      <a:pt x="6" y="50"/>
                      <a:pt x="6" y="50"/>
                      <a:pt x="7" y="51"/>
                    </a:cubicBezTo>
                    <a:cubicBezTo>
                      <a:pt x="7" y="52"/>
                      <a:pt x="8" y="53"/>
                      <a:pt x="10" y="54"/>
                    </a:cubicBezTo>
                    <a:cubicBezTo>
                      <a:pt x="16" y="59"/>
                      <a:pt x="28" y="67"/>
                      <a:pt x="44" y="76"/>
                    </a:cubicBezTo>
                    <a:cubicBezTo>
                      <a:pt x="89" y="105"/>
                      <a:pt x="161" y="147"/>
                      <a:pt x="161" y="147"/>
                    </a:cubicBezTo>
                    <a:cubicBezTo>
                      <a:pt x="162" y="146"/>
                      <a:pt x="162" y="146"/>
                      <a:pt x="162" y="146"/>
                    </a:cubicBezTo>
                    <a:cubicBezTo>
                      <a:pt x="161" y="145"/>
                      <a:pt x="161" y="145"/>
                      <a:pt x="161" y="145"/>
                    </a:cubicBezTo>
                    <a:cubicBezTo>
                      <a:pt x="162" y="145"/>
                      <a:pt x="162" y="145"/>
                      <a:pt x="162" y="145"/>
                    </a:cubicBezTo>
                    <a:cubicBezTo>
                      <a:pt x="161" y="144"/>
                      <a:pt x="161" y="144"/>
                      <a:pt x="161" y="144"/>
                    </a:cubicBezTo>
                    <a:cubicBezTo>
                      <a:pt x="161" y="145"/>
                      <a:pt x="161" y="145"/>
                      <a:pt x="161" y="145"/>
                    </a:cubicBezTo>
                    <a:cubicBezTo>
                      <a:pt x="162" y="145"/>
                      <a:pt x="162" y="145"/>
                      <a:pt x="162" y="145"/>
                    </a:cubicBezTo>
                    <a:cubicBezTo>
                      <a:pt x="161" y="144"/>
                      <a:pt x="161" y="144"/>
                      <a:pt x="161" y="144"/>
                    </a:cubicBezTo>
                    <a:cubicBezTo>
                      <a:pt x="162" y="145"/>
                      <a:pt x="162" y="145"/>
                      <a:pt x="162" y="145"/>
                    </a:cubicBezTo>
                    <a:cubicBezTo>
                      <a:pt x="162" y="144"/>
                      <a:pt x="162" y="144"/>
                      <a:pt x="162" y="144"/>
                    </a:cubicBezTo>
                    <a:cubicBezTo>
                      <a:pt x="161" y="144"/>
                      <a:pt x="161" y="144"/>
                      <a:pt x="161" y="144"/>
                    </a:cubicBezTo>
                    <a:cubicBezTo>
                      <a:pt x="162" y="145"/>
                      <a:pt x="162" y="145"/>
                      <a:pt x="162" y="145"/>
                    </a:cubicBezTo>
                    <a:cubicBezTo>
                      <a:pt x="162" y="144"/>
                      <a:pt x="162" y="144"/>
                      <a:pt x="162" y="144"/>
                    </a:cubicBezTo>
                    <a:cubicBezTo>
                      <a:pt x="161" y="144"/>
                      <a:pt x="161" y="144"/>
                      <a:pt x="159" y="144"/>
                    </a:cubicBezTo>
                    <a:cubicBezTo>
                      <a:pt x="155" y="142"/>
                      <a:pt x="145" y="136"/>
                      <a:pt x="133" y="130"/>
                    </a:cubicBezTo>
                    <a:cubicBezTo>
                      <a:pt x="116" y="119"/>
                      <a:pt x="93" y="106"/>
                      <a:pt x="75" y="95"/>
                    </a:cubicBezTo>
                    <a:cubicBezTo>
                      <a:pt x="65" y="89"/>
                      <a:pt x="57" y="84"/>
                      <a:pt x="51" y="81"/>
                    </a:cubicBezTo>
                    <a:cubicBezTo>
                      <a:pt x="48" y="79"/>
                      <a:pt x="46" y="77"/>
                      <a:pt x="44" y="76"/>
                    </a:cubicBezTo>
                    <a:cubicBezTo>
                      <a:pt x="43" y="76"/>
                      <a:pt x="43" y="76"/>
                      <a:pt x="42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40" y="75"/>
                      <a:pt x="40" y="75"/>
                      <a:pt x="40" y="75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9" y="75"/>
                      <a:pt x="39" y="75"/>
                      <a:pt x="39" y="75"/>
                    </a:cubicBezTo>
                    <a:cubicBezTo>
                      <a:pt x="39" y="76"/>
                      <a:pt x="39" y="76"/>
                      <a:pt x="39" y="76"/>
                    </a:cubicBezTo>
                    <a:cubicBezTo>
                      <a:pt x="39" y="77"/>
                      <a:pt x="39" y="77"/>
                      <a:pt x="39" y="77"/>
                    </a:cubicBezTo>
                    <a:cubicBezTo>
                      <a:pt x="39" y="78"/>
                      <a:pt x="40" y="78"/>
                      <a:pt x="40" y="78"/>
                    </a:cubicBezTo>
                    <a:cubicBezTo>
                      <a:pt x="41" y="80"/>
                      <a:pt x="44" y="81"/>
                      <a:pt x="48" y="84"/>
                    </a:cubicBezTo>
                    <a:cubicBezTo>
                      <a:pt x="74" y="102"/>
                      <a:pt x="154" y="149"/>
                      <a:pt x="154" y="149"/>
                    </a:cubicBezTo>
                    <a:cubicBezTo>
                      <a:pt x="155" y="148"/>
                      <a:pt x="155" y="148"/>
                      <a:pt x="155" y="148"/>
                    </a:cubicBezTo>
                    <a:cubicBezTo>
                      <a:pt x="155" y="146"/>
                      <a:pt x="155" y="146"/>
                      <a:pt x="155" y="146"/>
                    </a:cubicBezTo>
                    <a:cubicBezTo>
                      <a:pt x="72" y="99"/>
                      <a:pt x="72" y="99"/>
                      <a:pt x="72" y="99"/>
                    </a:cubicBezTo>
                    <a:cubicBezTo>
                      <a:pt x="71" y="98"/>
                      <a:pt x="71" y="98"/>
                      <a:pt x="70" y="99"/>
                    </a:cubicBezTo>
                    <a:cubicBezTo>
                      <a:pt x="70" y="99"/>
                      <a:pt x="69" y="99"/>
                      <a:pt x="69" y="100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70" y="101"/>
                      <a:pt x="70" y="101"/>
                      <a:pt x="70" y="101"/>
                    </a:cubicBezTo>
                    <a:cubicBezTo>
                      <a:pt x="70" y="102"/>
                      <a:pt x="71" y="102"/>
                      <a:pt x="72" y="102"/>
                    </a:cubicBezTo>
                    <a:cubicBezTo>
                      <a:pt x="83" y="110"/>
                      <a:pt x="149" y="151"/>
                      <a:pt x="149" y="151"/>
                    </a:cubicBezTo>
                    <a:cubicBezTo>
                      <a:pt x="150" y="150"/>
                      <a:pt x="150" y="150"/>
                      <a:pt x="150" y="150"/>
                    </a:cubicBezTo>
                    <a:cubicBezTo>
                      <a:pt x="151" y="148"/>
                      <a:pt x="151" y="148"/>
                      <a:pt x="151" y="148"/>
                    </a:cubicBezTo>
                    <a:cubicBezTo>
                      <a:pt x="112" y="131"/>
                      <a:pt x="112" y="131"/>
                      <a:pt x="112" y="131"/>
                    </a:cubicBezTo>
                    <a:cubicBezTo>
                      <a:pt x="112" y="130"/>
                      <a:pt x="111" y="131"/>
                      <a:pt x="111" y="131"/>
                    </a:cubicBezTo>
                    <a:cubicBezTo>
                      <a:pt x="110" y="132"/>
                      <a:pt x="110" y="132"/>
                      <a:pt x="110" y="132"/>
                    </a:cubicBezTo>
                    <a:cubicBezTo>
                      <a:pt x="110" y="132"/>
                      <a:pt x="110" y="133"/>
                      <a:pt x="111" y="133"/>
                    </a:cubicBezTo>
                    <a:cubicBezTo>
                      <a:pt x="111" y="133"/>
                      <a:pt x="111" y="133"/>
                      <a:pt x="111" y="134"/>
                    </a:cubicBezTo>
                    <a:cubicBezTo>
                      <a:pt x="113" y="135"/>
                      <a:pt x="115" y="136"/>
                      <a:pt x="118" y="138"/>
                    </a:cubicBezTo>
                    <a:cubicBezTo>
                      <a:pt x="123" y="141"/>
                      <a:pt x="129" y="144"/>
                      <a:pt x="134" y="147"/>
                    </a:cubicBezTo>
                    <a:cubicBezTo>
                      <a:pt x="136" y="148"/>
                      <a:pt x="138" y="150"/>
                      <a:pt x="140" y="151"/>
                    </a:cubicBezTo>
                    <a:cubicBezTo>
                      <a:pt x="140" y="151"/>
                      <a:pt x="141" y="152"/>
                      <a:pt x="141" y="152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2" y="152"/>
                      <a:pt x="142" y="152"/>
                      <a:pt x="142" y="152"/>
                    </a:cubicBezTo>
                    <a:cubicBezTo>
                      <a:pt x="143" y="151"/>
                      <a:pt x="143" y="151"/>
                      <a:pt x="143" y="151"/>
                    </a:cubicBezTo>
                    <a:cubicBezTo>
                      <a:pt x="141" y="151"/>
                      <a:pt x="141" y="151"/>
                      <a:pt x="141" y="151"/>
                    </a:cubicBezTo>
                    <a:cubicBezTo>
                      <a:pt x="141" y="152"/>
                      <a:pt x="142" y="152"/>
                      <a:pt x="142" y="152"/>
                    </a:cubicBezTo>
                    <a:cubicBezTo>
                      <a:pt x="143" y="151"/>
                      <a:pt x="143" y="151"/>
                      <a:pt x="143" y="151"/>
                    </a:cubicBezTo>
                    <a:cubicBezTo>
                      <a:pt x="141" y="151"/>
                      <a:pt x="141" y="151"/>
                      <a:pt x="141" y="151"/>
                    </a:cubicBezTo>
                    <a:cubicBezTo>
                      <a:pt x="143" y="151"/>
                      <a:pt x="143" y="151"/>
                      <a:pt x="143" y="151"/>
                    </a:cubicBezTo>
                    <a:cubicBezTo>
                      <a:pt x="142" y="151"/>
                      <a:pt x="142" y="151"/>
                      <a:pt x="142" y="151"/>
                    </a:cubicBezTo>
                    <a:cubicBezTo>
                      <a:pt x="141" y="151"/>
                      <a:pt x="141" y="151"/>
                      <a:pt x="141" y="151"/>
                    </a:cubicBezTo>
                    <a:cubicBezTo>
                      <a:pt x="143" y="151"/>
                      <a:pt x="143" y="151"/>
                      <a:pt x="143" y="151"/>
                    </a:cubicBezTo>
                    <a:cubicBezTo>
                      <a:pt x="142" y="151"/>
                      <a:pt x="142" y="151"/>
                      <a:pt x="142" y="151"/>
                    </a:cubicBezTo>
                    <a:cubicBezTo>
                      <a:pt x="143" y="151"/>
                      <a:pt x="143" y="151"/>
                      <a:pt x="143" y="151"/>
                    </a:cubicBezTo>
                    <a:cubicBezTo>
                      <a:pt x="143" y="150"/>
                      <a:pt x="143" y="150"/>
                      <a:pt x="143" y="150"/>
                    </a:cubicBezTo>
                    <a:cubicBezTo>
                      <a:pt x="116" y="140"/>
                      <a:pt x="116" y="140"/>
                      <a:pt x="116" y="140"/>
                    </a:cubicBezTo>
                    <a:cubicBezTo>
                      <a:pt x="115" y="140"/>
                      <a:pt x="114" y="140"/>
                      <a:pt x="114" y="141"/>
                    </a:cubicBezTo>
                    <a:cubicBezTo>
                      <a:pt x="114" y="141"/>
                      <a:pt x="114" y="142"/>
                      <a:pt x="114" y="142"/>
                    </a:cubicBezTo>
                    <a:cubicBezTo>
                      <a:pt x="134" y="154"/>
                      <a:pt x="134" y="154"/>
                      <a:pt x="134" y="154"/>
                    </a:cubicBezTo>
                    <a:cubicBezTo>
                      <a:pt x="134" y="153"/>
                      <a:pt x="134" y="153"/>
                      <a:pt x="134" y="153"/>
                    </a:cubicBezTo>
                    <a:cubicBezTo>
                      <a:pt x="133" y="152"/>
                      <a:pt x="133" y="152"/>
                      <a:pt x="133" y="152"/>
                    </a:cubicBezTo>
                    <a:cubicBezTo>
                      <a:pt x="134" y="153"/>
                      <a:pt x="134" y="153"/>
                      <a:pt x="134" y="153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2"/>
                      <a:pt x="134" y="152"/>
                      <a:pt x="133" y="152"/>
                    </a:cubicBezTo>
                    <a:cubicBezTo>
                      <a:pt x="134" y="153"/>
                      <a:pt x="134" y="153"/>
                      <a:pt x="134" y="153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3"/>
                      <a:pt x="134" y="153"/>
                      <a:pt x="134" y="153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3"/>
                      <a:pt x="134" y="153"/>
                      <a:pt x="134" y="153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3"/>
                      <a:pt x="134" y="153"/>
                      <a:pt x="134" y="153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3"/>
                      <a:pt x="134" y="153"/>
                      <a:pt x="134" y="153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2"/>
                      <a:pt x="134" y="152"/>
                      <a:pt x="134" y="152"/>
                    </a:cubicBezTo>
                    <a:cubicBezTo>
                      <a:pt x="134" y="152"/>
                      <a:pt x="133" y="151"/>
                      <a:pt x="131" y="151"/>
                    </a:cubicBezTo>
                    <a:cubicBezTo>
                      <a:pt x="129" y="150"/>
                      <a:pt x="125" y="149"/>
                      <a:pt x="122" y="149"/>
                    </a:cubicBezTo>
                    <a:cubicBezTo>
                      <a:pt x="121" y="148"/>
                      <a:pt x="120" y="148"/>
                      <a:pt x="119" y="148"/>
                    </a:cubicBezTo>
                    <a:cubicBezTo>
                      <a:pt x="118" y="148"/>
                      <a:pt x="118" y="148"/>
                      <a:pt x="117" y="148"/>
                    </a:cubicBezTo>
                    <a:cubicBezTo>
                      <a:pt x="117" y="148"/>
                      <a:pt x="117" y="147"/>
                      <a:pt x="116" y="147"/>
                    </a:cubicBezTo>
                    <a:cubicBezTo>
                      <a:pt x="116" y="148"/>
                      <a:pt x="116" y="148"/>
                      <a:pt x="116" y="148"/>
                    </a:cubicBezTo>
                    <a:cubicBezTo>
                      <a:pt x="116" y="148"/>
                      <a:pt x="115" y="148"/>
                      <a:pt x="115" y="148"/>
                    </a:cubicBezTo>
                    <a:cubicBezTo>
                      <a:pt x="115" y="149"/>
                      <a:pt x="115" y="150"/>
                      <a:pt x="115" y="150"/>
                    </a:cubicBezTo>
                    <a:cubicBezTo>
                      <a:pt x="120" y="153"/>
                      <a:pt x="120" y="153"/>
                      <a:pt x="120" y="153"/>
                    </a:cubicBezTo>
                    <a:cubicBezTo>
                      <a:pt x="116" y="155"/>
                      <a:pt x="116" y="155"/>
                      <a:pt x="116" y="155"/>
                    </a:cubicBezTo>
                    <a:cubicBezTo>
                      <a:pt x="116" y="155"/>
                      <a:pt x="115" y="155"/>
                      <a:pt x="115" y="156"/>
                    </a:cubicBezTo>
                    <a:cubicBezTo>
                      <a:pt x="115" y="156"/>
                      <a:pt x="115" y="157"/>
                      <a:pt x="116" y="157"/>
                    </a:cubicBezTo>
                    <a:cubicBezTo>
                      <a:pt x="117" y="158"/>
                      <a:pt x="117" y="158"/>
                      <a:pt x="117" y="158"/>
                    </a:cubicBezTo>
                    <a:cubicBezTo>
                      <a:pt x="118" y="159"/>
                      <a:pt x="119" y="158"/>
                      <a:pt x="119" y="158"/>
                    </a:cubicBezTo>
                    <a:cubicBezTo>
                      <a:pt x="120" y="157"/>
                      <a:pt x="119" y="156"/>
                      <a:pt x="119" y="15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1" name="Freeform 1212">
                <a:extLst>
                  <a:ext uri="{FF2B5EF4-FFF2-40B4-BE49-F238E27FC236}">
                    <a16:creationId xmlns:a16="http://schemas.microsoft.com/office/drawing/2014/main" id="{BFD81D27-8725-4C32-9A3B-4AA99F03CD3B}"/>
                  </a:ext>
                </a:extLst>
              </p:cNvPr>
              <p:cNvSpPr/>
              <p:nvPr/>
            </p:nvSpPr>
            <p:spPr bwMode="auto">
              <a:xfrm>
                <a:off x="4551880" y="235895"/>
                <a:ext cx="529575" cy="346075"/>
              </a:xfrm>
              <a:custGeom>
                <a:avLst/>
                <a:gdLst>
                  <a:gd name="T0" fmla="*/ 92 w 242"/>
                  <a:gd name="T1" fmla="*/ 131 h 158"/>
                  <a:gd name="T2" fmla="*/ 91 w 242"/>
                  <a:gd name="T3" fmla="*/ 125 h 158"/>
                  <a:gd name="T4" fmla="*/ 120 w 242"/>
                  <a:gd name="T5" fmla="*/ 134 h 158"/>
                  <a:gd name="T6" fmla="*/ 125 w 242"/>
                  <a:gd name="T7" fmla="*/ 131 h 158"/>
                  <a:gd name="T8" fmla="*/ 9 w 242"/>
                  <a:gd name="T9" fmla="*/ 61 h 158"/>
                  <a:gd name="T10" fmla="*/ 18 w 242"/>
                  <a:gd name="T11" fmla="*/ 57 h 158"/>
                  <a:gd name="T12" fmla="*/ 140 w 242"/>
                  <a:gd name="T13" fmla="*/ 116 h 158"/>
                  <a:gd name="T14" fmla="*/ 35 w 242"/>
                  <a:gd name="T15" fmla="*/ 53 h 158"/>
                  <a:gd name="T16" fmla="*/ 38 w 242"/>
                  <a:gd name="T17" fmla="*/ 49 h 158"/>
                  <a:gd name="T18" fmla="*/ 50 w 242"/>
                  <a:gd name="T19" fmla="*/ 51 h 158"/>
                  <a:gd name="T20" fmla="*/ 46 w 242"/>
                  <a:gd name="T21" fmla="*/ 50 h 158"/>
                  <a:gd name="T22" fmla="*/ 51 w 242"/>
                  <a:gd name="T23" fmla="*/ 48 h 158"/>
                  <a:gd name="T24" fmla="*/ 59 w 242"/>
                  <a:gd name="T25" fmla="*/ 45 h 158"/>
                  <a:gd name="T26" fmla="*/ 73 w 242"/>
                  <a:gd name="T27" fmla="*/ 49 h 158"/>
                  <a:gd name="T28" fmla="*/ 63 w 242"/>
                  <a:gd name="T29" fmla="*/ 44 h 158"/>
                  <a:gd name="T30" fmla="*/ 71 w 242"/>
                  <a:gd name="T31" fmla="*/ 42 h 158"/>
                  <a:gd name="T32" fmla="*/ 76 w 242"/>
                  <a:gd name="T33" fmla="*/ 39 h 158"/>
                  <a:gd name="T34" fmla="*/ 80 w 242"/>
                  <a:gd name="T35" fmla="*/ 37 h 158"/>
                  <a:gd name="T36" fmla="*/ 172 w 242"/>
                  <a:gd name="T37" fmla="*/ 84 h 158"/>
                  <a:gd name="T38" fmla="*/ 81 w 242"/>
                  <a:gd name="T39" fmla="*/ 24 h 158"/>
                  <a:gd name="T40" fmla="*/ 184 w 242"/>
                  <a:gd name="T41" fmla="*/ 80 h 158"/>
                  <a:gd name="T42" fmla="*/ 167 w 242"/>
                  <a:gd name="T43" fmla="*/ 70 h 158"/>
                  <a:gd name="T44" fmla="*/ 81 w 242"/>
                  <a:gd name="T45" fmla="*/ 12 h 158"/>
                  <a:gd name="T46" fmla="*/ 84 w 242"/>
                  <a:gd name="T47" fmla="*/ 2 h 158"/>
                  <a:gd name="T48" fmla="*/ 108 w 242"/>
                  <a:gd name="T49" fmla="*/ 7 h 158"/>
                  <a:gd name="T50" fmla="*/ 124 w 242"/>
                  <a:gd name="T51" fmla="*/ 9 h 158"/>
                  <a:gd name="T52" fmla="*/ 137 w 242"/>
                  <a:gd name="T53" fmla="*/ 11 h 158"/>
                  <a:gd name="T54" fmla="*/ 152 w 242"/>
                  <a:gd name="T55" fmla="*/ 16 h 158"/>
                  <a:gd name="T56" fmla="*/ 228 w 242"/>
                  <a:gd name="T57" fmla="*/ 43 h 158"/>
                  <a:gd name="T58" fmla="*/ 233 w 242"/>
                  <a:gd name="T59" fmla="*/ 42 h 158"/>
                  <a:gd name="T60" fmla="*/ 234 w 242"/>
                  <a:gd name="T61" fmla="*/ 38 h 158"/>
                  <a:gd name="T62" fmla="*/ 207 w 242"/>
                  <a:gd name="T63" fmla="*/ 25 h 158"/>
                  <a:gd name="T64" fmla="*/ 232 w 242"/>
                  <a:gd name="T65" fmla="*/ 39 h 158"/>
                  <a:gd name="T66" fmla="*/ 174 w 242"/>
                  <a:gd name="T67" fmla="*/ 20 h 158"/>
                  <a:gd name="T68" fmla="*/ 218 w 242"/>
                  <a:gd name="T69" fmla="*/ 53 h 158"/>
                  <a:gd name="T70" fmla="*/ 208 w 242"/>
                  <a:gd name="T71" fmla="*/ 50 h 158"/>
                  <a:gd name="T72" fmla="*/ 215 w 242"/>
                  <a:gd name="T73" fmla="*/ 53 h 158"/>
                  <a:gd name="T74" fmla="*/ 209 w 242"/>
                  <a:gd name="T75" fmla="*/ 58 h 158"/>
                  <a:gd name="T76" fmla="*/ 127 w 242"/>
                  <a:gd name="T77" fmla="*/ 13 h 158"/>
                  <a:gd name="T78" fmla="*/ 202 w 242"/>
                  <a:gd name="T79" fmla="*/ 65 h 158"/>
                  <a:gd name="T80" fmla="*/ 198 w 242"/>
                  <a:gd name="T81" fmla="*/ 68 h 158"/>
                  <a:gd name="T82" fmla="*/ 187 w 242"/>
                  <a:gd name="T83" fmla="*/ 78 h 158"/>
                  <a:gd name="T84" fmla="*/ 183 w 242"/>
                  <a:gd name="T85" fmla="*/ 82 h 158"/>
                  <a:gd name="T86" fmla="*/ 80 w 242"/>
                  <a:gd name="T87" fmla="*/ 22 h 158"/>
                  <a:gd name="T88" fmla="*/ 177 w 242"/>
                  <a:gd name="T89" fmla="*/ 83 h 158"/>
                  <a:gd name="T90" fmla="*/ 152 w 242"/>
                  <a:gd name="T91" fmla="*/ 77 h 158"/>
                  <a:gd name="T92" fmla="*/ 170 w 242"/>
                  <a:gd name="T93" fmla="*/ 92 h 158"/>
                  <a:gd name="T94" fmla="*/ 164 w 242"/>
                  <a:gd name="T95" fmla="*/ 97 h 158"/>
                  <a:gd name="T96" fmla="*/ 162 w 242"/>
                  <a:gd name="T97" fmla="*/ 100 h 158"/>
                  <a:gd name="T98" fmla="*/ 160 w 242"/>
                  <a:gd name="T99" fmla="*/ 102 h 158"/>
                  <a:gd name="T100" fmla="*/ 154 w 242"/>
                  <a:gd name="T101" fmla="*/ 105 h 158"/>
                  <a:gd name="T102" fmla="*/ 150 w 242"/>
                  <a:gd name="T103" fmla="*/ 109 h 158"/>
                  <a:gd name="T104" fmla="*/ 44 w 242"/>
                  <a:gd name="T105" fmla="*/ 49 h 158"/>
                  <a:gd name="T106" fmla="*/ 37 w 242"/>
                  <a:gd name="T107" fmla="*/ 49 h 158"/>
                  <a:gd name="T108" fmla="*/ 26 w 242"/>
                  <a:gd name="T109" fmla="*/ 54 h 158"/>
                  <a:gd name="T110" fmla="*/ 21 w 242"/>
                  <a:gd name="T111" fmla="*/ 55 h 158"/>
                  <a:gd name="T112" fmla="*/ 127 w 242"/>
                  <a:gd name="T113" fmla="*/ 126 h 158"/>
                  <a:gd name="T114" fmla="*/ 123 w 242"/>
                  <a:gd name="T115" fmla="*/ 130 h 158"/>
                  <a:gd name="T116" fmla="*/ 117 w 242"/>
                  <a:gd name="T117" fmla="*/ 136 h 158"/>
                  <a:gd name="T118" fmla="*/ 119 w 242"/>
                  <a:gd name="T119" fmla="*/ 134 h 158"/>
                  <a:gd name="T120" fmla="*/ 103 w 242"/>
                  <a:gd name="T121" fmla="*/ 141 h 158"/>
                  <a:gd name="T122" fmla="*/ 92 w 242"/>
                  <a:gd name="T123" fmla="*/ 13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42" h="158">
                    <a:moveTo>
                      <a:pt x="97" y="155"/>
                    </a:moveTo>
                    <a:cubicBezTo>
                      <a:pt x="95" y="154"/>
                      <a:pt x="95" y="154"/>
                      <a:pt x="95" y="154"/>
                    </a:cubicBezTo>
                    <a:cubicBezTo>
                      <a:pt x="94" y="155"/>
                      <a:pt x="94" y="155"/>
                      <a:pt x="94" y="155"/>
                    </a:cubicBezTo>
                    <a:cubicBezTo>
                      <a:pt x="95" y="156"/>
                      <a:pt x="95" y="156"/>
                      <a:pt x="95" y="156"/>
                    </a:cubicBezTo>
                    <a:cubicBezTo>
                      <a:pt x="100" y="154"/>
                      <a:pt x="100" y="154"/>
                      <a:pt x="100" y="154"/>
                    </a:cubicBezTo>
                    <a:cubicBezTo>
                      <a:pt x="101" y="154"/>
                      <a:pt x="101" y="153"/>
                      <a:pt x="101" y="153"/>
                    </a:cubicBezTo>
                    <a:cubicBezTo>
                      <a:pt x="101" y="152"/>
                      <a:pt x="101" y="152"/>
                      <a:pt x="101" y="151"/>
                    </a:cubicBezTo>
                    <a:cubicBezTo>
                      <a:pt x="99" y="150"/>
                      <a:pt x="99" y="150"/>
                      <a:pt x="99" y="150"/>
                    </a:cubicBezTo>
                    <a:cubicBezTo>
                      <a:pt x="101" y="150"/>
                      <a:pt x="101" y="150"/>
                      <a:pt x="101" y="150"/>
                    </a:cubicBezTo>
                    <a:cubicBezTo>
                      <a:pt x="102" y="150"/>
                      <a:pt x="103" y="150"/>
                      <a:pt x="103" y="149"/>
                    </a:cubicBezTo>
                    <a:cubicBezTo>
                      <a:pt x="103" y="149"/>
                      <a:pt x="103" y="148"/>
                      <a:pt x="102" y="148"/>
                    </a:cubicBezTo>
                    <a:cubicBezTo>
                      <a:pt x="101" y="147"/>
                      <a:pt x="101" y="147"/>
                      <a:pt x="101" y="147"/>
                    </a:cubicBezTo>
                    <a:cubicBezTo>
                      <a:pt x="105" y="148"/>
                      <a:pt x="105" y="148"/>
                      <a:pt x="105" y="148"/>
                    </a:cubicBezTo>
                    <a:cubicBezTo>
                      <a:pt x="106" y="148"/>
                      <a:pt x="107" y="147"/>
                      <a:pt x="107" y="147"/>
                    </a:cubicBezTo>
                    <a:cubicBezTo>
                      <a:pt x="107" y="146"/>
                      <a:pt x="107" y="145"/>
                      <a:pt x="106" y="145"/>
                    </a:cubicBezTo>
                    <a:cubicBezTo>
                      <a:pt x="102" y="142"/>
                      <a:pt x="102" y="142"/>
                      <a:pt x="102" y="142"/>
                    </a:cubicBezTo>
                    <a:cubicBezTo>
                      <a:pt x="108" y="144"/>
                      <a:pt x="108" y="144"/>
                      <a:pt x="108" y="144"/>
                    </a:cubicBezTo>
                    <a:cubicBezTo>
                      <a:pt x="109" y="144"/>
                      <a:pt x="110" y="144"/>
                      <a:pt x="110" y="143"/>
                    </a:cubicBezTo>
                    <a:cubicBezTo>
                      <a:pt x="110" y="143"/>
                      <a:pt x="110" y="143"/>
                      <a:pt x="110" y="143"/>
                    </a:cubicBezTo>
                    <a:cubicBezTo>
                      <a:pt x="110" y="142"/>
                      <a:pt x="110" y="142"/>
                      <a:pt x="110" y="142"/>
                    </a:cubicBezTo>
                    <a:cubicBezTo>
                      <a:pt x="110" y="141"/>
                      <a:pt x="110" y="141"/>
                      <a:pt x="110" y="141"/>
                    </a:cubicBezTo>
                    <a:cubicBezTo>
                      <a:pt x="109" y="141"/>
                      <a:pt x="109" y="141"/>
                      <a:pt x="108" y="140"/>
                    </a:cubicBezTo>
                    <a:cubicBezTo>
                      <a:pt x="106" y="139"/>
                      <a:pt x="102" y="137"/>
                      <a:pt x="98" y="134"/>
                    </a:cubicBezTo>
                    <a:cubicBezTo>
                      <a:pt x="97" y="133"/>
                      <a:pt x="95" y="132"/>
                      <a:pt x="94" y="132"/>
                    </a:cubicBezTo>
                    <a:cubicBezTo>
                      <a:pt x="93" y="131"/>
                      <a:pt x="93" y="131"/>
                      <a:pt x="92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1" y="131"/>
                      <a:pt x="91" y="131"/>
                      <a:pt x="91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1" y="131"/>
                      <a:pt x="91" y="131"/>
                      <a:pt x="91" y="131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1" y="131"/>
                      <a:pt x="91" y="131"/>
                      <a:pt x="91" y="131"/>
                    </a:cubicBezTo>
                    <a:cubicBezTo>
                      <a:pt x="92" y="132"/>
                      <a:pt x="92" y="132"/>
                      <a:pt x="92" y="132"/>
                    </a:cubicBezTo>
                    <a:cubicBezTo>
                      <a:pt x="92" y="131"/>
                      <a:pt x="92" y="131"/>
                      <a:pt x="92" y="131"/>
                    </a:cubicBezTo>
                    <a:cubicBezTo>
                      <a:pt x="91" y="131"/>
                      <a:pt x="91" y="131"/>
                      <a:pt x="91" y="131"/>
                    </a:cubicBezTo>
                    <a:cubicBezTo>
                      <a:pt x="92" y="132"/>
                      <a:pt x="92" y="132"/>
                      <a:pt x="92" y="132"/>
                    </a:cubicBezTo>
                    <a:cubicBezTo>
                      <a:pt x="91" y="131"/>
                      <a:pt x="91" y="131"/>
                      <a:pt x="91" y="131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114" y="142"/>
                      <a:pt x="114" y="142"/>
                      <a:pt x="114" y="142"/>
                    </a:cubicBezTo>
                    <a:cubicBezTo>
                      <a:pt x="115" y="142"/>
                      <a:pt x="116" y="142"/>
                      <a:pt x="116" y="141"/>
                    </a:cubicBezTo>
                    <a:cubicBezTo>
                      <a:pt x="117" y="140"/>
                      <a:pt x="116" y="139"/>
                      <a:pt x="116" y="139"/>
                    </a:cubicBezTo>
                    <a:cubicBezTo>
                      <a:pt x="116" y="139"/>
                      <a:pt x="110" y="136"/>
                      <a:pt x="104" y="132"/>
                    </a:cubicBezTo>
                    <a:cubicBezTo>
                      <a:pt x="101" y="130"/>
                      <a:pt x="97" y="128"/>
                      <a:pt x="95" y="127"/>
                    </a:cubicBezTo>
                    <a:cubicBezTo>
                      <a:pt x="94" y="126"/>
                      <a:pt x="93" y="125"/>
                      <a:pt x="93" y="125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1" y="125"/>
                      <a:pt x="91" y="125"/>
                      <a:pt x="91" y="125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1" y="125"/>
                      <a:pt x="91" y="125"/>
                      <a:pt x="91" y="125"/>
                    </a:cubicBezTo>
                    <a:cubicBezTo>
                      <a:pt x="92" y="124"/>
                      <a:pt x="92" y="124"/>
                      <a:pt x="92" y="124"/>
                    </a:cubicBezTo>
                    <a:cubicBezTo>
                      <a:pt x="91" y="125"/>
                      <a:pt x="91" y="125"/>
                      <a:pt x="91" y="125"/>
                    </a:cubicBezTo>
                    <a:cubicBezTo>
                      <a:pt x="92" y="125"/>
                      <a:pt x="92" y="125"/>
                      <a:pt x="92" y="125"/>
                    </a:cubicBezTo>
                    <a:cubicBezTo>
                      <a:pt x="92" y="125"/>
                      <a:pt x="92" y="125"/>
                      <a:pt x="92" y="124"/>
                    </a:cubicBezTo>
                    <a:cubicBezTo>
                      <a:pt x="91" y="125"/>
                      <a:pt x="91" y="125"/>
                      <a:pt x="91" y="125"/>
                    </a:cubicBezTo>
                    <a:cubicBezTo>
                      <a:pt x="92" y="125"/>
                      <a:pt x="92" y="125"/>
                      <a:pt x="92" y="125"/>
                    </a:cubicBezTo>
                    <a:cubicBezTo>
                      <a:pt x="91" y="125"/>
                      <a:pt x="91" y="125"/>
                      <a:pt x="91" y="125"/>
                    </a:cubicBezTo>
                    <a:cubicBezTo>
                      <a:pt x="92" y="126"/>
                      <a:pt x="92" y="126"/>
                      <a:pt x="92" y="126"/>
                    </a:cubicBezTo>
                    <a:cubicBezTo>
                      <a:pt x="92" y="125"/>
                      <a:pt x="92" y="125"/>
                      <a:pt x="92" y="125"/>
                    </a:cubicBezTo>
                    <a:cubicBezTo>
                      <a:pt x="91" y="125"/>
                      <a:pt x="91" y="125"/>
                      <a:pt x="91" y="125"/>
                    </a:cubicBezTo>
                    <a:cubicBezTo>
                      <a:pt x="92" y="126"/>
                      <a:pt x="92" y="126"/>
                      <a:pt x="92" y="126"/>
                    </a:cubicBezTo>
                    <a:cubicBezTo>
                      <a:pt x="91" y="125"/>
                      <a:pt x="91" y="125"/>
                      <a:pt x="91" y="125"/>
                    </a:cubicBezTo>
                    <a:cubicBezTo>
                      <a:pt x="90" y="127"/>
                      <a:pt x="90" y="127"/>
                      <a:pt x="90" y="127"/>
                    </a:cubicBezTo>
                    <a:cubicBezTo>
                      <a:pt x="90" y="127"/>
                      <a:pt x="97" y="129"/>
                      <a:pt x="103" y="132"/>
                    </a:cubicBezTo>
                    <a:cubicBezTo>
                      <a:pt x="107" y="133"/>
                      <a:pt x="110" y="134"/>
                      <a:pt x="113" y="135"/>
                    </a:cubicBezTo>
                    <a:cubicBezTo>
                      <a:pt x="115" y="136"/>
                      <a:pt x="116" y="136"/>
                      <a:pt x="117" y="136"/>
                    </a:cubicBezTo>
                    <a:cubicBezTo>
                      <a:pt x="117" y="137"/>
                      <a:pt x="118" y="137"/>
                      <a:pt x="118" y="137"/>
                    </a:cubicBezTo>
                    <a:cubicBezTo>
                      <a:pt x="118" y="137"/>
                      <a:pt x="119" y="137"/>
                      <a:pt x="119" y="137"/>
                    </a:cubicBezTo>
                    <a:cubicBezTo>
                      <a:pt x="120" y="137"/>
                      <a:pt x="120" y="137"/>
                      <a:pt x="120" y="137"/>
                    </a:cubicBezTo>
                    <a:cubicBezTo>
                      <a:pt x="120" y="137"/>
                      <a:pt x="120" y="137"/>
                      <a:pt x="121" y="136"/>
                    </a:cubicBezTo>
                    <a:cubicBezTo>
                      <a:pt x="121" y="136"/>
                      <a:pt x="121" y="136"/>
                      <a:pt x="121" y="136"/>
                    </a:cubicBezTo>
                    <a:cubicBezTo>
                      <a:pt x="121" y="135"/>
                      <a:pt x="121" y="135"/>
                      <a:pt x="121" y="135"/>
                    </a:cubicBezTo>
                    <a:cubicBezTo>
                      <a:pt x="121" y="135"/>
                      <a:pt x="121" y="135"/>
                      <a:pt x="120" y="134"/>
                    </a:cubicBezTo>
                    <a:cubicBezTo>
                      <a:pt x="120" y="134"/>
                      <a:pt x="120" y="134"/>
                      <a:pt x="120" y="133"/>
                    </a:cubicBezTo>
                    <a:cubicBezTo>
                      <a:pt x="118" y="132"/>
                      <a:pt x="115" y="130"/>
                      <a:pt x="111" y="128"/>
                    </a:cubicBezTo>
                    <a:cubicBezTo>
                      <a:pt x="84" y="110"/>
                      <a:pt x="2" y="60"/>
                      <a:pt x="2" y="60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1" y="62"/>
                      <a:pt x="1" y="62"/>
                      <a:pt x="1" y="62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2"/>
                      <a:pt x="2" y="62"/>
                      <a:pt x="2" y="62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2" y="63"/>
                      <a:pt x="2" y="63"/>
                      <a:pt x="4" y="64"/>
                    </a:cubicBezTo>
                    <a:cubicBezTo>
                      <a:pt x="8" y="65"/>
                      <a:pt x="18" y="71"/>
                      <a:pt x="29" y="78"/>
                    </a:cubicBezTo>
                    <a:cubicBezTo>
                      <a:pt x="47" y="88"/>
                      <a:pt x="70" y="102"/>
                      <a:pt x="88" y="113"/>
                    </a:cubicBezTo>
                    <a:cubicBezTo>
                      <a:pt x="98" y="118"/>
                      <a:pt x="106" y="123"/>
                      <a:pt x="112" y="127"/>
                    </a:cubicBezTo>
                    <a:cubicBezTo>
                      <a:pt x="115" y="129"/>
                      <a:pt x="118" y="130"/>
                      <a:pt x="119" y="131"/>
                    </a:cubicBezTo>
                    <a:cubicBezTo>
                      <a:pt x="120" y="132"/>
                      <a:pt x="121" y="132"/>
                      <a:pt x="122" y="132"/>
                    </a:cubicBezTo>
                    <a:cubicBezTo>
                      <a:pt x="122" y="133"/>
                      <a:pt x="122" y="133"/>
                      <a:pt x="122" y="133"/>
                    </a:cubicBezTo>
                    <a:cubicBezTo>
                      <a:pt x="123" y="133"/>
                      <a:pt x="123" y="133"/>
                      <a:pt x="123" y="133"/>
                    </a:cubicBezTo>
                    <a:cubicBezTo>
                      <a:pt x="124" y="133"/>
                      <a:pt x="124" y="133"/>
                      <a:pt x="124" y="133"/>
                    </a:cubicBezTo>
                    <a:cubicBezTo>
                      <a:pt x="125" y="132"/>
                      <a:pt x="125" y="132"/>
                      <a:pt x="125" y="132"/>
                    </a:cubicBezTo>
                    <a:cubicBezTo>
                      <a:pt x="125" y="132"/>
                      <a:pt x="125" y="131"/>
                      <a:pt x="125" y="131"/>
                    </a:cubicBezTo>
                    <a:cubicBezTo>
                      <a:pt x="125" y="131"/>
                      <a:pt x="125" y="130"/>
                      <a:pt x="124" y="130"/>
                    </a:cubicBezTo>
                    <a:cubicBezTo>
                      <a:pt x="124" y="130"/>
                      <a:pt x="122" y="129"/>
                      <a:pt x="119" y="127"/>
                    </a:cubicBezTo>
                    <a:cubicBezTo>
                      <a:pt x="108" y="121"/>
                      <a:pt x="81" y="104"/>
                      <a:pt x="56" y="89"/>
                    </a:cubicBezTo>
                    <a:cubicBezTo>
                      <a:pt x="44" y="82"/>
                      <a:pt x="32" y="74"/>
                      <a:pt x="24" y="69"/>
                    </a:cubicBezTo>
                    <a:cubicBezTo>
                      <a:pt x="19" y="66"/>
                      <a:pt x="16" y="64"/>
                      <a:pt x="13" y="62"/>
                    </a:cubicBezTo>
                    <a:cubicBezTo>
                      <a:pt x="12" y="61"/>
                      <a:pt x="11" y="60"/>
                      <a:pt x="11" y="60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59"/>
                      <a:pt x="10" y="59"/>
                      <a:pt x="10" y="59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10" y="60"/>
                      <a:pt x="10" y="60"/>
                      <a:pt x="10" y="60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9" y="61"/>
                      <a:pt x="9" y="61"/>
                      <a:pt x="9" y="61"/>
                    </a:cubicBezTo>
                    <a:cubicBezTo>
                      <a:pt x="9" y="61"/>
                      <a:pt x="10" y="61"/>
                      <a:pt x="11" y="62"/>
                    </a:cubicBezTo>
                    <a:cubicBezTo>
                      <a:pt x="16" y="63"/>
                      <a:pt x="26" y="68"/>
                      <a:pt x="37" y="75"/>
                    </a:cubicBezTo>
                    <a:cubicBezTo>
                      <a:pt x="55" y="85"/>
                      <a:pt x="78" y="98"/>
                      <a:pt x="96" y="109"/>
                    </a:cubicBezTo>
                    <a:cubicBezTo>
                      <a:pt x="105" y="115"/>
                      <a:pt x="113" y="119"/>
                      <a:pt x="119" y="123"/>
                    </a:cubicBezTo>
                    <a:cubicBezTo>
                      <a:pt x="124" y="126"/>
                      <a:pt x="128" y="128"/>
                      <a:pt x="128" y="128"/>
                    </a:cubicBezTo>
                    <a:cubicBezTo>
                      <a:pt x="128" y="129"/>
                      <a:pt x="129" y="129"/>
                      <a:pt x="130" y="128"/>
                    </a:cubicBezTo>
                    <a:cubicBezTo>
                      <a:pt x="130" y="127"/>
                      <a:pt x="130" y="127"/>
                      <a:pt x="130" y="127"/>
                    </a:cubicBezTo>
                    <a:cubicBezTo>
                      <a:pt x="130" y="126"/>
                      <a:pt x="130" y="126"/>
                      <a:pt x="130" y="126"/>
                    </a:cubicBezTo>
                    <a:cubicBezTo>
                      <a:pt x="129" y="125"/>
                      <a:pt x="129" y="125"/>
                      <a:pt x="129" y="125"/>
                    </a:cubicBezTo>
                    <a:cubicBezTo>
                      <a:pt x="127" y="124"/>
                      <a:pt x="125" y="122"/>
                      <a:pt x="121" y="120"/>
                    </a:cubicBezTo>
                    <a:cubicBezTo>
                      <a:pt x="108" y="112"/>
                      <a:pt x="82" y="96"/>
                      <a:pt x="60" y="83"/>
                    </a:cubicBezTo>
                    <a:cubicBezTo>
                      <a:pt x="48" y="76"/>
                      <a:pt x="38" y="70"/>
                      <a:pt x="30" y="65"/>
                    </a:cubicBezTo>
                    <a:cubicBezTo>
                      <a:pt x="26" y="62"/>
                      <a:pt x="23" y="60"/>
                      <a:pt x="21" y="59"/>
                    </a:cubicBezTo>
                    <a:cubicBezTo>
                      <a:pt x="20" y="58"/>
                      <a:pt x="19" y="57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8" y="57"/>
                      <a:pt x="18" y="57"/>
                      <a:pt x="18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8" y="58"/>
                      <a:pt x="18" y="58"/>
                      <a:pt x="18" y="58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33" y="126"/>
                      <a:pt x="133" y="126"/>
                      <a:pt x="133" y="126"/>
                    </a:cubicBezTo>
                    <a:cubicBezTo>
                      <a:pt x="133" y="126"/>
                      <a:pt x="134" y="126"/>
                      <a:pt x="135" y="126"/>
                    </a:cubicBezTo>
                    <a:cubicBezTo>
                      <a:pt x="135" y="125"/>
                      <a:pt x="135" y="124"/>
                      <a:pt x="134" y="124"/>
                    </a:cubicBezTo>
                    <a:cubicBezTo>
                      <a:pt x="108" y="107"/>
                      <a:pt x="108" y="107"/>
                      <a:pt x="108" y="107"/>
                    </a:cubicBezTo>
                    <a:cubicBezTo>
                      <a:pt x="136" y="123"/>
                      <a:pt x="136" y="123"/>
                      <a:pt x="136" y="123"/>
                    </a:cubicBezTo>
                    <a:cubicBezTo>
                      <a:pt x="136" y="124"/>
                      <a:pt x="137" y="123"/>
                      <a:pt x="138" y="123"/>
                    </a:cubicBezTo>
                    <a:cubicBezTo>
                      <a:pt x="138" y="122"/>
                      <a:pt x="138" y="122"/>
                      <a:pt x="138" y="122"/>
                    </a:cubicBezTo>
                    <a:cubicBezTo>
                      <a:pt x="138" y="121"/>
                      <a:pt x="138" y="121"/>
                      <a:pt x="138" y="121"/>
                    </a:cubicBezTo>
                    <a:cubicBezTo>
                      <a:pt x="137" y="121"/>
                      <a:pt x="137" y="120"/>
                      <a:pt x="137" y="120"/>
                    </a:cubicBezTo>
                    <a:cubicBezTo>
                      <a:pt x="135" y="119"/>
                      <a:pt x="133" y="117"/>
                      <a:pt x="129" y="114"/>
                    </a:cubicBezTo>
                    <a:cubicBezTo>
                      <a:pt x="104" y="97"/>
                      <a:pt x="27" y="52"/>
                      <a:pt x="27" y="52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138" y="119"/>
                      <a:pt x="138" y="119"/>
                      <a:pt x="138" y="119"/>
                    </a:cubicBezTo>
                    <a:cubicBezTo>
                      <a:pt x="139" y="119"/>
                      <a:pt x="140" y="119"/>
                      <a:pt x="140" y="118"/>
                    </a:cubicBezTo>
                    <a:cubicBezTo>
                      <a:pt x="141" y="118"/>
                      <a:pt x="141" y="117"/>
                      <a:pt x="140" y="116"/>
                    </a:cubicBezTo>
                    <a:cubicBezTo>
                      <a:pt x="140" y="116"/>
                      <a:pt x="138" y="115"/>
                      <a:pt x="135" y="114"/>
                    </a:cubicBezTo>
                    <a:cubicBezTo>
                      <a:pt x="125" y="107"/>
                      <a:pt x="100" y="92"/>
                      <a:pt x="78" y="78"/>
                    </a:cubicBezTo>
                    <a:cubicBezTo>
                      <a:pt x="66" y="71"/>
                      <a:pt x="56" y="65"/>
                      <a:pt x="48" y="60"/>
                    </a:cubicBezTo>
                    <a:cubicBezTo>
                      <a:pt x="44" y="57"/>
                      <a:pt x="41" y="55"/>
                      <a:pt x="38" y="53"/>
                    </a:cubicBezTo>
                    <a:cubicBezTo>
                      <a:pt x="37" y="53"/>
                      <a:pt x="36" y="52"/>
                      <a:pt x="36" y="52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6" y="51"/>
                      <a:pt x="35" y="51"/>
                      <a:pt x="35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6" y="52"/>
                      <a:pt x="36" y="52"/>
                      <a:pt x="36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5" y="53"/>
                      <a:pt x="35" y="53"/>
                      <a:pt x="35" y="53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4" y="53"/>
                      <a:pt x="34" y="53"/>
                    </a:cubicBezTo>
                    <a:cubicBezTo>
                      <a:pt x="34" y="53"/>
                      <a:pt x="35" y="53"/>
                      <a:pt x="36" y="54"/>
                    </a:cubicBezTo>
                    <a:cubicBezTo>
                      <a:pt x="41" y="56"/>
                      <a:pt x="49" y="61"/>
                      <a:pt x="60" y="67"/>
                    </a:cubicBezTo>
                    <a:cubicBezTo>
                      <a:pt x="76" y="76"/>
                      <a:pt x="96" y="88"/>
                      <a:pt x="113" y="98"/>
                    </a:cubicBezTo>
                    <a:cubicBezTo>
                      <a:pt x="121" y="103"/>
                      <a:pt x="128" y="108"/>
                      <a:pt x="133" y="111"/>
                    </a:cubicBezTo>
                    <a:cubicBezTo>
                      <a:pt x="138" y="114"/>
                      <a:pt x="141" y="116"/>
                      <a:pt x="141" y="116"/>
                    </a:cubicBezTo>
                    <a:cubicBezTo>
                      <a:pt x="142" y="116"/>
                      <a:pt x="143" y="116"/>
                      <a:pt x="144" y="115"/>
                    </a:cubicBezTo>
                    <a:cubicBezTo>
                      <a:pt x="144" y="115"/>
                      <a:pt x="144" y="114"/>
                      <a:pt x="143" y="113"/>
                    </a:cubicBezTo>
                    <a:cubicBezTo>
                      <a:pt x="39" y="48"/>
                      <a:pt x="39" y="48"/>
                      <a:pt x="39" y="48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0"/>
                      <a:pt x="39" y="50"/>
                      <a:pt x="39" y="50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8" y="50"/>
                      <a:pt x="38" y="50"/>
                      <a:pt x="38" y="50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8" y="51"/>
                      <a:pt x="39" y="51"/>
                      <a:pt x="40" y="51"/>
                    </a:cubicBezTo>
                    <a:cubicBezTo>
                      <a:pt x="44" y="53"/>
                      <a:pt x="53" y="58"/>
                      <a:pt x="63" y="64"/>
                    </a:cubicBezTo>
                    <a:cubicBezTo>
                      <a:pt x="78" y="73"/>
                      <a:pt x="97" y="86"/>
                      <a:pt x="113" y="95"/>
                    </a:cubicBezTo>
                    <a:cubicBezTo>
                      <a:pt x="121" y="100"/>
                      <a:pt x="129" y="105"/>
                      <a:pt x="134" y="108"/>
                    </a:cubicBezTo>
                    <a:cubicBezTo>
                      <a:pt x="137" y="110"/>
                      <a:pt x="139" y="111"/>
                      <a:pt x="141" y="112"/>
                    </a:cubicBezTo>
                    <a:cubicBezTo>
                      <a:pt x="142" y="112"/>
                      <a:pt x="143" y="112"/>
                      <a:pt x="144" y="113"/>
                    </a:cubicBezTo>
                    <a:cubicBezTo>
                      <a:pt x="144" y="113"/>
                      <a:pt x="145" y="113"/>
                      <a:pt x="146" y="113"/>
                    </a:cubicBezTo>
                    <a:cubicBezTo>
                      <a:pt x="146" y="113"/>
                      <a:pt x="146" y="113"/>
                      <a:pt x="146" y="113"/>
                    </a:cubicBezTo>
                    <a:cubicBezTo>
                      <a:pt x="147" y="113"/>
                      <a:pt x="147" y="113"/>
                      <a:pt x="147" y="112"/>
                    </a:cubicBezTo>
                    <a:cubicBezTo>
                      <a:pt x="147" y="112"/>
                      <a:pt x="148" y="112"/>
                      <a:pt x="147" y="111"/>
                    </a:cubicBezTo>
                    <a:cubicBezTo>
                      <a:pt x="147" y="111"/>
                      <a:pt x="147" y="110"/>
                      <a:pt x="147" y="110"/>
                    </a:cubicBezTo>
                    <a:cubicBezTo>
                      <a:pt x="147" y="110"/>
                      <a:pt x="145" y="109"/>
                      <a:pt x="142" y="108"/>
                    </a:cubicBezTo>
                    <a:cubicBezTo>
                      <a:pt x="133" y="102"/>
                      <a:pt x="109" y="88"/>
                      <a:pt x="87" y="75"/>
                    </a:cubicBezTo>
                    <a:cubicBezTo>
                      <a:pt x="76" y="68"/>
                      <a:pt x="66" y="62"/>
                      <a:pt x="59" y="57"/>
                    </a:cubicBezTo>
                    <a:cubicBezTo>
                      <a:pt x="55" y="54"/>
                      <a:pt x="52" y="52"/>
                      <a:pt x="50" y="51"/>
                    </a:cubicBezTo>
                    <a:cubicBezTo>
                      <a:pt x="49" y="50"/>
                      <a:pt x="48" y="49"/>
                      <a:pt x="48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7" y="49"/>
                      <a:pt x="47" y="49"/>
                      <a:pt x="47" y="49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7" y="50"/>
                      <a:pt x="47" y="50"/>
                      <a:pt x="47" y="50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46" y="50"/>
                      <a:pt x="47" y="51"/>
                      <a:pt x="48" y="51"/>
                    </a:cubicBezTo>
                    <a:cubicBezTo>
                      <a:pt x="55" y="55"/>
                      <a:pt x="80" y="70"/>
                      <a:pt x="103" y="84"/>
                    </a:cubicBezTo>
                    <a:cubicBezTo>
                      <a:pt x="114" y="91"/>
                      <a:pt x="126" y="97"/>
                      <a:pt x="134" y="102"/>
                    </a:cubicBezTo>
                    <a:cubicBezTo>
                      <a:pt x="138" y="105"/>
                      <a:pt x="142" y="107"/>
                      <a:pt x="144" y="108"/>
                    </a:cubicBezTo>
                    <a:cubicBezTo>
                      <a:pt x="146" y="109"/>
                      <a:pt x="147" y="109"/>
                      <a:pt x="148" y="110"/>
                    </a:cubicBezTo>
                    <a:cubicBezTo>
                      <a:pt x="148" y="110"/>
                      <a:pt x="148" y="110"/>
                      <a:pt x="149" y="110"/>
                    </a:cubicBezTo>
                    <a:cubicBezTo>
                      <a:pt x="149" y="110"/>
                      <a:pt x="149" y="110"/>
                      <a:pt x="149" y="110"/>
                    </a:cubicBezTo>
                    <a:cubicBezTo>
                      <a:pt x="150" y="111"/>
                      <a:pt x="150" y="111"/>
                      <a:pt x="150" y="111"/>
                    </a:cubicBezTo>
                    <a:cubicBezTo>
                      <a:pt x="150" y="110"/>
                      <a:pt x="150" y="110"/>
                      <a:pt x="150" y="110"/>
                    </a:cubicBezTo>
                    <a:cubicBezTo>
                      <a:pt x="151" y="110"/>
                      <a:pt x="151" y="110"/>
                      <a:pt x="151" y="110"/>
                    </a:cubicBezTo>
                    <a:cubicBezTo>
                      <a:pt x="151" y="109"/>
                      <a:pt x="151" y="109"/>
                      <a:pt x="151" y="109"/>
                    </a:cubicBezTo>
                    <a:cubicBezTo>
                      <a:pt x="151" y="108"/>
                      <a:pt x="151" y="108"/>
                      <a:pt x="150" y="108"/>
                    </a:cubicBezTo>
                    <a:cubicBezTo>
                      <a:pt x="51" y="45"/>
                      <a:pt x="51" y="45"/>
                      <a:pt x="51" y="45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1" y="48"/>
                      <a:pt x="51" y="48"/>
                      <a:pt x="51" y="48"/>
                    </a:cubicBezTo>
                    <a:cubicBezTo>
                      <a:pt x="50" y="47"/>
                      <a:pt x="50" y="47"/>
                      <a:pt x="50" y="47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0" y="48"/>
                      <a:pt x="50" y="48"/>
                      <a:pt x="50" y="48"/>
                    </a:cubicBezTo>
                    <a:cubicBezTo>
                      <a:pt x="50" y="48"/>
                      <a:pt x="51" y="48"/>
                      <a:pt x="52" y="49"/>
                    </a:cubicBezTo>
                    <a:cubicBezTo>
                      <a:pt x="56" y="51"/>
                      <a:pt x="64" y="55"/>
                      <a:pt x="74" y="61"/>
                    </a:cubicBezTo>
                    <a:cubicBezTo>
                      <a:pt x="90" y="69"/>
                      <a:pt x="110" y="81"/>
                      <a:pt x="126" y="90"/>
                    </a:cubicBezTo>
                    <a:cubicBezTo>
                      <a:pt x="134" y="94"/>
                      <a:pt x="141" y="98"/>
                      <a:pt x="146" y="101"/>
                    </a:cubicBezTo>
                    <a:cubicBezTo>
                      <a:pt x="151" y="104"/>
                      <a:pt x="154" y="106"/>
                      <a:pt x="154" y="106"/>
                    </a:cubicBezTo>
                    <a:cubicBezTo>
                      <a:pt x="154" y="106"/>
                      <a:pt x="154" y="106"/>
                      <a:pt x="155" y="106"/>
                    </a:cubicBezTo>
                    <a:cubicBezTo>
                      <a:pt x="155" y="106"/>
                      <a:pt x="155" y="106"/>
                      <a:pt x="156" y="106"/>
                    </a:cubicBezTo>
                    <a:cubicBezTo>
                      <a:pt x="156" y="105"/>
                      <a:pt x="156" y="105"/>
                      <a:pt x="156" y="105"/>
                    </a:cubicBezTo>
                    <a:cubicBezTo>
                      <a:pt x="156" y="104"/>
                      <a:pt x="156" y="104"/>
                      <a:pt x="156" y="104"/>
                    </a:cubicBezTo>
                    <a:cubicBezTo>
                      <a:pt x="155" y="104"/>
                      <a:pt x="155" y="104"/>
                      <a:pt x="155" y="104"/>
                    </a:cubicBezTo>
                    <a:cubicBezTo>
                      <a:pt x="155" y="103"/>
                      <a:pt x="154" y="103"/>
                      <a:pt x="153" y="102"/>
                    </a:cubicBezTo>
                    <a:cubicBezTo>
                      <a:pt x="147" y="97"/>
                      <a:pt x="123" y="83"/>
                      <a:pt x="102" y="70"/>
                    </a:cubicBezTo>
                    <a:cubicBezTo>
                      <a:pt x="80" y="56"/>
                      <a:pt x="60" y="44"/>
                      <a:pt x="60" y="44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61" y="46"/>
                      <a:pt x="61" y="46"/>
                      <a:pt x="61" y="46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61" y="46"/>
                      <a:pt x="61" y="46"/>
                      <a:pt x="61" y="46"/>
                    </a:cubicBezTo>
                    <a:cubicBezTo>
                      <a:pt x="59" y="45"/>
                      <a:pt x="59" y="45"/>
                      <a:pt x="59" y="45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60" y="47"/>
                      <a:pt x="60" y="47"/>
                      <a:pt x="60" y="47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59" y="47"/>
                      <a:pt x="59" y="47"/>
                      <a:pt x="59" y="47"/>
                    </a:cubicBezTo>
                    <a:cubicBezTo>
                      <a:pt x="60" y="47"/>
                      <a:pt x="63" y="48"/>
                      <a:pt x="66" y="50"/>
                    </a:cubicBezTo>
                    <a:cubicBezTo>
                      <a:pt x="77" y="56"/>
                      <a:pt x="100" y="70"/>
                      <a:pt x="121" y="82"/>
                    </a:cubicBezTo>
                    <a:cubicBezTo>
                      <a:pt x="131" y="88"/>
                      <a:pt x="140" y="93"/>
                      <a:pt x="147" y="98"/>
                    </a:cubicBezTo>
                    <a:cubicBezTo>
                      <a:pt x="154" y="102"/>
                      <a:pt x="158" y="104"/>
                      <a:pt x="158" y="104"/>
                    </a:cubicBezTo>
                    <a:cubicBezTo>
                      <a:pt x="159" y="103"/>
                      <a:pt x="159" y="103"/>
                      <a:pt x="159" y="103"/>
                    </a:cubicBezTo>
                    <a:cubicBezTo>
                      <a:pt x="160" y="102"/>
                      <a:pt x="160" y="102"/>
                      <a:pt x="160" y="102"/>
                    </a:cubicBezTo>
                    <a:cubicBezTo>
                      <a:pt x="160" y="102"/>
                      <a:pt x="154" y="98"/>
                      <a:pt x="145" y="93"/>
                    </a:cubicBezTo>
                    <a:cubicBezTo>
                      <a:pt x="131" y="85"/>
                      <a:pt x="111" y="73"/>
                      <a:pt x="94" y="62"/>
                    </a:cubicBezTo>
                    <a:cubicBezTo>
                      <a:pt x="86" y="57"/>
                      <a:pt x="78" y="52"/>
                      <a:pt x="73" y="49"/>
                    </a:cubicBezTo>
                    <a:cubicBezTo>
                      <a:pt x="70" y="47"/>
                      <a:pt x="68" y="45"/>
                      <a:pt x="66" y="44"/>
                    </a:cubicBezTo>
                    <a:cubicBezTo>
                      <a:pt x="65" y="44"/>
                      <a:pt x="65" y="43"/>
                      <a:pt x="65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4" y="43"/>
                      <a:pt x="64" y="43"/>
                      <a:pt x="64" y="43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4" y="44"/>
                      <a:pt x="64" y="44"/>
                      <a:pt x="64" y="44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3" y="44"/>
                      <a:pt x="63" y="44"/>
                    </a:cubicBezTo>
                    <a:cubicBezTo>
                      <a:pt x="63" y="44"/>
                      <a:pt x="64" y="45"/>
                      <a:pt x="65" y="45"/>
                    </a:cubicBezTo>
                    <a:cubicBezTo>
                      <a:pt x="72" y="49"/>
                      <a:pt x="96" y="63"/>
                      <a:pt x="119" y="76"/>
                    </a:cubicBezTo>
                    <a:cubicBezTo>
                      <a:pt x="130" y="83"/>
                      <a:pt x="141" y="89"/>
                      <a:pt x="149" y="94"/>
                    </a:cubicBezTo>
                    <a:cubicBezTo>
                      <a:pt x="157" y="99"/>
                      <a:pt x="162" y="102"/>
                      <a:pt x="162" y="102"/>
                    </a:cubicBezTo>
                    <a:cubicBezTo>
                      <a:pt x="162" y="102"/>
                      <a:pt x="163" y="102"/>
                      <a:pt x="163" y="102"/>
                    </a:cubicBezTo>
                    <a:cubicBezTo>
                      <a:pt x="164" y="101"/>
                      <a:pt x="164" y="101"/>
                      <a:pt x="164" y="100"/>
                    </a:cubicBezTo>
                    <a:cubicBezTo>
                      <a:pt x="164" y="100"/>
                      <a:pt x="164" y="100"/>
                      <a:pt x="164" y="99"/>
                    </a:cubicBezTo>
                    <a:cubicBezTo>
                      <a:pt x="163" y="99"/>
                      <a:pt x="163" y="99"/>
                      <a:pt x="163" y="99"/>
                    </a:cubicBezTo>
                    <a:cubicBezTo>
                      <a:pt x="163" y="99"/>
                      <a:pt x="163" y="99"/>
                      <a:pt x="163" y="99"/>
                    </a:cubicBezTo>
                    <a:cubicBezTo>
                      <a:pt x="161" y="97"/>
                      <a:pt x="154" y="93"/>
                      <a:pt x="145" y="88"/>
                    </a:cubicBezTo>
                    <a:cubicBezTo>
                      <a:pt x="131" y="79"/>
                      <a:pt x="112" y="68"/>
                      <a:pt x="97" y="58"/>
                    </a:cubicBezTo>
                    <a:cubicBezTo>
                      <a:pt x="89" y="53"/>
                      <a:pt x="82" y="49"/>
                      <a:pt x="77" y="46"/>
                    </a:cubicBezTo>
                    <a:cubicBezTo>
                      <a:pt x="74" y="44"/>
                      <a:pt x="72" y="43"/>
                      <a:pt x="71" y="42"/>
                    </a:cubicBezTo>
                    <a:cubicBezTo>
                      <a:pt x="70" y="41"/>
                      <a:pt x="70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9" y="41"/>
                      <a:pt x="69" y="41"/>
                      <a:pt x="69" y="41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9" y="42"/>
                      <a:pt x="69" y="42"/>
                      <a:pt x="69" y="42"/>
                    </a:cubicBezTo>
                    <a:cubicBezTo>
                      <a:pt x="68" y="41"/>
                      <a:pt x="68" y="41"/>
                      <a:pt x="68" y="41"/>
                    </a:cubicBezTo>
                    <a:cubicBezTo>
                      <a:pt x="67" y="42"/>
                      <a:pt x="67" y="42"/>
                      <a:pt x="67" y="42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6" y="99"/>
                      <a:pt x="167" y="99"/>
                      <a:pt x="167" y="98"/>
                    </a:cubicBezTo>
                    <a:cubicBezTo>
                      <a:pt x="167" y="97"/>
                      <a:pt x="167" y="97"/>
                      <a:pt x="167" y="97"/>
                    </a:cubicBezTo>
                    <a:cubicBezTo>
                      <a:pt x="167" y="96"/>
                      <a:pt x="167" y="96"/>
                      <a:pt x="167" y="96"/>
                    </a:cubicBezTo>
                    <a:cubicBezTo>
                      <a:pt x="166" y="95"/>
                      <a:pt x="166" y="95"/>
                      <a:pt x="166" y="95"/>
                    </a:cubicBezTo>
                    <a:cubicBezTo>
                      <a:pt x="165" y="94"/>
                      <a:pt x="163" y="93"/>
                      <a:pt x="160" y="91"/>
                    </a:cubicBezTo>
                    <a:cubicBezTo>
                      <a:pt x="139" y="77"/>
                      <a:pt x="76" y="39"/>
                      <a:pt x="76" y="39"/>
                    </a:cubicBezTo>
                    <a:cubicBezTo>
                      <a:pt x="76" y="39"/>
                      <a:pt x="76" y="39"/>
                      <a:pt x="75" y="39"/>
                    </a:cubicBezTo>
                    <a:cubicBezTo>
                      <a:pt x="75" y="39"/>
                      <a:pt x="74" y="39"/>
                      <a:pt x="74" y="40"/>
                    </a:cubicBezTo>
                    <a:cubicBezTo>
                      <a:pt x="74" y="40"/>
                      <a:pt x="74" y="41"/>
                      <a:pt x="74" y="41"/>
                    </a:cubicBezTo>
                    <a:cubicBezTo>
                      <a:pt x="74" y="41"/>
                      <a:pt x="74" y="42"/>
                      <a:pt x="75" y="42"/>
                    </a:cubicBezTo>
                    <a:cubicBezTo>
                      <a:pt x="75" y="42"/>
                      <a:pt x="97" y="55"/>
                      <a:pt x="121" y="68"/>
                    </a:cubicBezTo>
                    <a:cubicBezTo>
                      <a:pt x="132" y="75"/>
                      <a:pt x="144" y="82"/>
                      <a:pt x="153" y="87"/>
                    </a:cubicBezTo>
                    <a:cubicBezTo>
                      <a:pt x="158" y="89"/>
                      <a:pt x="162" y="91"/>
                      <a:pt x="164" y="93"/>
                    </a:cubicBezTo>
                    <a:cubicBezTo>
                      <a:pt x="166" y="93"/>
                      <a:pt x="167" y="94"/>
                      <a:pt x="168" y="94"/>
                    </a:cubicBezTo>
                    <a:cubicBezTo>
                      <a:pt x="168" y="95"/>
                      <a:pt x="169" y="95"/>
                      <a:pt x="169" y="95"/>
                    </a:cubicBezTo>
                    <a:cubicBezTo>
                      <a:pt x="170" y="95"/>
                      <a:pt x="170" y="95"/>
                      <a:pt x="170" y="95"/>
                    </a:cubicBezTo>
                    <a:cubicBezTo>
                      <a:pt x="171" y="95"/>
                      <a:pt x="171" y="95"/>
                      <a:pt x="171" y="95"/>
                    </a:cubicBezTo>
                    <a:cubicBezTo>
                      <a:pt x="171" y="95"/>
                      <a:pt x="171" y="95"/>
                      <a:pt x="172" y="94"/>
                    </a:cubicBezTo>
                    <a:cubicBezTo>
                      <a:pt x="172" y="94"/>
                      <a:pt x="172" y="94"/>
                      <a:pt x="172" y="93"/>
                    </a:cubicBezTo>
                    <a:cubicBezTo>
                      <a:pt x="172" y="93"/>
                      <a:pt x="172" y="93"/>
                      <a:pt x="171" y="92"/>
                    </a:cubicBezTo>
                    <a:cubicBezTo>
                      <a:pt x="171" y="92"/>
                      <a:pt x="165" y="89"/>
                      <a:pt x="157" y="84"/>
                    </a:cubicBezTo>
                    <a:cubicBezTo>
                      <a:pt x="144" y="77"/>
                      <a:pt x="125" y="65"/>
                      <a:pt x="109" y="55"/>
                    </a:cubicBezTo>
                    <a:cubicBezTo>
                      <a:pt x="101" y="51"/>
                      <a:pt x="94" y="46"/>
                      <a:pt x="89" y="43"/>
                    </a:cubicBezTo>
                    <a:cubicBezTo>
                      <a:pt x="86" y="41"/>
                      <a:pt x="84" y="39"/>
                      <a:pt x="83" y="38"/>
                    </a:cubicBezTo>
                    <a:cubicBezTo>
                      <a:pt x="82" y="38"/>
                      <a:pt x="82" y="37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1" y="37"/>
                      <a:pt x="81" y="37"/>
                      <a:pt x="81" y="37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81" y="38"/>
                      <a:pt x="81" y="38"/>
                      <a:pt x="81" y="38"/>
                    </a:cubicBezTo>
                    <a:cubicBezTo>
                      <a:pt x="80" y="37"/>
                      <a:pt x="80" y="37"/>
                      <a:pt x="80" y="37"/>
                    </a:cubicBezTo>
                    <a:cubicBezTo>
                      <a:pt x="79" y="38"/>
                      <a:pt x="79" y="38"/>
                      <a:pt x="79" y="38"/>
                    </a:cubicBezTo>
                    <a:cubicBezTo>
                      <a:pt x="79" y="38"/>
                      <a:pt x="101" y="51"/>
                      <a:pt x="124" y="65"/>
                    </a:cubicBezTo>
                    <a:cubicBezTo>
                      <a:pt x="135" y="71"/>
                      <a:pt x="147" y="78"/>
                      <a:pt x="156" y="83"/>
                    </a:cubicBezTo>
                    <a:cubicBezTo>
                      <a:pt x="161" y="85"/>
                      <a:pt x="165" y="87"/>
                      <a:pt x="168" y="89"/>
                    </a:cubicBezTo>
                    <a:cubicBezTo>
                      <a:pt x="170" y="90"/>
                      <a:pt x="171" y="90"/>
                      <a:pt x="172" y="91"/>
                    </a:cubicBezTo>
                    <a:cubicBezTo>
                      <a:pt x="173" y="91"/>
                      <a:pt x="174" y="91"/>
                      <a:pt x="174" y="91"/>
                    </a:cubicBezTo>
                    <a:cubicBezTo>
                      <a:pt x="175" y="91"/>
                      <a:pt x="175" y="91"/>
                      <a:pt x="175" y="91"/>
                    </a:cubicBezTo>
                    <a:cubicBezTo>
                      <a:pt x="175" y="91"/>
                      <a:pt x="176" y="91"/>
                      <a:pt x="176" y="91"/>
                    </a:cubicBezTo>
                    <a:cubicBezTo>
                      <a:pt x="176" y="90"/>
                      <a:pt x="176" y="90"/>
                      <a:pt x="176" y="89"/>
                    </a:cubicBezTo>
                    <a:cubicBezTo>
                      <a:pt x="176" y="89"/>
                      <a:pt x="176" y="89"/>
                      <a:pt x="176" y="88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79" y="30"/>
                      <a:pt x="79" y="30"/>
                      <a:pt x="79" y="30"/>
                    </a:cubicBezTo>
                    <a:cubicBezTo>
                      <a:pt x="79" y="31"/>
                      <a:pt x="79" y="31"/>
                      <a:pt x="79" y="31"/>
                    </a:cubicBezTo>
                    <a:cubicBezTo>
                      <a:pt x="79" y="31"/>
                      <a:pt x="102" y="45"/>
                      <a:pt x="126" y="59"/>
                    </a:cubicBezTo>
                    <a:cubicBezTo>
                      <a:pt x="138" y="66"/>
                      <a:pt x="151" y="73"/>
                      <a:pt x="160" y="78"/>
                    </a:cubicBezTo>
                    <a:cubicBezTo>
                      <a:pt x="165" y="81"/>
                      <a:pt x="169" y="83"/>
                      <a:pt x="172" y="84"/>
                    </a:cubicBezTo>
                    <a:cubicBezTo>
                      <a:pt x="174" y="85"/>
                      <a:pt x="175" y="86"/>
                      <a:pt x="176" y="86"/>
                    </a:cubicBezTo>
                    <a:cubicBezTo>
                      <a:pt x="176" y="86"/>
                      <a:pt x="177" y="86"/>
                      <a:pt x="177" y="87"/>
                    </a:cubicBezTo>
                    <a:cubicBezTo>
                      <a:pt x="178" y="87"/>
                      <a:pt x="178" y="87"/>
                      <a:pt x="178" y="87"/>
                    </a:cubicBezTo>
                    <a:cubicBezTo>
                      <a:pt x="179" y="87"/>
                      <a:pt x="179" y="87"/>
                      <a:pt x="179" y="87"/>
                    </a:cubicBezTo>
                    <a:cubicBezTo>
                      <a:pt x="179" y="87"/>
                      <a:pt x="180" y="86"/>
                      <a:pt x="180" y="86"/>
                    </a:cubicBezTo>
                    <a:cubicBezTo>
                      <a:pt x="180" y="86"/>
                      <a:pt x="180" y="85"/>
                      <a:pt x="180" y="85"/>
                    </a:cubicBezTo>
                    <a:cubicBezTo>
                      <a:pt x="180" y="85"/>
                      <a:pt x="180" y="84"/>
                      <a:pt x="179" y="84"/>
                    </a:cubicBezTo>
                    <a:cubicBezTo>
                      <a:pt x="179" y="84"/>
                      <a:pt x="173" y="80"/>
                      <a:pt x="164" y="75"/>
                    </a:cubicBezTo>
                    <a:cubicBezTo>
                      <a:pt x="150" y="66"/>
                      <a:pt x="129" y="53"/>
                      <a:pt x="112" y="42"/>
                    </a:cubicBezTo>
                    <a:cubicBezTo>
                      <a:pt x="103" y="37"/>
                      <a:pt x="95" y="32"/>
                      <a:pt x="89" y="28"/>
                    </a:cubicBezTo>
                    <a:cubicBezTo>
                      <a:pt x="87" y="27"/>
                      <a:pt x="84" y="25"/>
                      <a:pt x="83" y="24"/>
                    </a:cubicBezTo>
                    <a:cubicBezTo>
                      <a:pt x="82" y="24"/>
                      <a:pt x="81" y="23"/>
                      <a:pt x="81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81" y="23"/>
                      <a:pt x="81" y="23"/>
                      <a:pt x="81" y="23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1" y="24"/>
                      <a:pt x="81" y="24"/>
                      <a:pt x="81" y="24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80" y="25"/>
                      <a:pt x="80" y="25"/>
                      <a:pt x="80" y="25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80" y="25"/>
                    </a:cubicBezTo>
                    <a:cubicBezTo>
                      <a:pt x="80" y="23"/>
                      <a:pt x="80" y="23"/>
                      <a:pt x="80" y="23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4"/>
                      <a:pt x="79" y="24"/>
                      <a:pt x="79" y="24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81" y="26"/>
                      <a:pt x="84" y="27"/>
                    </a:cubicBezTo>
                    <a:cubicBezTo>
                      <a:pt x="94" y="33"/>
                      <a:pt x="118" y="47"/>
                      <a:pt x="139" y="60"/>
                    </a:cubicBezTo>
                    <a:cubicBezTo>
                      <a:pt x="150" y="66"/>
                      <a:pt x="161" y="72"/>
                      <a:pt x="169" y="76"/>
                    </a:cubicBezTo>
                    <a:cubicBezTo>
                      <a:pt x="172" y="78"/>
                      <a:pt x="176" y="80"/>
                      <a:pt x="178" y="81"/>
                    </a:cubicBezTo>
                    <a:cubicBezTo>
                      <a:pt x="179" y="82"/>
                      <a:pt x="180" y="82"/>
                      <a:pt x="181" y="83"/>
                    </a:cubicBezTo>
                    <a:cubicBezTo>
                      <a:pt x="181" y="83"/>
                      <a:pt x="182" y="83"/>
                      <a:pt x="182" y="83"/>
                    </a:cubicBezTo>
                    <a:cubicBezTo>
                      <a:pt x="182" y="83"/>
                      <a:pt x="182" y="83"/>
                      <a:pt x="183" y="83"/>
                    </a:cubicBezTo>
                    <a:cubicBezTo>
                      <a:pt x="184" y="83"/>
                      <a:pt x="184" y="83"/>
                      <a:pt x="184" y="83"/>
                    </a:cubicBezTo>
                    <a:cubicBezTo>
                      <a:pt x="184" y="83"/>
                      <a:pt x="184" y="83"/>
                      <a:pt x="184" y="83"/>
                    </a:cubicBezTo>
                    <a:cubicBezTo>
                      <a:pt x="185" y="82"/>
                      <a:pt x="185" y="82"/>
                      <a:pt x="185" y="81"/>
                    </a:cubicBezTo>
                    <a:cubicBezTo>
                      <a:pt x="184" y="81"/>
                      <a:pt x="184" y="81"/>
                      <a:pt x="184" y="80"/>
                    </a:cubicBezTo>
                    <a:cubicBezTo>
                      <a:pt x="184" y="80"/>
                      <a:pt x="182" y="80"/>
                      <a:pt x="179" y="78"/>
                    </a:cubicBezTo>
                    <a:cubicBezTo>
                      <a:pt x="170" y="72"/>
                      <a:pt x="145" y="58"/>
                      <a:pt x="123" y="45"/>
                    </a:cubicBezTo>
                    <a:cubicBezTo>
                      <a:pt x="113" y="38"/>
                      <a:pt x="102" y="32"/>
                      <a:pt x="95" y="27"/>
                    </a:cubicBezTo>
                    <a:cubicBezTo>
                      <a:pt x="91" y="24"/>
                      <a:pt x="88" y="22"/>
                      <a:pt x="86" y="20"/>
                    </a:cubicBezTo>
                    <a:cubicBezTo>
                      <a:pt x="85" y="20"/>
                      <a:pt x="84" y="19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3" y="18"/>
                      <a:pt x="83" y="18"/>
                      <a:pt x="83" y="18"/>
                    </a:cubicBezTo>
                    <a:cubicBezTo>
                      <a:pt x="82" y="18"/>
                      <a:pt x="82" y="18"/>
                      <a:pt x="82" y="18"/>
                    </a:cubicBezTo>
                    <a:cubicBezTo>
                      <a:pt x="83" y="19"/>
                      <a:pt x="83" y="19"/>
                      <a:pt x="83" y="19"/>
                    </a:cubicBezTo>
                    <a:cubicBezTo>
                      <a:pt x="81" y="18"/>
                      <a:pt x="81" y="18"/>
                      <a:pt x="81" y="18"/>
                    </a:cubicBezTo>
                    <a:cubicBezTo>
                      <a:pt x="81" y="19"/>
                      <a:pt x="81" y="19"/>
                      <a:pt x="81" y="19"/>
                    </a:cubicBezTo>
                    <a:cubicBezTo>
                      <a:pt x="81" y="19"/>
                      <a:pt x="105" y="34"/>
                      <a:pt x="131" y="49"/>
                    </a:cubicBezTo>
                    <a:cubicBezTo>
                      <a:pt x="143" y="57"/>
                      <a:pt x="156" y="64"/>
                      <a:pt x="167" y="70"/>
                    </a:cubicBezTo>
                    <a:cubicBezTo>
                      <a:pt x="172" y="73"/>
                      <a:pt x="176" y="75"/>
                      <a:pt x="180" y="77"/>
                    </a:cubicBezTo>
                    <a:cubicBezTo>
                      <a:pt x="181" y="78"/>
                      <a:pt x="183" y="78"/>
                      <a:pt x="184" y="79"/>
                    </a:cubicBezTo>
                    <a:cubicBezTo>
                      <a:pt x="185" y="79"/>
                      <a:pt x="186" y="79"/>
                      <a:pt x="187" y="80"/>
                    </a:cubicBezTo>
                    <a:cubicBezTo>
                      <a:pt x="188" y="79"/>
                      <a:pt x="188" y="79"/>
                      <a:pt x="188" y="79"/>
                    </a:cubicBezTo>
                    <a:cubicBezTo>
                      <a:pt x="188" y="79"/>
                      <a:pt x="188" y="79"/>
                      <a:pt x="189" y="79"/>
                    </a:cubicBezTo>
                    <a:cubicBezTo>
                      <a:pt x="189" y="78"/>
                      <a:pt x="189" y="78"/>
                      <a:pt x="189" y="78"/>
                    </a:cubicBezTo>
                    <a:cubicBezTo>
                      <a:pt x="189" y="77"/>
                      <a:pt x="188" y="77"/>
                      <a:pt x="188" y="77"/>
                    </a:cubicBezTo>
                    <a:cubicBezTo>
                      <a:pt x="188" y="77"/>
                      <a:pt x="186" y="76"/>
                      <a:pt x="184" y="74"/>
                    </a:cubicBezTo>
                    <a:cubicBezTo>
                      <a:pt x="173" y="68"/>
                      <a:pt x="148" y="52"/>
                      <a:pt x="125" y="38"/>
                    </a:cubicBezTo>
                    <a:cubicBezTo>
                      <a:pt x="114" y="31"/>
                      <a:pt x="103" y="24"/>
                      <a:pt x="95" y="19"/>
                    </a:cubicBezTo>
                    <a:cubicBezTo>
                      <a:pt x="91" y="16"/>
                      <a:pt x="88" y="14"/>
                      <a:pt x="86" y="13"/>
                    </a:cubicBezTo>
                    <a:cubicBezTo>
                      <a:pt x="84" y="12"/>
                      <a:pt x="84" y="12"/>
                      <a:pt x="83" y="11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2" y="11"/>
                      <a:pt x="82" y="11"/>
                      <a:pt x="82" y="11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3" y="11"/>
                      <a:pt x="82" y="11"/>
                      <a:pt x="82" y="11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3" y="12"/>
                      <a:pt x="83" y="12"/>
                      <a:pt x="83" y="12"/>
                    </a:cubicBezTo>
                    <a:cubicBezTo>
                      <a:pt x="81" y="12"/>
                      <a:pt x="81" y="12"/>
                      <a:pt x="81" y="12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191" y="75"/>
                      <a:pt x="191" y="75"/>
                      <a:pt x="191" y="75"/>
                    </a:cubicBezTo>
                    <a:cubicBezTo>
                      <a:pt x="192" y="76"/>
                      <a:pt x="192" y="75"/>
                      <a:pt x="193" y="75"/>
                    </a:cubicBezTo>
                    <a:cubicBezTo>
                      <a:pt x="193" y="74"/>
                      <a:pt x="193" y="73"/>
                      <a:pt x="192" y="73"/>
                    </a:cubicBezTo>
                    <a:cubicBezTo>
                      <a:pt x="167" y="57"/>
                      <a:pt x="167" y="57"/>
                      <a:pt x="167" y="57"/>
                    </a:cubicBezTo>
                    <a:cubicBezTo>
                      <a:pt x="195" y="73"/>
                      <a:pt x="195" y="73"/>
                      <a:pt x="195" y="73"/>
                    </a:cubicBezTo>
                    <a:cubicBezTo>
                      <a:pt x="196" y="74"/>
                      <a:pt x="197" y="73"/>
                      <a:pt x="197" y="73"/>
                    </a:cubicBezTo>
                    <a:cubicBezTo>
                      <a:pt x="198" y="72"/>
                      <a:pt x="197" y="71"/>
                      <a:pt x="197" y="71"/>
                    </a:cubicBezTo>
                    <a:cubicBezTo>
                      <a:pt x="197" y="71"/>
                      <a:pt x="195" y="70"/>
                      <a:pt x="192" y="68"/>
                    </a:cubicBezTo>
                    <a:cubicBezTo>
                      <a:pt x="181" y="61"/>
                      <a:pt x="154" y="46"/>
                      <a:pt x="130" y="31"/>
                    </a:cubicBezTo>
                    <a:cubicBezTo>
                      <a:pt x="118" y="23"/>
                      <a:pt x="107" y="16"/>
                      <a:pt x="98" y="11"/>
                    </a:cubicBezTo>
                    <a:cubicBezTo>
                      <a:pt x="94" y="8"/>
                      <a:pt x="91" y="6"/>
                      <a:pt x="88" y="4"/>
                    </a:cubicBezTo>
                    <a:cubicBezTo>
                      <a:pt x="87" y="3"/>
                      <a:pt x="86" y="3"/>
                      <a:pt x="86" y="2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5" y="1"/>
                      <a:pt x="85" y="1"/>
                      <a:pt x="85" y="1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5" y="2"/>
                      <a:pt x="85" y="2"/>
                      <a:pt x="85" y="2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5" y="3"/>
                      <a:pt x="85" y="3"/>
                      <a:pt x="85" y="3"/>
                    </a:cubicBezTo>
                    <a:cubicBezTo>
                      <a:pt x="84" y="2"/>
                      <a:pt x="84" y="2"/>
                      <a:pt x="84" y="2"/>
                    </a:cubicBezTo>
                    <a:cubicBezTo>
                      <a:pt x="83" y="3"/>
                      <a:pt x="83" y="3"/>
                      <a:pt x="83" y="3"/>
                    </a:cubicBezTo>
                    <a:cubicBezTo>
                      <a:pt x="197" y="69"/>
                      <a:pt x="197" y="69"/>
                      <a:pt x="197" y="69"/>
                    </a:cubicBezTo>
                    <a:cubicBezTo>
                      <a:pt x="198" y="70"/>
                      <a:pt x="198" y="69"/>
                      <a:pt x="199" y="69"/>
                    </a:cubicBezTo>
                    <a:cubicBezTo>
                      <a:pt x="199" y="68"/>
                      <a:pt x="199" y="68"/>
                      <a:pt x="199" y="68"/>
                    </a:cubicBezTo>
                    <a:cubicBezTo>
                      <a:pt x="199" y="67"/>
                      <a:pt x="199" y="67"/>
                      <a:pt x="199" y="67"/>
                    </a:cubicBezTo>
                    <a:cubicBezTo>
                      <a:pt x="198" y="66"/>
                      <a:pt x="198" y="66"/>
                      <a:pt x="198" y="66"/>
                    </a:cubicBezTo>
                    <a:cubicBezTo>
                      <a:pt x="197" y="65"/>
                      <a:pt x="194" y="63"/>
                      <a:pt x="191" y="61"/>
                    </a:cubicBezTo>
                    <a:cubicBezTo>
                      <a:pt x="167" y="45"/>
                      <a:pt x="96" y="3"/>
                      <a:pt x="96" y="3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5" y="5"/>
                      <a:pt x="95" y="5"/>
                      <a:pt x="95" y="5"/>
                    </a:cubicBezTo>
                    <a:cubicBezTo>
                      <a:pt x="203" y="67"/>
                      <a:pt x="203" y="67"/>
                      <a:pt x="203" y="67"/>
                    </a:cubicBezTo>
                    <a:cubicBezTo>
                      <a:pt x="203" y="68"/>
                      <a:pt x="204" y="67"/>
                      <a:pt x="205" y="67"/>
                    </a:cubicBezTo>
                    <a:cubicBezTo>
                      <a:pt x="205" y="66"/>
                      <a:pt x="205" y="66"/>
                      <a:pt x="205" y="66"/>
                    </a:cubicBezTo>
                    <a:cubicBezTo>
                      <a:pt x="205" y="65"/>
                      <a:pt x="205" y="65"/>
                      <a:pt x="204" y="65"/>
                    </a:cubicBezTo>
                    <a:cubicBezTo>
                      <a:pt x="204" y="64"/>
                      <a:pt x="204" y="64"/>
                      <a:pt x="204" y="64"/>
                    </a:cubicBezTo>
                    <a:cubicBezTo>
                      <a:pt x="203" y="63"/>
                      <a:pt x="200" y="62"/>
                      <a:pt x="197" y="60"/>
                    </a:cubicBezTo>
                    <a:cubicBezTo>
                      <a:pt x="175" y="45"/>
                      <a:pt x="108" y="5"/>
                      <a:pt x="108" y="5"/>
                    </a:cubicBezTo>
                    <a:cubicBezTo>
                      <a:pt x="107" y="6"/>
                      <a:pt x="107" y="6"/>
                      <a:pt x="107" y="6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08" y="6"/>
                      <a:pt x="108" y="6"/>
                      <a:pt x="108" y="6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8" y="7"/>
                      <a:pt x="108" y="7"/>
                      <a:pt x="108" y="7"/>
                    </a:cubicBezTo>
                    <a:cubicBezTo>
                      <a:pt x="109" y="7"/>
                      <a:pt x="111" y="9"/>
                      <a:pt x="114" y="10"/>
                    </a:cubicBezTo>
                    <a:cubicBezTo>
                      <a:pt x="126" y="16"/>
                      <a:pt x="149" y="29"/>
                      <a:pt x="170" y="41"/>
                    </a:cubicBezTo>
                    <a:cubicBezTo>
                      <a:pt x="180" y="47"/>
                      <a:pt x="189" y="52"/>
                      <a:pt x="196" y="56"/>
                    </a:cubicBezTo>
                    <a:cubicBezTo>
                      <a:pt x="203" y="60"/>
                      <a:pt x="207" y="63"/>
                      <a:pt x="207" y="63"/>
                    </a:cubicBezTo>
                    <a:cubicBezTo>
                      <a:pt x="208" y="63"/>
                      <a:pt x="209" y="63"/>
                      <a:pt x="209" y="63"/>
                    </a:cubicBezTo>
                    <a:cubicBezTo>
                      <a:pt x="210" y="62"/>
                      <a:pt x="209" y="61"/>
                      <a:pt x="209" y="61"/>
                    </a:cubicBezTo>
                    <a:cubicBezTo>
                      <a:pt x="209" y="61"/>
                      <a:pt x="203" y="57"/>
                      <a:pt x="195" y="52"/>
                    </a:cubicBezTo>
                    <a:cubicBezTo>
                      <a:pt x="184" y="45"/>
                      <a:pt x="166" y="34"/>
                      <a:pt x="151" y="25"/>
                    </a:cubicBezTo>
                    <a:cubicBezTo>
                      <a:pt x="144" y="20"/>
                      <a:pt x="137" y="16"/>
                      <a:pt x="132" y="13"/>
                    </a:cubicBezTo>
                    <a:cubicBezTo>
                      <a:pt x="130" y="12"/>
                      <a:pt x="128" y="10"/>
                      <a:pt x="126" y="9"/>
                    </a:cubicBezTo>
                    <a:cubicBezTo>
                      <a:pt x="126" y="9"/>
                      <a:pt x="125" y="9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25" y="8"/>
                      <a:pt x="125" y="8"/>
                      <a:pt x="125" y="8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5" y="9"/>
                      <a:pt x="125" y="9"/>
                      <a:pt x="125" y="9"/>
                    </a:cubicBezTo>
                    <a:cubicBezTo>
                      <a:pt x="124" y="9"/>
                      <a:pt x="124" y="9"/>
                      <a:pt x="124" y="9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210" y="59"/>
                      <a:pt x="210" y="59"/>
                      <a:pt x="210" y="59"/>
                    </a:cubicBezTo>
                    <a:cubicBezTo>
                      <a:pt x="210" y="59"/>
                      <a:pt x="211" y="59"/>
                      <a:pt x="212" y="58"/>
                    </a:cubicBezTo>
                    <a:cubicBezTo>
                      <a:pt x="212" y="57"/>
                      <a:pt x="212" y="57"/>
                      <a:pt x="212" y="57"/>
                    </a:cubicBezTo>
                    <a:cubicBezTo>
                      <a:pt x="212" y="57"/>
                      <a:pt x="212" y="56"/>
                      <a:pt x="211" y="56"/>
                    </a:cubicBezTo>
                    <a:cubicBezTo>
                      <a:pt x="211" y="56"/>
                      <a:pt x="211" y="56"/>
                      <a:pt x="211" y="56"/>
                    </a:cubicBezTo>
                    <a:cubicBezTo>
                      <a:pt x="210" y="55"/>
                      <a:pt x="208" y="54"/>
                      <a:pt x="206" y="52"/>
                    </a:cubicBezTo>
                    <a:cubicBezTo>
                      <a:pt x="189" y="41"/>
                      <a:pt x="137" y="10"/>
                      <a:pt x="137" y="10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8" y="12"/>
                      <a:pt x="138" y="12"/>
                      <a:pt x="138" y="12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8" y="12"/>
                      <a:pt x="138" y="12"/>
                      <a:pt x="138" y="12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11"/>
                      <a:pt x="137" y="11"/>
                      <a:pt x="137" y="11"/>
                    </a:cubicBezTo>
                    <a:cubicBezTo>
                      <a:pt x="137" y="13"/>
                      <a:pt x="137" y="13"/>
                      <a:pt x="137" y="13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7" y="11"/>
                      <a:pt x="137" y="11"/>
                      <a:pt x="137" y="11"/>
                    </a:cubicBezTo>
                    <a:cubicBezTo>
                      <a:pt x="137" y="13"/>
                      <a:pt x="137" y="13"/>
                      <a:pt x="137" y="13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6" y="13"/>
                      <a:pt x="136" y="13"/>
                      <a:pt x="136" y="13"/>
                    </a:cubicBezTo>
                    <a:cubicBezTo>
                      <a:pt x="137" y="13"/>
                      <a:pt x="137" y="13"/>
                      <a:pt x="137" y="13"/>
                    </a:cubicBezTo>
                    <a:cubicBezTo>
                      <a:pt x="137" y="12"/>
                      <a:pt x="137" y="12"/>
                      <a:pt x="137" y="12"/>
                    </a:cubicBezTo>
                    <a:cubicBezTo>
                      <a:pt x="136" y="13"/>
                      <a:pt x="136" y="13"/>
                      <a:pt x="136" y="13"/>
                    </a:cubicBezTo>
                    <a:cubicBezTo>
                      <a:pt x="136" y="13"/>
                      <a:pt x="136" y="13"/>
                      <a:pt x="136" y="13"/>
                    </a:cubicBezTo>
                    <a:cubicBezTo>
                      <a:pt x="137" y="13"/>
                      <a:pt x="137" y="13"/>
                      <a:pt x="138" y="13"/>
                    </a:cubicBezTo>
                    <a:cubicBezTo>
                      <a:pt x="144" y="16"/>
                      <a:pt x="163" y="26"/>
                      <a:pt x="180" y="36"/>
                    </a:cubicBezTo>
                    <a:cubicBezTo>
                      <a:pt x="189" y="41"/>
                      <a:pt x="197" y="46"/>
                      <a:pt x="203" y="49"/>
                    </a:cubicBezTo>
                    <a:cubicBezTo>
                      <a:pt x="206" y="51"/>
                      <a:pt x="209" y="53"/>
                      <a:pt x="211" y="54"/>
                    </a:cubicBezTo>
                    <a:cubicBezTo>
                      <a:pt x="212" y="54"/>
                      <a:pt x="212" y="54"/>
                      <a:pt x="213" y="55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4" y="55"/>
                      <a:pt x="214" y="55"/>
                      <a:pt x="214" y="55"/>
                    </a:cubicBezTo>
                    <a:cubicBezTo>
                      <a:pt x="214" y="55"/>
                      <a:pt x="214" y="55"/>
                      <a:pt x="215" y="55"/>
                    </a:cubicBezTo>
                    <a:cubicBezTo>
                      <a:pt x="215" y="55"/>
                      <a:pt x="215" y="55"/>
                      <a:pt x="216" y="55"/>
                    </a:cubicBezTo>
                    <a:cubicBezTo>
                      <a:pt x="216" y="55"/>
                      <a:pt x="216" y="55"/>
                      <a:pt x="216" y="55"/>
                    </a:cubicBezTo>
                    <a:cubicBezTo>
                      <a:pt x="216" y="54"/>
                      <a:pt x="216" y="54"/>
                      <a:pt x="216" y="54"/>
                    </a:cubicBezTo>
                    <a:cubicBezTo>
                      <a:pt x="216" y="53"/>
                      <a:pt x="216" y="53"/>
                      <a:pt x="216" y="52"/>
                    </a:cubicBezTo>
                    <a:cubicBezTo>
                      <a:pt x="215" y="52"/>
                      <a:pt x="215" y="52"/>
                      <a:pt x="214" y="51"/>
                    </a:cubicBezTo>
                    <a:cubicBezTo>
                      <a:pt x="212" y="49"/>
                      <a:pt x="207" y="46"/>
                      <a:pt x="201" y="42"/>
                    </a:cubicBezTo>
                    <a:cubicBezTo>
                      <a:pt x="182" y="31"/>
                      <a:pt x="153" y="14"/>
                      <a:pt x="153" y="14"/>
                    </a:cubicBezTo>
                    <a:cubicBezTo>
                      <a:pt x="153" y="14"/>
                      <a:pt x="153" y="14"/>
                      <a:pt x="152" y="14"/>
                    </a:cubicBezTo>
                    <a:cubicBezTo>
                      <a:pt x="152" y="14"/>
                      <a:pt x="152" y="14"/>
                      <a:pt x="151" y="14"/>
                    </a:cubicBezTo>
                    <a:cubicBezTo>
                      <a:pt x="151" y="15"/>
                      <a:pt x="151" y="15"/>
                      <a:pt x="151" y="15"/>
                    </a:cubicBezTo>
                    <a:cubicBezTo>
                      <a:pt x="151" y="16"/>
                      <a:pt x="152" y="16"/>
                      <a:pt x="152" y="16"/>
                    </a:cubicBezTo>
                    <a:cubicBezTo>
                      <a:pt x="152" y="16"/>
                      <a:pt x="168" y="26"/>
                      <a:pt x="184" y="35"/>
                    </a:cubicBezTo>
                    <a:cubicBezTo>
                      <a:pt x="192" y="39"/>
                      <a:pt x="200" y="44"/>
                      <a:pt x="206" y="47"/>
                    </a:cubicBezTo>
                    <a:cubicBezTo>
                      <a:pt x="210" y="49"/>
                      <a:pt x="212" y="50"/>
                      <a:pt x="214" y="51"/>
                    </a:cubicBezTo>
                    <a:cubicBezTo>
                      <a:pt x="215" y="52"/>
                      <a:pt x="216" y="52"/>
                      <a:pt x="217" y="53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18" y="53"/>
                      <a:pt x="218" y="53"/>
                      <a:pt x="219" y="53"/>
                    </a:cubicBezTo>
                    <a:cubicBezTo>
                      <a:pt x="219" y="53"/>
                      <a:pt x="219" y="53"/>
                      <a:pt x="219" y="53"/>
                    </a:cubicBezTo>
                    <a:cubicBezTo>
                      <a:pt x="220" y="52"/>
                      <a:pt x="220" y="52"/>
                      <a:pt x="220" y="52"/>
                    </a:cubicBezTo>
                    <a:cubicBezTo>
                      <a:pt x="220" y="52"/>
                      <a:pt x="220" y="52"/>
                      <a:pt x="220" y="51"/>
                    </a:cubicBezTo>
                    <a:cubicBezTo>
                      <a:pt x="220" y="51"/>
                      <a:pt x="220" y="51"/>
                      <a:pt x="219" y="50"/>
                    </a:cubicBezTo>
                    <a:cubicBezTo>
                      <a:pt x="163" y="15"/>
                      <a:pt x="163" y="15"/>
                      <a:pt x="163" y="15"/>
                    </a:cubicBezTo>
                    <a:cubicBezTo>
                      <a:pt x="162" y="16"/>
                      <a:pt x="162" y="16"/>
                      <a:pt x="162" y="16"/>
                    </a:cubicBezTo>
                    <a:cubicBezTo>
                      <a:pt x="161" y="17"/>
                      <a:pt x="161" y="17"/>
                      <a:pt x="161" y="17"/>
                    </a:cubicBezTo>
                    <a:cubicBezTo>
                      <a:pt x="161" y="17"/>
                      <a:pt x="175" y="26"/>
                      <a:pt x="190" y="34"/>
                    </a:cubicBezTo>
                    <a:cubicBezTo>
                      <a:pt x="198" y="38"/>
                      <a:pt x="205" y="42"/>
                      <a:pt x="211" y="45"/>
                    </a:cubicBezTo>
                    <a:cubicBezTo>
                      <a:pt x="214" y="47"/>
                      <a:pt x="217" y="48"/>
                      <a:pt x="219" y="49"/>
                    </a:cubicBezTo>
                    <a:cubicBezTo>
                      <a:pt x="220" y="50"/>
                      <a:pt x="221" y="50"/>
                      <a:pt x="221" y="50"/>
                    </a:cubicBezTo>
                    <a:cubicBezTo>
                      <a:pt x="222" y="51"/>
                      <a:pt x="223" y="51"/>
                      <a:pt x="223" y="51"/>
                    </a:cubicBezTo>
                    <a:cubicBezTo>
                      <a:pt x="224" y="51"/>
                      <a:pt x="224" y="51"/>
                      <a:pt x="224" y="51"/>
                    </a:cubicBezTo>
                    <a:cubicBezTo>
                      <a:pt x="224" y="51"/>
                      <a:pt x="224" y="50"/>
                      <a:pt x="225" y="50"/>
                    </a:cubicBezTo>
                    <a:cubicBezTo>
                      <a:pt x="225" y="50"/>
                      <a:pt x="225" y="49"/>
                      <a:pt x="225" y="49"/>
                    </a:cubicBezTo>
                    <a:cubicBezTo>
                      <a:pt x="225" y="48"/>
                      <a:pt x="225" y="48"/>
                      <a:pt x="224" y="48"/>
                    </a:cubicBezTo>
                    <a:cubicBezTo>
                      <a:pt x="199" y="32"/>
                      <a:pt x="199" y="32"/>
                      <a:pt x="199" y="32"/>
                    </a:cubicBezTo>
                    <a:cubicBezTo>
                      <a:pt x="226" y="45"/>
                      <a:pt x="226" y="45"/>
                      <a:pt x="226" y="45"/>
                    </a:cubicBezTo>
                    <a:cubicBezTo>
                      <a:pt x="227" y="46"/>
                      <a:pt x="228" y="45"/>
                      <a:pt x="228" y="45"/>
                    </a:cubicBezTo>
                    <a:cubicBezTo>
                      <a:pt x="229" y="44"/>
                      <a:pt x="228" y="43"/>
                      <a:pt x="228" y="43"/>
                    </a:cubicBezTo>
                    <a:cubicBezTo>
                      <a:pt x="192" y="20"/>
                      <a:pt x="192" y="20"/>
                      <a:pt x="192" y="20"/>
                    </a:cubicBezTo>
                    <a:cubicBezTo>
                      <a:pt x="191" y="22"/>
                      <a:pt x="191" y="22"/>
                      <a:pt x="191" y="22"/>
                    </a:cubicBezTo>
                    <a:cubicBezTo>
                      <a:pt x="192" y="22"/>
                      <a:pt x="192" y="22"/>
                      <a:pt x="192" y="22"/>
                    </a:cubicBezTo>
                    <a:cubicBezTo>
                      <a:pt x="191" y="22"/>
                      <a:pt x="191" y="22"/>
                      <a:pt x="191" y="22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2" y="23"/>
                      <a:pt x="192" y="23"/>
                      <a:pt x="192" y="22"/>
                    </a:cubicBezTo>
                    <a:cubicBezTo>
                      <a:pt x="191" y="22"/>
                      <a:pt x="191" y="22"/>
                      <a:pt x="191" y="22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2"/>
                      <a:pt x="191" y="22"/>
                      <a:pt x="191" y="22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2"/>
                      <a:pt x="191" y="22"/>
                      <a:pt x="191" y="22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3"/>
                      <a:pt x="191" y="23"/>
                      <a:pt x="191" y="23"/>
                    </a:cubicBezTo>
                    <a:cubicBezTo>
                      <a:pt x="191" y="23"/>
                      <a:pt x="192" y="23"/>
                      <a:pt x="194" y="24"/>
                    </a:cubicBezTo>
                    <a:cubicBezTo>
                      <a:pt x="198" y="26"/>
                      <a:pt x="208" y="30"/>
                      <a:pt x="216" y="34"/>
                    </a:cubicBezTo>
                    <a:cubicBezTo>
                      <a:pt x="220" y="36"/>
                      <a:pt x="224" y="38"/>
                      <a:pt x="227" y="39"/>
                    </a:cubicBezTo>
                    <a:cubicBezTo>
                      <a:pt x="228" y="40"/>
                      <a:pt x="229" y="41"/>
                      <a:pt x="230" y="41"/>
                    </a:cubicBezTo>
                    <a:cubicBezTo>
                      <a:pt x="231" y="41"/>
                      <a:pt x="231" y="41"/>
                      <a:pt x="231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2" y="42"/>
                      <a:pt x="232" y="42"/>
                      <a:pt x="232" y="42"/>
                    </a:cubicBezTo>
                    <a:cubicBezTo>
                      <a:pt x="233" y="42"/>
                      <a:pt x="233" y="42"/>
                      <a:pt x="233" y="42"/>
                    </a:cubicBezTo>
                    <a:cubicBezTo>
                      <a:pt x="234" y="41"/>
                      <a:pt x="234" y="41"/>
                      <a:pt x="234" y="41"/>
                    </a:cubicBezTo>
                    <a:cubicBezTo>
                      <a:pt x="234" y="40"/>
                      <a:pt x="234" y="40"/>
                      <a:pt x="234" y="40"/>
                    </a:cubicBezTo>
                    <a:cubicBezTo>
                      <a:pt x="234" y="40"/>
                      <a:pt x="234" y="40"/>
                      <a:pt x="234" y="39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3" y="39"/>
                      <a:pt x="232" y="38"/>
                      <a:pt x="231" y="38"/>
                    </a:cubicBezTo>
                    <a:cubicBezTo>
                      <a:pt x="226" y="34"/>
                      <a:pt x="209" y="24"/>
                      <a:pt x="209" y="24"/>
                    </a:cubicBezTo>
                    <a:cubicBezTo>
                      <a:pt x="208" y="25"/>
                      <a:pt x="208" y="25"/>
                      <a:pt x="208" y="25"/>
                    </a:cubicBezTo>
                    <a:cubicBezTo>
                      <a:pt x="209" y="26"/>
                      <a:pt x="209" y="26"/>
                      <a:pt x="209" y="26"/>
                    </a:cubicBezTo>
                    <a:cubicBezTo>
                      <a:pt x="208" y="25"/>
                      <a:pt x="208" y="25"/>
                      <a:pt x="208" y="25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9" y="26"/>
                      <a:pt x="209" y="26"/>
                      <a:pt x="209" y="26"/>
                    </a:cubicBezTo>
                    <a:cubicBezTo>
                      <a:pt x="208" y="25"/>
                      <a:pt x="208" y="25"/>
                      <a:pt x="208" y="25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8" y="25"/>
                      <a:pt x="208" y="25"/>
                      <a:pt x="208" y="25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9" y="27"/>
                      <a:pt x="209" y="27"/>
                      <a:pt x="209" y="27"/>
                    </a:cubicBezTo>
                    <a:cubicBezTo>
                      <a:pt x="208" y="25"/>
                      <a:pt x="208" y="25"/>
                      <a:pt x="208" y="25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6"/>
                      <a:pt x="208" y="26"/>
                      <a:pt x="208" y="26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6"/>
                      <a:pt x="208" y="26"/>
                      <a:pt x="208" y="26"/>
                    </a:cubicBezTo>
                    <a:cubicBezTo>
                      <a:pt x="208" y="27"/>
                      <a:pt x="208" y="27"/>
                      <a:pt x="208" y="27"/>
                    </a:cubicBezTo>
                    <a:cubicBezTo>
                      <a:pt x="208" y="27"/>
                      <a:pt x="209" y="27"/>
                      <a:pt x="210" y="27"/>
                    </a:cubicBezTo>
                    <a:cubicBezTo>
                      <a:pt x="213" y="28"/>
                      <a:pt x="219" y="31"/>
                      <a:pt x="224" y="33"/>
                    </a:cubicBezTo>
                    <a:cubicBezTo>
                      <a:pt x="230" y="36"/>
                      <a:pt x="234" y="38"/>
                      <a:pt x="234" y="38"/>
                    </a:cubicBezTo>
                    <a:cubicBezTo>
                      <a:pt x="235" y="38"/>
                      <a:pt x="236" y="38"/>
                      <a:pt x="236" y="37"/>
                    </a:cubicBezTo>
                    <a:cubicBezTo>
                      <a:pt x="237" y="36"/>
                      <a:pt x="237" y="35"/>
                      <a:pt x="236" y="35"/>
                    </a:cubicBezTo>
                    <a:cubicBezTo>
                      <a:pt x="232" y="33"/>
                      <a:pt x="232" y="33"/>
                      <a:pt x="232" y="33"/>
                    </a:cubicBezTo>
                    <a:cubicBezTo>
                      <a:pt x="240" y="35"/>
                      <a:pt x="240" y="35"/>
                      <a:pt x="240" y="35"/>
                    </a:cubicBezTo>
                    <a:cubicBezTo>
                      <a:pt x="241" y="36"/>
                      <a:pt x="242" y="35"/>
                      <a:pt x="242" y="35"/>
                    </a:cubicBezTo>
                    <a:cubicBezTo>
                      <a:pt x="242" y="34"/>
                      <a:pt x="242" y="33"/>
                      <a:pt x="241" y="33"/>
                    </a:cubicBezTo>
                    <a:cubicBezTo>
                      <a:pt x="236" y="29"/>
                      <a:pt x="236" y="29"/>
                      <a:pt x="236" y="29"/>
                    </a:cubicBezTo>
                    <a:cubicBezTo>
                      <a:pt x="235" y="29"/>
                      <a:pt x="234" y="29"/>
                      <a:pt x="234" y="30"/>
                    </a:cubicBezTo>
                    <a:cubicBezTo>
                      <a:pt x="233" y="30"/>
                      <a:pt x="234" y="31"/>
                      <a:pt x="234" y="32"/>
                    </a:cubicBezTo>
                    <a:cubicBezTo>
                      <a:pt x="240" y="35"/>
                      <a:pt x="240" y="35"/>
                      <a:pt x="240" y="35"/>
                    </a:cubicBezTo>
                    <a:cubicBezTo>
                      <a:pt x="241" y="34"/>
                      <a:pt x="241" y="34"/>
                      <a:pt x="241" y="34"/>
                    </a:cubicBezTo>
                    <a:cubicBezTo>
                      <a:pt x="241" y="33"/>
                      <a:pt x="241" y="33"/>
                      <a:pt x="241" y="33"/>
                    </a:cubicBezTo>
                    <a:cubicBezTo>
                      <a:pt x="222" y="26"/>
                      <a:pt x="222" y="26"/>
                      <a:pt x="222" y="26"/>
                    </a:cubicBezTo>
                    <a:cubicBezTo>
                      <a:pt x="221" y="26"/>
                      <a:pt x="220" y="26"/>
                      <a:pt x="220" y="27"/>
                    </a:cubicBezTo>
                    <a:cubicBezTo>
                      <a:pt x="219" y="28"/>
                      <a:pt x="220" y="28"/>
                      <a:pt x="220" y="29"/>
                    </a:cubicBezTo>
                    <a:cubicBezTo>
                      <a:pt x="234" y="38"/>
                      <a:pt x="234" y="38"/>
                      <a:pt x="234" y="38"/>
                    </a:cubicBezTo>
                    <a:cubicBezTo>
                      <a:pt x="235" y="36"/>
                      <a:pt x="235" y="36"/>
                      <a:pt x="235" y="36"/>
                    </a:cubicBezTo>
                    <a:cubicBezTo>
                      <a:pt x="236" y="35"/>
                      <a:pt x="236" y="35"/>
                      <a:pt x="236" y="35"/>
                    </a:cubicBezTo>
                    <a:cubicBezTo>
                      <a:pt x="236" y="35"/>
                      <a:pt x="229" y="32"/>
                      <a:pt x="223" y="29"/>
                    </a:cubicBezTo>
                    <a:cubicBezTo>
                      <a:pt x="220" y="28"/>
                      <a:pt x="216" y="27"/>
                      <a:pt x="214" y="25"/>
                    </a:cubicBezTo>
                    <a:cubicBezTo>
                      <a:pt x="212" y="25"/>
                      <a:pt x="211" y="25"/>
                      <a:pt x="210" y="24"/>
                    </a:cubicBezTo>
                    <a:cubicBezTo>
                      <a:pt x="210" y="24"/>
                      <a:pt x="209" y="24"/>
                      <a:pt x="209" y="24"/>
                    </a:cubicBezTo>
                    <a:cubicBezTo>
                      <a:pt x="209" y="24"/>
                      <a:pt x="209" y="24"/>
                      <a:pt x="208" y="24"/>
                    </a:cubicBezTo>
                    <a:cubicBezTo>
                      <a:pt x="208" y="24"/>
                      <a:pt x="208" y="24"/>
                      <a:pt x="208" y="24"/>
                    </a:cubicBezTo>
                    <a:cubicBezTo>
                      <a:pt x="207" y="24"/>
                      <a:pt x="207" y="24"/>
                      <a:pt x="207" y="24"/>
                    </a:cubicBezTo>
                    <a:cubicBezTo>
                      <a:pt x="207" y="25"/>
                      <a:pt x="207" y="25"/>
                      <a:pt x="207" y="25"/>
                    </a:cubicBezTo>
                    <a:cubicBezTo>
                      <a:pt x="207" y="26"/>
                      <a:pt x="207" y="26"/>
                      <a:pt x="207" y="26"/>
                    </a:cubicBezTo>
                    <a:cubicBezTo>
                      <a:pt x="207" y="26"/>
                      <a:pt x="213" y="30"/>
                      <a:pt x="219" y="34"/>
                    </a:cubicBezTo>
                    <a:cubicBezTo>
                      <a:pt x="223" y="36"/>
                      <a:pt x="226" y="38"/>
                      <a:pt x="228" y="39"/>
                    </a:cubicBezTo>
                    <a:cubicBezTo>
                      <a:pt x="229" y="40"/>
                      <a:pt x="230" y="40"/>
                      <a:pt x="231" y="41"/>
                    </a:cubicBezTo>
                    <a:cubicBezTo>
                      <a:pt x="231" y="41"/>
                      <a:pt x="231" y="41"/>
                      <a:pt x="231" y="41"/>
                    </a:cubicBezTo>
                    <a:cubicBezTo>
                      <a:pt x="231" y="41"/>
                      <a:pt x="231" y="41"/>
                      <a:pt x="231" y="41"/>
                    </a:cubicBezTo>
                    <a:cubicBezTo>
                      <a:pt x="231" y="41"/>
                      <a:pt x="231" y="41"/>
                      <a:pt x="231" y="41"/>
                    </a:cubicBezTo>
                    <a:cubicBezTo>
                      <a:pt x="232" y="41"/>
                      <a:pt x="232" y="41"/>
                      <a:pt x="232" y="41"/>
                    </a:cubicBezTo>
                    <a:cubicBezTo>
                      <a:pt x="231" y="41"/>
                      <a:pt x="231" y="41"/>
                      <a:pt x="231" y="41"/>
                    </a:cubicBezTo>
                    <a:cubicBezTo>
                      <a:pt x="231" y="41"/>
                      <a:pt x="231" y="41"/>
                      <a:pt x="231" y="41"/>
                    </a:cubicBezTo>
                    <a:cubicBezTo>
                      <a:pt x="232" y="41"/>
                      <a:pt x="232" y="41"/>
                      <a:pt x="232" y="41"/>
                    </a:cubicBezTo>
                    <a:cubicBezTo>
                      <a:pt x="231" y="41"/>
                      <a:pt x="231" y="41"/>
                      <a:pt x="231" y="41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1" y="40"/>
                      <a:pt x="231" y="40"/>
                      <a:pt x="231" y="40"/>
                    </a:cubicBezTo>
                    <a:cubicBezTo>
                      <a:pt x="231" y="41"/>
                      <a:pt x="231" y="41"/>
                      <a:pt x="231" y="41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1" y="40"/>
                      <a:pt x="231" y="40"/>
                      <a:pt x="231" y="40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1" y="39"/>
                      <a:pt x="231" y="39"/>
                      <a:pt x="231" y="39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1" y="39"/>
                      <a:pt x="231" y="39"/>
                      <a:pt x="231" y="39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2" y="39"/>
                      <a:pt x="232" y="39"/>
                      <a:pt x="232" y="39"/>
                    </a:cubicBezTo>
                    <a:cubicBezTo>
                      <a:pt x="232" y="40"/>
                      <a:pt x="232" y="40"/>
                      <a:pt x="232" y="40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3" y="39"/>
                      <a:pt x="233" y="39"/>
                      <a:pt x="233" y="39"/>
                    </a:cubicBezTo>
                    <a:cubicBezTo>
                      <a:pt x="233" y="39"/>
                      <a:pt x="232" y="38"/>
                      <a:pt x="230" y="38"/>
                    </a:cubicBezTo>
                    <a:cubicBezTo>
                      <a:pt x="226" y="36"/>
                      <a:pt x="217" y="31"/>
                      <a:pt x="209" y="28"/>
                    </a:cubicBezTo>
                    <a:cubicBezTo>
                      <a:pt x="205" y="26"/>
                      <a:pt x="201" y="24"/>
                      <a:pt x="198" y="22"/>
                    </a:cubicBezTo>
                    <a:cubicBezTo>
                      <a:pt x="196" y="22"/>
                      <a:pt x="195" y="21"/>
                      <a:pt x="194" y="21"/>
                    </a:cubicBezTo>
                    <a:cubicBezTo>
                      <a:pt x="193" y="21"/>
                      <a:pt x="193" y="20"/>
                      <a:pt x="192" y="20"/>
                    </a:cubicBezTo>
                    <a:cubicBezTo>
                      <a:pt x="192" y="20"/>
                      <a:pt x="192" y="20"/>
                      <a:pt x="191" y="20"/>
                    </a:cubicBezTo>
                    <a:cubicBezTo>
                      <a:pt x="190" y="20"/>
                      <a:pt x="190" y="20"/>
                      <a:pt x="190" y="20"/>
                    </a:cubicBezTo>
                    <a:cubicBezTo>
                      <a:pt x="190" y="20"/>
                      <a:pt x="190" y="20"/>
                      <a:pt x="190" y="21"/>
                    </a:cubicBezTo>
                    <a:cubicBezTo>
                      <a:pt x="189" y="21"/>
                      <a:pt x="189" y="22"/>
                      <a:pt x="190" y="23"/>
                    </a:cubicBezTo>
                    <a:cubicBezTo>
                      <a:pt x="202" y="31"/>
                      <a:pt x="202" y="31"/>
                      <a:pt x="202" y="31"/>
                    </a:cubicBezTo>
                    <a:cubicBezTo>
                      <a:pt x="176" y="18"/>
                      <a:pt x="176" y="18"/>
                      <a:pt x="176" y="18"/>
                    </a:cubicBezTo>
                    <a:cubicBezTo>
                      <a:pt x="175" y="17"/>
                      <a:pt x="174" y="17"/>
                      <a:pt x="174" y="18"/>
                    </a:cubicBezTo>
                    <a:cubicBezTo>
                      <a:pt x="173" y="19"/>
                      <a:pt x="173" y="20"/>
                      <a:pt x="174" y="20"/>
                    </a:cubicBezTo>
                    <a:cubicBezTo>
                      <a:pt x="223" y="50"/>
                      <a:pt x="223" y="50"/>
                      <a:pt x="223" y="50"/>
                    </a:cubicBezTo>
                    <a:cubicBezTo>
                      <a:pt x="223" y="49"/>
                      <a:pt x="223" y="49"/>
                      <a:pt x="223" y="49"/>
                    </a:cubicBezTo>
                    <a:cubicBezTo>
                      <a:pt x="222" y="48"/>
                      <a:pt x="222" y="48"/>
                      <a:pt x="222" y="48"/>
                    </a:cubicBezTo>
                    <a:cubicBezTo>
                      <a:pt x="223" y="49"/>
                      <a:pt x="223" y="49"/>
                      <a:pt x="223" y="49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2" y="48"/>
                      <a:pt x="222" y="48"/>
                      <a:pt x="222" y="48"/>
                    </a:cubicBezTo>
                    <a:cubicBezTo>
                      <a:pt x="223" y="49"/>
                      <a:pt x="223" y="49"/>
                      <a:pt x="223" y="49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9"/>
                      <a:pt x="223" y="49"/>
                      <a:pt x="223" y="49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9"/>
                      <a:pt x="223" y="49"/>
                      <a:pt x="223" y="49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8"/>
                      <a:pt x="223" y="48"/>
                      <a:pt x="223" y="48"/>
                    </a:cubicBezTo>
                    <a:cubicBezTo>
                      <a:pt x="223" y="48"/>
                      <a:pt x="223" y="48"/>
                      <a:pt x="222" y="47"/>
                    </a:cubicBezTo>
                    <a:cubicBezTo>
                      <a:pt x="220" y="46"/>
                      <a:pt x="215" y="44"/>
                      <a:pt x="209" y="41"/>
                    </a:cubicBezTo>
                    <a:cubicBezTo>
                      <a:pt x="200" y="36"/>
                      <a:pt x="188" y="29"/>
                      <a:pt x="179" y="24"/>
                    </a:cubicBezTo>
                    <a:cubicBezTo>
                      <a:pt x="174" y="21"/>
                      <a:pt x="170" y="19"/>
                      <a:pt x="167" y="17"/>
                    </a:cubicBezTo>
                    <a:cubicBezTo>
                      <a:pt x="164" y="16"/>
                      <a:pt x="163" y="15"/>
                      <a:pt x="163" y="15"/>
                    </a:cubicBezTo>
                    <a:cubicBezTo>
                      <a:pt x="162" y="14"/>
                      <a:pt x="161" y="15"/>
                      <a:pt x="160" y="15"/>
                    </a:cubicBezTo>
                    <a:cubicBezTo>
                      <a:pt x="160" y="16"/>
                      <a:pt x="160" y="17"/>
                      <a:pt x="161" y="17"/>
                    </a:cubicBezTo>
                    <a:cubicBezTo>
                      <a:pt x="218" y="53"/>
                      <a:pt x="218" y="53"/>
                      <a:pt x="218" y="53"/>
                    </a:cubicBezTo>
                    <a:cubicBezTo>
                      <a:pt x="219" y="52"/>
                      <a:pt x="219" y="52"/>
                      <a:pt x="219" y="52"/>
                    </a:cubicBezTo>
                    <a:cubicBezTo>
                      <a:pt x="217" y="51"/>
                      <a:pt x="217" y="51"/>
                      <a:pt x="217" y="51"/>
                    </a:cubicBezTo>
                    <a:cubicBezTo>
                      <a:pt x="219" y="52"/>
                      <a:pt x="219" y="52"/>
                      <a:pt x="219" y="52"/>
                    </a:cubicBezTo>
                    <a:cubicBezTo>
                      <a:pt x="218" y="50"/>
                      <a:pt x="218" y="50"/>
                      <a:pt x="218" y="50"/>
                    </a:cubicBezTo>
                    <a:cubicBezTo>
                      <a:pt x="217" y="51"/>
                      <a:pt x="217" y="51"/>
                      <a:pt x="217" y="51"/>
                    </a:cubicBezTo>
                    <a:cubicBezTo>
                      <a:pt x="219" y="52"/>
                      <a:pt x="219" y="52"/>
                      <a:pt x="219" y="52"/>
                    </a:cubicBezTo>
                    <a:cubicBezTo>
                      <a:pt x="218" y="50"/>
                      <a:pt x="218" y="50"/>
                      <a:pt x="218" y="50"/>
                    </a:cubicBezTo>
                    <a:cubicBezTo>
                      <a:pt x="219" y="51"/>
                      <a:pt x="219" y="51"/>
                      <a:pt x="219" y="51"/>
                    </a:cubicBezTo>
                    <a:cubicBezTo>
                      <a:pt x="219" y="50"/>
                      <a:pt x="219" y="50"/>
                      <a:pt x="219" y="50"/>
                    </a:cubicBezTo>
                    <a:cubicBezTo>
                      <a:pt x="218" y="50"/>
                      <a:pt x="218" y="50"/>
                      <a:pt x="218" y="50"/>
                    </a:cubicBezTo>
                    <a:cubicBezTo>
                      <a:pt x="219" y="51"/>
                      <a:pt x="219" y="51"/>
                      <a:pt x="219" y="51"/>
                    </a:cubicBezTo>
                    <a:cubicBezTo>
                      <a:pt x="219" y="50"/>
                      <a:pt x="219" y="50"/>
                      <a:pt x="219" y="50"/>
                    </a:cubicBezTo>
                    <a:cubicBezTo>
                      <a:pt x="219" y="51"/>
                      <a:pt x="219" y="51"/>
                      <a:pt x="219" y="51"/>
                    </a:cubicBezTo>
                    <a:cubicBezTo>
                      <a:pt x="219" y="50"/>
                      <a:pt x="219" y="50"/>
                      <a:pt x="219" y="50"/>
                    </a:cubicBezTo>
                    <a:cubicBezTo>
                      <a:pt x="219" y="50"/>
                      <a:pt x="219" y="50"/>
                      <a:pt x="219" y="50"/>
                    </a:cubicBezTo>
                    <a:cubicBezTo>
                      <a:pt x="219" y="51"/>
                      <a:pt x="219" y="51"/>
                      <a:pt x="219" y="51"/>
                    </a:cubicBezTo>
                    <a:cubicBezTo>
                      <a:pt x="219" y="50"/>
                      <a:pt x="219" y="50"/>
                      <a:pt x="219" y="50"/>
                    </a:cubicBezTo>
                    <a:cubicBezTo>
                      <a:pt x="219" y="50"/>
                      <a:pt x="218" y="50"/>
                      <a:pt x="217" y="50"/>
                    </a:cubicBezTo>
                    <a:cubicBezTo>
                      <a:pt x="212" y="47"/>
                      <a:pt x="196" y="38"/>
                      <a:pt x="182" y="30"/>
                    </a:cubicBezTo>
                    <a:cubicBezTo>
                      <a:pt x="174" y="26"/>
                      <a:pt x="167" y="22"/>
                      <a:pt x="162" y="19"/>
                    </a:cubicBezTo>
                    <a:cubicBezTo>
                      <a:pt x="157" y="16"/>
                      <a:pt x="153" y="14"/>
                      <a:pt x="153" y="14"/>
                    </a:cubicBezTo>
                    <a:cubicBezTo>
                      <a:pt x="153" y="13"/>
                      <a:pt x="152" y="14"/>
                      <a:pt x="151" y="14"/>
                    </a:cubicBezTo>
                    <a:cubicBezTo>
                      <a:pt x="151" y="15"/>
                      <a:pt x="151" y="16"/>
                      <a:pt x="152" y="16"/>
                    </a:cubicBezTo>
                    <a:cubicBezTo>
                      <a:pt x="152" y="16"/>
                      <a:pt x="156" y="19"/>
                      <a:pt x="162" y="22"/>
                    </a:cubicBezTo>
                    <a:cubicBezTo>
                      <a:pt x="170" y="27"/>
                      <a:pt x="183" y="35"/>
                      <a:pt x="194" y="42"/>
                    </a:cubicBezTo>
                    <a:cubicBezTo>
                      <a:pt x="200" y="45"/>
                      <a:pt x="205" y="48"/>
                      <a:pt x="208" y="50"/>
                    </a:cubicBezTo>
                    <a:cubicBezTo>
                      <a:pt x="210" y="52"/>
                      <a:pt x="211" y="53"/>
                      <a:pt x="212" y="53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4" y="54"/>
                      <a:pt x="214" y="54"/>
                      <a:pt x="214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4" y="54"/>
                      <a:pt x="214" y="54"/>
                      <a:pt x="214" y="54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5" y="54"/>
                      <a:pt x="215" y="54"/>
                      <a:pt x="215" y="54"/>
                    </a:cubicBezTo>
                    <a:cubicBezTo>
                      <a:pt x="213" y="53"/>
                      <a:pt x="213" y="53"/>
                      <a:pt x="213" y="53"/>
                    </a:cubicBezTo>
                    <a:cubicBezTo>
                      <a:pt x="213" y="54"/>
                      <a:pt x="213" y="54"/>
                      <a:pt x="213" y="54"/>
                    </a:cubicBezTo>
                    <a:cubicBezTo>
                      <a:pt x="215" y="54"/>
                      <a:pt x="215" y="54"/>
                      <a:pt x="215" y="54"/>
                    </a:cubicBezTo>
                    <a:cubicBezTo>
                      <a:pt x="213" y="53"/>
                      <a:pt x="213" y="53"/>
                      <a:pt x="213" y="53"/>
                    </a:cubicBezTo>
                    <a:cubicBezTo>
                      <a:pt x="215" y="54"/>
                      <a:pt x="215" y="54"/>
                      <a:pt x="215" y="54"/>
                    </a:cubicBezTo>
                    <a:cubicBezTo>
                      <a:pt x="214" y="53"/>
                      <a:pt x="214" y="53"/>
                      <a:pt x="214" y="53"/>
                    </a:cubicBezTo>
                    <a:cubicBezTo>
                      <a:pt x="215" y="54"/>
                      <a:pt x="215" y="54"/>
                      <a:pt x="215" y="54"/>
                    </a:cubicBezTo>
                    <a:cubicBezTo>
                      <a:pt x="215" y="52"/>
                      <a:pt x="215" y="52"/>
                      <a:pt x="215" y="52"/>
                    </a:cubicBezTo>
                    <a:cubicBezTo>
                      <a:pt x="214" y="52"/>
                      <a:pt x="214" y="52"/>
                      <a:pt x="214" y="53"/>
                    </a:cubicBezTo>
                    <a:cubicBezTo>
                      <a:pt x="215" y="54"/>
                      <a:pt x="215" y="54"/>
                      <a:pt x="215" y="54"/>
                    </a:cubicBezTo>
                    <a:cubicBezTo>
                      <a:pt x="215" y="52"/>
                      <a:pt x="215" y="52"/>
                      <a:pt x="215" y="52"/>
                    </a:cubicBezTo>
                    <a:cubicBezTo>
                      <a:pt x="215" y="53"/>
                      <a:pt x="215" y="53"/>
                      <a:pt x="215" y="53"/>
                    </a:cubicBezTo>
                    <a:cubicBezTo>
                      <a:pt x="215" y="52"/>
                      <a:pt x="215" y="52"/>
                      <a:pt x="215" y="52"/>
                    </a:cubicBezTo>
                    <a:cubicBezTo>
                      <a:pt x="215" y="52"/>
                      <a:pt x="215" y="52"/>
                      <a:pt x="215" y="52"/>
                    </a:cubicBezTo>
                    <a:cubicBezTo>
                      <a:pt x="215" y="53"/>
                      <a:pt x="215" y="53"/>
                      <a:pt x="215" y="53"/>
                    </a:cubicBezTo>
                    <a:cubicBezTo>
                      <a:pt x="215" y="52"/>
                      <a:pt x="215" y="52"/>
                      <a:pt x="215" y="52"/>
                    </a:cubicBezTo>
                    <a:cubicBezTo>
                      <a:pt x="215" y="52"/>
                      <a:pt x="214" y="52"/>
                      <a:pt x="214" y="52"/>
                    </a:cubicBezTo>
                    <a:cubicBezTo>
                      <a:pt x="209" y="49"/>
                      <a:pt x="190" y="38"/>
                      <a:pt x="173" y="29"/>
                    </a:cubicBezTo>
                    <a:cubicBezTo>
                      <a:pt x="164" y="24"/>
                      <a:pt x="156" y="19"/>
                      <a:pt x="149" y="16"/>
                    </a:cubicBezTo>
                    <a:cubicBezTo>
                      <a:pt x="146" y="14"/>
                      <a:pt x="143" y="12"/>
                      <a:pt x="141" y="11"/>
                    </a:cubicBezTo>
                    <a:cubicBezTo>
                      <a:pt x="140" y="11"/>
                      <a:pt x="139" y="10"/>
                      <a:pt x="138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7" y="10"/>
                      <a:pt x="137" y="10"/>
                      <a:pt x="137" y="10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6" y="10"/>
                      <a:pt x="135" y="10"/>
                      <a:pt x="135" y="10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5" y="12"/>
                      <a:pt x="135" y="12"/>
                      <a:pt x="136" y="12"/>
                    </a:cubicBezTo>
                    <a:cubicBezTo>
                      <a:pt x="136" y="12"/>
                      <a:pt x="140" y="15"/>
                      <a:pt x="147" y="19"/>
                    </a:cubicBezTo>
                    <a:cubicBezTo>
                      <a:pt x="158" y="26"/>
                      <a:pt x="173" y="35"/>
                      <a:pt x="186" y="43"/>
                    </a:cubicBezTo>
                    <a:cubicBezTo>
                      <a:pt x="193" y="47"/>
                      <a:pt x="198" y="51"/>
                      <a:pt x="203" y="54"/>
                    </a:cubicBezTo>
                    <a:cubicBezTo>
                      <a:pt x="205" y="55"/>
                      <a:pt x="206" y="56"/>
                      <a:pt x="208" y="57"/>
                    </a:cubicBezTo>
                    <a:cubicBezTo>
                      <a:pt x="208" y="57"/>
                      <a:pt x="209" y="58"/>
                      <a:pt x="209" y="58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10" y="58"/>
                      <a:pt x="210" y="58"/>
                      <a:pt x="210" y="58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10" y="58"/>
                      <a:pt x="210" y="58"/>
                      <a:pt x="210" y="58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10" y="57"/>
                      <a:pt x="210" y="57"/>
                      <a:pt x="210" y="57"/>
                    </a:cubicBezTo>
                    <a:cubicBezTo>
                      <a:pt x="209" y="57"/>
                      <a:pt x="209" y="57"/>
                      <a:pt x="209" y="57"/>
                    </a:cubicBezTo>
                    <a:cubicBezTo>
                      <a:pt x="209" y="58"/>
                      <a:pt x="209" y="58"/>
                      <a:pt x="209" y="58"/>
                    </a:cubicBezTo>
                    <a:cubicBezTo>
                      <a:pt x="210" y="57"/>
                      <a:pt x="210" y="57"/>
                      <a:pt x="210" y="57"/>
                    </a:cubicBezTo>
                    <a:cubicBezTo>
                      <a:pt x="209" y="57"/>
                      <a:pt x="209" y="57"/>
                      <a:pt x="209" y="57"/>
                    </a:cubicBezTo>
                    <a:cubicBezTo>
                      <a:pt x="210" y="57"/>
                      <a:pt x="210" y="57"/>
                      <a:pt x="210" y="57"/>
                    </a:cubicBezTo>
                    <a:cubicBezTo>
                      <a:pt x="209" y="57"/>
                      <a:pt x="209" y="57"/>
                      <a:pt x="209" y="57"/>
                    </a:cubicBezTo>
                    <a:cubicBezTo>
                      <a:pt x="209" y="57"/>
                      <a:pt x="209" y="57"/>
                      <a:pt x="209" y="57"/>
                    </a:cubicBezTo>
                    <a:cubicBezTo>
                      <a:pt x="210" y="57"/>
                      <a:pt x="210" y="57"/>
                      <a:pt x="210" y="57"/>
                    </a:cubicBezTo>
                    <a:cubicBezTo>
                      <a:pt x="209" y="57"/>
                      <a:pt x="209" y="57"/>
                      <a:pt x="209" y="57"/>
                    </a:cubicBezTo>
                    <a:cubicBezTo>
                      <a:pt x="210" y="57"/>
                      <a:pt x="210" y="57"/>
                      <a:pt x="210" y="57"/>
                    </a:cubicBezTo>
                    <a:cubicBezTo>
                      <a:pt x="211" y="56"/>
                      <a:pt x="211" y="56"/>
                      <a:pt x="211" y="56"/>
                    </a:cubicBezTo>
                    <a:cubicBezTo>
                      <a:pt x="124" y="8"/>
                      <a:pt x="124" y="8"/>
                      <a:pt x="124" y="8"/>
                    </a:cubicBezTo>
                    <a:cubicBezTo>
                      <a:pt x="124" y="8"/>
                      <a:pt x="123" y="8"/>
                      <a:pt x="123" y="8"/>
                    </a:cubicBezTo>
                    <a:cubicBezTo>
                      <a:pt x="122" y="8"/>
                      <a:pt x="122" y="9"/>
                      <a:pt x="122" y="9"/>
                    </a:cubicBezTo>
                    <a:cubicBezTo>
                      <a:pt x="122" y="10"/>
                      <a:pt x="122" y="10"/>
                      <a:pt x="122" y="10"/>
                    </a:cubicBezTo>
                    <a:cubicBezTo>
                      <a:pt x="123" y="10"/>
                      <a:pt x="123" y="10"/>
                      <a:pt x="123" y="10"/>
                    </a:cubicBezTo>
                    <a:cubicBezTo>
                      <a:pt x="123" y="11"/>
                      <a:pt x="124" y="11"/>
                      <a:pt x="124" y="12"/>
                    </a:cubicBezTo>
                    <a:cubicBezTo>
                      <a:pt x="130" y="16"/>
                      <a:pt x="151" y="29"/>
                      <a:pt x="170" y="40"/>
                    </a:cubicBezTo>
                    <a:cubicBezTo>
                      <a:pt x="189" y="52"/>
                      <a:pt x="207" y="63"/>
                      <a:pt x="207" y="63"/>
                    </a:cubicBezTo>
                    <a:cubicBezTo>
                      <a:pt x="207" y="63"/>
                      <a:pt x="208" y="63"/>
                      <a:pt x="208" y="63"/>
                    </a:cubicBezTo>
                    <a:cubicBezTo>
                      <a:pt x="209" y="63"/>
                      <a:pt x="209" y="63"/>
                      <a:pt x="209" y="63"/>
                    </a:cubicBezTo>
                    <a:cubicBezTo>
                      <a:pt x="209" y="62"/>
                      <a:pt x="209" y="62"/>
                      <a:pt x="209" y="61"/>
                    </a:cubicBezTo>
                    <a:cubicBezTo>
                      <a:pt x="209" y="61"/>
                      <a:pt x="209" y="61"/>
                      <a:pt x="209" y="61"/>
                    </a:cubicBezTo>
                    <a:cubicBezTo>
                      <a:pt x="209" y="61"/>
                      <a:pt x="185" y="47"/>
                      <a:pt x="161" y="33"/>
                    </a:cubicBezTo>
                    <a:cubicBezTo>
                      <a:pt x="149" y="26"/>
                      <a:pt x="137" y="19"/>
                      <a:pt x="127" y="13"/>
                    </a:cubicBezTo>
                    <a:cubicBezTo>
                      <a:pt x="122" y="11"/>
                      <a:pt x="118" y="8"/>
                      <a:pt x="115" y="7"/>
                    </a:cubicBezTo>
                    <a:cubicBezTo>
                      <a:pt x="113" y="6"/>
                      <a:pt x="112" y="6"/>
                      <a:pt x="111" y="5"/>
                    </a:cubicBezTo>
                    <a:cubicBezTo>
                      <a:pt x="109" y="5"/>
                      <a:pt x="109" y="4"/>
                      <a:pt x="108" y="4"/>
                    </a:cubicBezTo>
                    <a:cubicBezTo>
                      <a:pt x="107" y="5"/>
                      <a:pt x="107" y="5"/>
                      <a:pt x="107" y="5"/>
                    </a:cubicBezTo>
                    <a:cubicBezTo>
                      <a:pt x="107" y="5"/>
                      <a:pt x="106" y="5"/>
                      <a:pt x="106" y="5"/>
                    </a:cubicBezTo>
                    <a:cubicBezTo>
                      <a:pt x="106" y="6"/>
                      <a:pt x="106" y="6"/>
                      <a:pt x="106" y="6"/>
                    </a:cubicBezTo>
                    <a:cubicBezTo>
                      <a:pt x="106" y="7"/>
                      <a:pt x="106" y="7"/>
                      <a:pt x="107" y="7"/>
                    </a:cubicBezTo>
                    <a:cubicBezTo>
                      <a:pt x="107" y="7"/>
                      <a:pt x="113" y="11"/>
                      <a:pt x="122" y="16"/>
                    </a:cubicBezTo>
                    <a:cubicBezTo>
                      <a:pt x="135" y="25"/>
                      <a:pt x="155" y="37"/>
                      <a:pt x="172" y="47"/>
                    </a:cubicBezTo>
                    <a:cubicBezTo>
                      <a:pt x="181" y="53"/>
                      <a:pt x="188" y="57"/>
                      <a:pt x="194" y="61"/>
                    </a:cubicBezTo>
                    <a:cubicBezTo>
                      <a:pt x="196" y="63"/>
                      <a:pt x="199" y="64"/>
                      <a:pt x="200" y="65"/>
                    </a:cubicBezTo>
                    <a:cubicBezTo>
                      <a:pt x="201" y="66"/>
                      <a:pt x="201" y="66"/>
                      <a:pt x="202" y="66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3" y="66"/>
                      <a:pt x="203" y="66"/>
                      <a:pt x="203" y="66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3" y="66"/>
                      <a:pt x="203" y="66"/>
                      <a:pt x="203" y="66"/>
                    </a:cubicBezTo>
                    <a:cubicBezTo>
                      <a:pt x="202" y="67"/>
                      <a:pt x="202" y="67"/>
                      <a:pt x="202" y="67"/>
                    </a:cubicBezTo>
                    <a:cubicBezTo>
                      <a:pt x="203" y="66"/>
                      <a:pt x="203" y="66"/>
                      <a:pt x="203" y="66"/>
                    </a:cubicBezTo>
                    <a:cubicBezTo>
                      <a:pt x="202" y="66"/>
                      <a:pt x="202" y="66"/>
                      <a:pt x="202" y="66"/>
                    </a:cubicBezTo>
                    <a:cubicBezTo>
                      <a:pt x="202" y="66"/>
                      <a:pt x="202" y="66"/>
                      <a:pt x="202" y="67"/>
                    </a:cubicBezTo>
                    <a:cubicBezTo>
                      <a:pt x="203" y="66"/>
                      <a:pt x="203" y="66"/>
                      <a:pt x="203" y="66"/>
                    </a:cubicBezTo>
                    <a:cubicBezTo>
                      <a:pt x="202" y="66"/>
                      <a:pt x="202" y="66"/>
                      <a:pt x="202" y="66"/>
                    </a:cubicBezTo>
                    <a:cubicBezTo>
                      <a:pt x="203" y="66"/>
                      <a:pt x="203" y="66"/>
                      <a:pt x="203" y="66"/>
                    </a:cubicBezTo>
                    <a:cubicBezTo>
                      <a:pt x="202" y="65"/>
                      <a:pt x="202" y="65"/>
                      <a:pt x="202" y="65"/>
                    </a:cubicBezTo>
                    <a:cubicBezTo>
                      <a:pt x="202" y="66"/>
                      <a:pt x="202" y="66"/>
                      <a:pt x="202" y="66"/>
                    </a:cubicBezTo>
                    <a:cubicBezTo>
                      <a:pt x="203" y="66"/>
                      <a:pt x="203" y="66"/>
                      <a:pt x="203" y="66"/>
                    </a:cubicBezTo>
                    <a:cubicBezTo>
                      <a:pt x="202" y="65"/>
                      <a:pt x="202" y="65"/>
                      <a:pt x="202" y="65"/>
                    </a:cubicBezTo>
                    <a:cubicBezTo>
                      <a:pt x="203" y="66"/>
                      <a:pt x="203" y="66"/>
                      <a:pt x="203" y="66"/>
                    </a:cubicBezTo>
                    <a:cubicBezTo>
                      <a:pt x="204" y="65"/>
                      <a:pt x="204" y="65"/>
                      <a:pt x="204" y="65"/>
                    </a:cubicBezTo>
                    <a:cubicBezTo>
                      <a:pt x="96" y="3"/>
                      <a:pt x="96" y="3"/>
                      <a:pt x="96" y="3"/>
                    </a:cubicBezTo>
                    <a:cubicBezTo>
                      <a:pt x="95" y="2"/>
                      <a:pt x="94" y="3"/>
                      <a:pt x="94" y="3"/>
                    </a:cubicBezTo>
                    <a:cubicBezTo>
                      <a:pt x="94" y="4"/>
                      <a:pt x="94" y="5"/>
                      <a:pt x="95" y="5"/>
                    </a:cubicBezTo>
                    <a:cubicBezTo>
                      <a:pt x="95" y="5"/>
                      <a:pt x="96" y="6"/>
                      <a:pt x="99" y="8"/>
                    </a:cubicBezTo>
                    <a:cubicBezTo>
                      <a:pt x="109" y="14"/>
                      <a:pt x="133" y="29"/>
                      <a:pt x="155" y="42"/>
                    </a:cubicBezTo>
                    <a:cubicBezTo>
                      <a:pt x="166" y="49"/>
                      <a:pt x="177" y="55"/>
                      <a:pt x="184" y="60"/>
                    </a:cubicBezTo>
                    <a:cubicBezTo>
                      <a:pt x="188" y="63"/>
                      <a:pt x="191" y="65"/>
                      <a:pt x="193" y="66"/>
                    </a:cubicBezTo>
                    <a:cubicBezTo>
                      <a:pt x="194" y="67"/>
                      <a:pt x="195" y="68"/>
                      <a:pt x="196" y="68"/>
                    </a:cubicBezTo>
                    <a:cubicBezTo>
                      <a:pt x="196" y="69"/>
                      <a:pt x="196" y="69"/>
                      <a:pt x="196" y="69"/>
                    </a:cubicBezTo>
                    <a:cubicBezTo>
                      <a:pt x="196" y="69"/>
                      <a:pt x="196" y="69"/>
                      <a:pt x="196" y="69"/>
                    </a:cubicBezTo>
                    <a:cubicBezTo>
                      <a:pt x="197" y="68"/>
                      <a:pt x="197" y="68"/>
                      <a:pt x="197" y="68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196" y="68"/>
                      <a:pt x="196" y="68"/>
                      <a:pt x="196" y="69"/>
                    </a:cubicBezTo>
                    <a:cubicBezTo>
                      <a:pt x="197" y="68"/>
                      <a:pt x="197" y="68"/>
                      <a:pt x="197" y="68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96" y="67"/>
                      <a:pt x="196" y="67"/>
                      <a:pt x="196" y="67"/>
                    </a:cubicBezTo>
                    <a:cubicBezTo>
                      <a:pt x="196" y="68"/>
                      <a:pt x="196" y="68"/>
                      <a:pt x="196" y="68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96" y="67"/>
                      <a:pt x="196" y="67"/>
                      <a:pt x="196" y="67"/>
                    </a:cubicBezTo>
                    <a:cubicBezTo>
                      <a:pt x="198" y="68"/>
                      <a:pt x="198" y="68"/>
                      <a:pt x="198" y="68"/>
                    </a:cubicBezTo>
                    <a:cubicBezTo>
                      <a:pt x="198" y="67"/>
                      <a:pt x="198" y="67"/>
                      <a:pt x="198" y="67"/>
                    </a:cubicBezTo>
                    <a:cubicBezTo>
                      <a:pt x="84" y="1"/>
                      <a:pt x="84" y="1"/>
                      <a:pt x="84" y="1"/>
                    </a:cubicBezTo>
                    <a:cubicBezTo>
                      <a:pt x="84" y="0"/>
                      <a:pt x="83" y="0"/>
                      <a:pt x="82" y="1"/>
                    </a:cubicBezTo>
                    <a:cubicBezTo>
                      <a:pt x="82" y="2"/>
                      <a:pt x="82" y="2"/>
                      <a:pt x="82" y="2"/>
                    </a:cubicBezTo>
                    <a:cubicBezTo>
                      <a:pt x="82" y="2"/>
                      <a:pt x="82" y="3"/>
                      <a:pt x="83" y="3"/>
                    </a:cubicBezTo>
                    <a:cubicBezTo>
                      <a:pt x="83" y="3"/>
                      <a:pt x="83" y="4"/>
                      <a:pt x="83" y="4"/>
                    </a:cubicBezTo>
                    <a:cubicBezTo>
                      <a:pt x="85" y="5"/>
                      <a:pt x="87" y="7"/>
                      <a:pt x="91" y="10"/>
                    </a:cubicBezTo>
                    <a:cubicBezTo>
                      <a:pt x="117" y="27"/>
                      <a:pt x="195" y="73"/>
                      <a:pt x="195" y="73"/>
                    </a:cubicBezTo>
                    <a:cubicBezTo>
                      <a:pt x="195" y="73"/>
                      <a:pt x="196" y="73"/>
                      <a:pt x="196" y="73"/>
                    </a:cubicBezTo>
                    <a:cubicBezTo>
                      <a:pt x="197" y="73"/>
                      <a:pt x="197" y="73"/>
                      <a:pt x="197" y="73"/>
                    </a:cubicBezTo>
                    <a:cubicBezTo>
                      <a:pt x="197" y="72"/>
                      <a:pt x="197" y="72"/>
                      <a:pt x="197" y="72"/>
                    </a:cubicBezTo>
                    <a:cubicBezTo>
                      <a:pt x="197" y="71"/>
                      <a:pt x="197" y="71"/>
                      <a:pt x="197" y="71"/>
                    </a:cubicBezTo>
                    <a:cubicBezTo>
                      <a:pt x="83" y="5"/>
                      <a:pt x="83" y="5"/>
                      <a:pt x="83" y="5"/>
                    </a:cubicBezTo>
                    <a:cubicBezTo>
                      <a:pt x="83" y="4"/>
                      <a:pt x="82" y="4"/>
                      <a:pt x="81" y="5"/>
                    </a:cubicBezTo>
                    <a:cubicBezTo>
                      <a:pt x="81" y="6"/>
                      <a:pt x="81" y="7"/>
                      <a:pt x="82" y="7"/>
                    </a:cubicBezTo>
                    <a:cubicBezTo>
                      <a:pt x="134" y="40"/>
                      <a:pt x="134" y="40"/>
                      <a:pt x="134" y="40"/>
                    </a:cubicBezTo>
                    <a:cubicBezTo>
                      <a:pt x="82" y="10"/>
                      <a:pt x="82" y="10"/>
                      <a:pt x="82" y="10"/>
                    </a:cubicBezTo>
                    <a:cubicBezTo>
                      <a:pt x="81" y="10"/>
                      <a:pt x="81" y="10"/>
                      <a:pt x="80" y="10"/>
                    </a:cubicBezTo>
                    <a:cubicBezTo>
                      <a:pt x="80" y="11"/>
                      <a:pt x="80" y="11"/>
                      <a:pt x="80" y="12"/>
                    </a:cubicBezTo>
                    <a:cubicBezTo>
                      <a:pt x="80" y="12"/>
                      <a:pt x="80" y="12"/>
                      <a:pt x="80" y="13"/>
                    </a:cubicBezTo>
                    <a:cubicBezTo>
                      <a:pt x="80" y="13"/>
                      <a:pt x="80" y="13"/>
                      <a:pt x="80" y="13"/>
                    </a:cubicBezTo>
                    <a:cubicBezTo>
                      <a:pt x="81" y="13"/>
                      <a:pt x="81" y="14"/>
                      <a:pt x="83" y="14"/>
                    </a:cubicBezTo>
                    <a:cubicBezTo>
                      <a:pt x="98" y="25"/>
                      <a:pt x="187" y="79"/>
                      <a:pt x="187" y="79"/>
                    </a:cubicBezTo>
                    <a:cubicBezTo>
                      <a:pt x="187" y="78"/>
                      <a:pt x="187" y="78"/>
                      <a:pt x="187" y="78"/>
                    </a:cubicBezTo>
                    <a:cubicBezTo>
                      <a:pt x="186" y="77"/>
                      <a:pt x="186" y="77"/>
                      <a:pt x="186" y="77"/>
                    </a:cubicBezTo>
                    <a:cubicBezTo>
                      <a:pt x="187" y="78"/>
                      <a:pt x="187" y="78"/>
                      <a:pt x="187" y="78"/>
                    </a:cubicBezTo>
                    <a:cubicBezTo>
                      <a:pt x="187" y="77"/>
                      <a:pt x="187" y="77"/>
                      <a:pt x="187" y="77"/>
                    </a:cubicBezTo>
                    <a:cubicBezTo>
                      <a:pt x="186" y="77"/>
                      <a:pt x="186" y="77"/>
                      <a:pt x="186" y="77"/>
                    </a:cubicBezTo>
                    <a:cubicBezTo>
                      <a:pt x="187" y="78"/>
                      <a:pt x="187" y="78"/>
                      <a:pt x="187" y="78"/>
                    </a:cubicBezTo>
                    <a:cubicBezTo>
                      <a:pt x="187" y="77"/>
                      <a:pt x="187" y="77"/>
                      <a:pt x="187" y="77"/>
                    </a:cubicBezTo>
                    <a:cubicBezTo>
                      <a:pt x="187" y="77"/>
                      <a:pt x="187" y="77"/>
                      <a:pt x="187" y="77"/>
                    </a:cubicBezTo>
                    <a:cubicBezTo>
                      <a:pt x="187" y="77"/>
                      <a:pt x="187" y="77"/>
                      <a:pt x="187" y="77"/>
                    </a:cubicBezTo>
                    <a:cubicBezTo>
                      <a:pt x="187" y="77"/>
                      <a:pt x="187" y="77"/>
                      <a:pt x="187" y="77"/>
                    </a:cubicBezTo>
                    <a:cubicBezTo>
                      <a:pt x="187" y="77"/>
                      <a:pt x="187" y="77"/>
                      <a:pt x="187" y="77"/>
                    </a:cubicBezTo>
                    <a:cubicBezTo>
                      <a:pt x="187" y="77"/>
                      <a:pt x="187" y="77"/>
                      <a:pt x="187" y="77"/>
                    </a:cubicBezTo>
                    <a:cubicBezTo>
                      <a:pt x="187" y="77"/>
                      <a:pt x="186" y="76"/>
                      <a:pt x="185" y="76"/>
                    </a:cubicBezTo>
                    <a:cubicBezTo>
                      <a:pt x="181" y="74"/>
                      <a:pt x="172" y="70"/>
                      <a:pt x="162" y="64"/>
                    </a:cubicBezTo>
                    <a:cubicBezTo>
                      <a:pt x="146" y="55"/>
                      <a:pt x="126" y="43"/>
                      <a:pt x="110" y="34"/>
                    </a:cubicBezTo>
                    <a:cubicBezTo>
                      <a:pt x="102" y="29"/>
                      <a:pt x="95" y="25"/>
                      <a:pt x="90" y="22"/>
                    </a:cubicBezTo>
                    <a:cubicBezTo>
                      <a:pt x="85" y="19"/>
                      <a:pt x="82" y="17"/>
                      <a:pt x="82" y="17"/>
                    </a:cubicBezTo>
                    <a:cubicBezTo>
                      <a:pt x="81" y="17"/>
                      <a:pt x="81" y="17"/>
                      <a:pt x="80" y="17"/>
                    </a:cubicBezTo>
                    <a:cubicBezTo>
                      <a:pt x="80" y="18"/>
                      <a:pt x="80" y="18"/>
                      <a:pt x="80" y="18"/>
                    </a:cubicBezTo>
                    <a:cubicBezTo>
                      <a:pt x="80" y="19"/>
                      <a:pt x="80" y="19"/>
                      <a:pt x="80" y="20"/>
                    </a:cubicBezTo>
                    <a:cubicBezTo>
                      <a:pt x="81" y="20"/>
                      <a:pt x="82" y="21"/>
                      <a:pt x="83" y="22"/>
                    </a:cubicBezTo>
                    <a:cubicBezTo>
                      <a:pt x="87" y="25"/>
                      <a:pt x="95" y="31"/>
                      <a:pt x="105" y="37"/>
                    </a:cubicBezTo>
                    <a:cubicBezTo>
                      <a:pt x="135" y="56"/>
                      <a:pt x="182" y="83"/>
                      <a:pt x="182" y="83"/>
                    </a:cubicBezTo>
                    <a:cubicBezTo>
                      <a:pt x="183" y="82"/>
                      <a:pt x="183" y="82"/>
                      <a:pt x="183" y="82"/>
                    </a:cubicBezTo>
                    <a:cubicBezTo>
                      <a:pt x="182" y="81"/>
                      <a:pt x="182" y="81"/>
                      <a:pt x="182" y="81"/>
                    </a:cubicBezTo>
                    <a:cubicBezTo>
                      <a:pt x="183" y="82"/>
                      <a:pt x="183" y="82"/>
                      <a:pt x="183" y="82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2" y="81"/>
                      <a:pt x="182" y="81"/>
                      <a:pt x="182" y="81"/>
                    </a:cubicBezTo>
                    <a:cubicBezTo>
                      <a:pt x="183" y="82"/>
                      <a:pt x="183" y="82"/>
                      <a:pt x="183" y="82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2"/>
                      <a:pt x="183" y="82"/>
                      <a:pt x="183" y="82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2"/>
                      <a:pt x="183" y="82"/>
                      <a:pt x="183" y="82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1"/>
                      <a:pt x="183" y="81"/>
                      <a:pt x="183" y="81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3" y="80"/>
                      <a:pt x="183" y="80"/>
                    </a:cubicBezTo>
                    <a:cubicBezTo>
                      <a:pt x="183" y="80"/>
                      <a:pt x="182" y="80"/>
                      <a:pt x="181" y="79"/>
                    </a:cubicBezTo>
                    <a:cubicBezTo>
                      <a:pt x="173" y="76"/>
                      <a:pt x="148" y="61"/>
                      <a:pt x="125" y="48"/>
                    </a:cubicBezTo>
                    <a:cubicBezTo>
                      <a:pt x="113" y="41"/>
                      <a:pt x="102" y="35"/>
                      <a:pt x="94" y="30"/>
                    </a:cubicBezTo>
                    <a:cubicBezTo>
                      <a:pt x="90" y="28"/>
                      <a:pt x="86" y="26"/>
                      <a:pt x="84" y="24"/>
                    </a:cubicBezTo>
                    <a:cubicBezTo>
                      <a:pt x="83" y="24"/>
                      <a:pt x="82" y="23"/>
                      <a:pt x="81" y="23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80" y="22"/>
                      <a:pt x="80" y="22"/>
                      <a:pt x="80" y="22"/>
                    </a:cubicBezTo>
                    <a:cubicBezTo>
                      <a:pt x="79" y="22"/>
                      <a:pt x="79" y="22"/>
                      <a:pt x="78" y="22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9" y="25"/>
                      <a:pt x="79" y="25"/>
                      <a:pt x="79" y="25"/>
                    </a:cubicBezTo>
                    <a:cubicBezTo>
                      <a:pt x="79" y="25"/>
                      <a:pt x="80" y="26"/>
                      <a:pt x="81" y="26"/>
                    </a:cubicBezTo>
                    <a:cubicBezTo>
                      <a:pt x="88" y="31"/>
                      <a:pt x="112" y="46"/>
                      <a:pt x="135" y="60"/>
                    </a:cubicBezTo>
                    <a:cubicBezTo>
                      <a:pt x="157" y="74"/>
                      <a:pt x="178" y="87"/>
                      <a:pt x="178" y="87"/>
                    </a:cubicBezTo>
                    <a:cubicBezTo>
                      <a:pt x="179" y="85"/>
                      <a:pt x="179" y="85"/>
                      <a:pt x="179" y="85"/>
                    </a:cubicBezTo>
                    <a:cubicBezTo>
                      <a:pt x="177" y="84"/>
                      <a:pt x="177" y="84"/>
                      <a:pt x="177" y="84"/>
                    </a:cubicBezTo>
                    <a:cubicBezTo>
                      <a:pt x="179" y="85"/>
                      <a:pt x="179" y="85"/>
                      <a:pt x="179" y="85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7" y="84"/>
                      <a:pt x="177" y="84"/>
                      <a:pt x="177" y="84"/>
                    </a:cubicBezTo>
                    <a:cubicBezTo>
                      <a:pt x="179" y="85"/>
                      <a:pt x="179" y="85"/>
                      <a:pt x="179" y="85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8" y="85"/>
                      <a:pt x="178" y="85"/>
                      <a:pt x="178" y="85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8" y="85"/>
                      <a:pt x="178" y="85"/>
                      <a:pt x="178" y="85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9" y="84"/>
                      <a:pt x="179" y="84"/>
                      <a:pt x="179" y="84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79" y="84"/>
                      <a:pt x="179" y="84"/>
                      <a:pt x="179" y="84"/>
                    </a:cubicBezTo>
                    <a:cubicBezTo>
                      <a:pt x="178" y="84"/>
                      <a:pt x="178" y="84"/>
                      <a:pt x="177" y="83"/>
                    </a:cubicBezTo>
                    <a:cubicBezTo>
                      <a:pt x="173" y="82"/>
                      <a:pt x="165" y="77"/>
                      <a:pt x="155" y="72"/>
                    </a:cubicBezTo>
                    <a:cubicBezTo>
                      <a:pt x="141" y="64"/>
                      <a:pt x="122" y="53"/>
                      <a:pt x="107" y="44"/>
                    </a:cubicBezTo>
                    <a:cubicBezTo>
                      <a:pt x="99" y="40"/>
                      <a:pt x="93" y="36"/>
                      <a:pt x="88" y="33"/>
                    </a:cubicBezTo>
                    <a:cubicBezTo>
                      <a:pt x="83" y="31"/>
                      <a:pt x="80" y="29"/>
                      <a:pt x="80" y="29"/>
                    </a:cubicBezTo>
                    <a:cubicBezTo>
                      <a:pt x="80" y="28"/>
                      <a:pt x="79" y="29"/>
                      <a:pt x="78" y="29"/>
                    </a:cubicBezTo>
                    <a:cubicBezTo>
                      <a:pt x="78" y="30"/>
                      <a:pt x="78" y="31"/>
                      <a:pt x="79" y="31"/>
                    </a:cubicBezTo>
                    <a:cubicBezTo>
                      <a:pt x="174" y="91"/>
                      <a:pt x="174" y="91"/>
                      <a:pt x="174" y="91"/>
                    </a:cubicBezTo>
                    <a:cubicBezTo>
                      <a:pt x="175" y="90"/>
                      <a:pt x="175" y="90"/>
                      <a:pt x="175" y="90"/>
                    </a:cubicBezTo>
                    <a:cubicBezTo>
                      <a:pt x="174" y="89"/>
                      <a:pt x="174" y="89"/>
                      <a:pt x="174" y="89"/>
                    </a:cubicBezTo>
                    <a:cubicBezTo>
                      <a:pt x="175" y="90"/>
                      <a:pt x="175" y="90"/>
                      <a:pt x="175" y="90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9"/>
                      <a:pt x="174" y="89"/>
                      <a:pt x="174" y="89"/>
                    </a:cubicBezTo>
                    <a:cubicBezTo>
                      <a:pt x="175" y="90"/>
                      <a:pt x="175" y="90"/>
                      <a:pt x="175" y="90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9"/>
                      <a:pt x="174" y="89"/>
                      <a:pt x="174" y="89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9"/>
                      <a:pt x="174" y="89"/>
                      <a:pt x="174" y="89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8"/>
                      <a:pt x="174" y="88"/>
                      <a:pt x="174" y="88"/>
                    </a:cubicBezTo>
                    <a:cubicBezTo>
                      <a:pt x="174" y="88"/>
                      <a:pt x="174" y="88"/>
                      <a:pt x="173" y="88"/>
                    </a:cubicBezTo>
                    <a:cubicBezTo>
                      <a:pt x="169" y="86"/>
                      <a:pt x="161" y="82"/>
                      <a:pt x="152" y="77"/>
                    </a:cubicBezTo>
                    <a:cubicBezTo>
                      <a:pt x="138" y="69"/>
                      <a:pt x="120" y="59"/>
                      <a:pt x="105" y="50"/>
                    </a:cubicBezTo>
                    <a:cubicBezTo>
                      <a:pt x="98" y="46"/>
                      <a:pt x="92" y="43"/>
                      <a:pt x="88" y="40"/>
                    </a:cubicBezTo>
                    <a:cubicBezTo>
                      <a:pt x="83" y="37"/>
                      <a:pt x="80" y="36"/>
                      <a:pt x="80" y="36"/>
                    </a:cubicBezTo>
                    <a:cubicBezTo>
                      <a:pt x="80" y="35"/>
                      <a:pt x="79" y="35"/>
                      <a:pt x="78" y="36"/>
                    </a:cubicBezTo>
                    <a:cubicBezTo>
                      <a:pt x="78" y="37"/>
                      <a:pt x="78" y="37"/>
                      <a:pt x="78" y="37"/>
                    </a:cubicBezTo>
                    <a:cubicBezTo>
                      <a:pt x="78" y="38"/>
                      <a:pt x="78" y="38"/>
                      <a:pt x="79" y="38"/>
                    </a:cubicBezTo>
                    <a:cubicBezTo>
                      <a:pt x="79" y="39"/>
                      <a:pt x="80" y="40"/>
                      <a:pt x="81" y="40"/>
                    </a:cubicBezTo>
                    <a:cubicBezTo>
                      <a:pt x="84" y="43"/>
                      <a:pt x="92" y="48"/>
                      <a:pt x="101" y="54"/>
                    </a:cubicBezTo>
                    <a:cubicBezTo>
                      <a:pt x="128" y="71"/>
                      <a:pt x="170" y="95"/>
                      <a:pt x="170" y="95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69" y="93"/>
                      <a:pt x="169" y="93"/>
                      <a:pt x="169" y="93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69" y="93"/>
                      <a:pt x="169" y="93"/>
                      <a:pt x="169" y="93"/>
                    </a:cubicBezTo>
                    <a:cubicBezTo>
                      <a:pt x="170" y="94"/>
                      <a:pt x="170" y="94"/>
                      <a:pt x="170" y="94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0" y="93"/>
                      <a:pt x="170" y="93"/>
                      <a:pt x="170" y="93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0" y="93"/>
                      <a:pt x="170" y="93"/>
                      <a:pt x="170" y="93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0" y="93"/>
                      <a:pt x="170" y="93"/>
                      <a:pt x="170" y="93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0" y="93"/>
                      <a:pt x="170" y="93"/>
                      <a:pt x="170" y="93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0" y="92"/>
                      <a:pt x="170" y="92"/>
                      <a:pt x="170" y="92"/>
                    </a:cubicBezTo>
                    <a:cubicBezTo>
                      <a:pt x="170" y="92"/>
                      <a:pt x="170" y="92"/>
                      <a:pt x="169" y="91"/>
                    </a:cubicBezTo>
                    <a:cubicBezTo>
                      <a:pt x="161" y="88"/>
                      <a:pt x="138" y="75"/>
                      <a:pt x="117" y="63"/>
                    </a:cubicBezTo>
                    <a:cubicBezTo>
                      <a:pt x="106" y="57"/>
                      <a:pt x="96" y="51"/>
                      <a:pt x="89" y="46"/>
                    </a:cubicBezTo>
                    <a:cubicBezTo>
                      <a:pt x="81" y="42"/>
                      <a:pt x="76" y="39"/>
                      <a:pt x="76" y="39"/>
                    </a:cubicBezTo>
                    <a:cubicBezTo>
                      <a:pt x="76" y="39"/>
                      <a:pt x="75" y="39"/>
                      <a:pt x="74" y="40"/>
                    </a:cubicBezTo>
                    <a:cubicBezTo>
                      <a:pt x="74" y="41"/>
                      <a:pt x="74" y="41"/>
                      <a:pt x="75" y="42"/>
                    </a:cubicBezTo>
                    <a:cubicBezTo>
                      <a:pt x="75" y="42"/>
                      <a:pt x="80" y="45"/>
                      <a:pt x="89" y="50"/>
                    </a:cubicBezTo>
                    <a:cubicBezTo>
                      <a:pt x="102" y="58"/>
                      <a:pt x="121" y="69"/>
                      <a:pt x="137" y="79"/>
                    </a:cubicBezTo>
                    <a:cubicBezTo>
                      <a:pt x="144" y="84"/>
                      <a:pt x="152" y="89"/>
                      <a:pt x="157" y="92"/>
                    </a:cubicBezTo>
                    <a:cubicBezTo>
                      <a:pt x="159" y="94"/>
                      <a:pt x="161" y="95"/>
                      <a:pt x="163" y="96"/>
                    </a:cubicBezTo>
                    <a:cubicBezTo>
                      <a:pt x="164" y="97"/>
                      <a:pt x="164" y="97"/>
                      <a:pt x="164" y="97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97"/>
                      <a:pt x="165" y="97"/>
                      <a:pt x="165" y="97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5" y="97"/>
                      <a:pt x="165" y="97"/>
                      <a:pt x="165" y="97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4" y="97"/>
                      <a:pt x="164" y="97"/>
                      <a:pt x="164" y="97"/>
                    </a:cubicBezTo>
                    <a:cubicBezTo>
                      <a:pt x="165" y="98"/>
                      <a:pt x="165" y="98"/>
                      <a:pt x="165" y="98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4" y="97"/>
                      <a:pt x="164" y="97"/>
                      <a:pt x="164" y="97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5" y="96"/>
                      <a:pt x="165" y="96"/>
                      <a:pt x="165" y="96"/>
                    </a:cubicBezTo>
                    <a:cubicBezTo>
                      <a:pt x="164" y="97"/>
                      <a:pt x="164" y="97"/>
                      <a:pt x="164" y="97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5" y="96"/>
                      <a:pt x="165" y="96"/>
                      <a:pt x="165" y="96"/>
                    </a:cubicBezTo>
                    <a:cubicBezTo>
                      <a:pt x="166" y="97"/>
                      <a:pt x="166" y="97"/>
                      <a:pt x="166" y="97"/>
                    </a:cubicBezTo>
                    <a:cubicBezTo>
                      <a:pt x="167" y="96"/>
                      <a:pt x="167" y="96"/>
                      <a:pt x="167" y="96"/>
                    </a:cubicBezTo>
                    <a:cubicBezTo>
                      <a:pt x="69" y="40"/>
                      <a:pt x="69" y="40"/>
                      <a:pt x="69" y="40"/>
                    </a:cubicBezTo>
                    <a:cubicBezTo>
                      <a:pt x="68" y="40"/>
                      <a:pt x="67" y="40"/>
                      <a:pt x="67" y="40"/>
                    </a:cubicBezTo>
                    <a:cubicBezTo>
                      <a:pt x="66" y="41"/>
                      <a:pt x="66" y="41"/>
                      <a:pt x="66" y="41"/>
                    </a:cubicBezTo>
                    <a:cubicBezTo>
                      <a:pt x="66" y="42"/>
                      <a:pt x="67" y="42"/>
                      <a:pt x="67" y="42"/>
                    </a:cubicBezTo>
                    <a:cubicBezTo>
                      <a:pt x="68" y="43"/>
                      <a:pt x="68" y="43"/>
                      <a:pt x="68" y="43"/>
                    </a:cubicBezTo>
                    <a:cubicBezTo>
                      <a:pt x="69" y="44"/>
                      <a:pt x="71" y="46"/>
                      <a:pt x="74" y="48"/>
                    </a:cubicBezTo>
                    <a:cubicBezTo>
                      <a:pt x="85" y="55"/>
                      <a:pt x="107" y="68"/>
                      <a:pt x="126" y="80"/>
                    </a:cubicBezTo>
                    <a:cubicBezTo>
                      <a:pt x="136" y="86"/>
                      <a:pt x="145" y="91"/>
                      <a:pt x="151" y="95"/>
                    </a:cubicBezTo>
                    <a:cubicBezTo>
                      <a:pt x="154" y="97"/>
                      <a:pt x="157" y="99"/>
                      <a:pt x="159" y="100"/>
                    </a:cubicBezTo>
                    <a:cubicBezTo>
                      <a:pt x="160" y="100"/>
                      <a:pt x="161" y="101"/>
                      <a:pt x="161" y="101"/>
                    </a:cubicBezTo>
                    <a:cubicBezTo>
                      <a:pt x="162" y="101"/>
                      <a:pt x="162" y="101"/>
                      <a:pt x="162" y="101"/>
                    </a:cubicBezTo>
                    <a:cubicBezTo>
                      <a:pt x="162" y="101"/>
                      <a:pt x="162" y="101"/>
                      <a:pt x="162" y="101"/>
                    </a:cubicBezTo>
                    <a:cubicBezTo>
                      <a:pt x="162" y="101"/>
                      <a:pt x="162" y="101"/>
                      <a:pt x="162" y="101"/>
                    </a:cubicBezTo>
                    <a:cubicBezTo>
                      <a:pt x="162" y="101"/>
                      <a:pt x="162" y="101"/>
                      <a:pt x="162" y="101"/>
                    </a:cubicBezTo>
                    <a:cubicBezTo>
                      <a:pt x="161" y="101"/>
                      <a:pt x="161" y="101"/>
                      <a:pt x="161" y="101"/>
                    </a:cubicBezTo>
                    <a:cubicBezTo>
                      <a:pt x="162" y="101"/>
                      <a:pt x="162" y="101"/>
                      <a:pt x="162" y="101"/>
                    </a:cubicBezTo>
                    <a:cubicBezTo>
                      <a:pt x="162" y="101"/>
                      <a:pt x="162" y="101"/>
                      <a:pt x="162" y="101"/>
                    </a:cubicBezTo>
                    <a:cubicBezTo>
                      <a:pt x="161" y="101"/>
                      <a:pt x="161" y="101"/>
                      <a:pt x="161" y="101"/>
                    </a:cubicBezTo>
                    <a:cubicBezTo>
                      <a:pt x="162" y="100"/>
                      <a:pt x="162" y="100"/>
                      <a:pt x="162" y="100"/>
                    </a:cubicBezTo>
                    <a:cubicBezTo>
                      <a:pt x="161" y="101"/>
                      <a:pt x="161" y="101"/>
                      <a:pt x="161" y="101"/>
                    </a:cubicBezTo>
                    <a:cubicBezTo>
                      <a:pt x="161" y="101"/>
                      <a:pt x="161" y="101"/>
                      <a:pt x="161" y="101"/>
                    </a:cubicBezTo>
                    <a:cubicBezTo>
                      <a:pt x="162" y="100"/>
                      <a:pt x="162" y="100"/>
                      <a:pt x="162" y="100"/>
                    </a:cubicBezTo>
                    <a:cubicBezTo>
                      <a:pt x="161" y="101"/>
                      <a:pt x="161" y="101"/>
                      <a:pt x="161" y="101"/>
                    </a:cubicBezTo>
                    <a:cubicBezTo>
                      <a:pt x="163" y="100"/>
                      <a:pt x="163" y="100"/>
                      <a:pt x="163" y="100"/>
                    </a:cubicBezTo>
                    <a:cubicBezTo>
                      <a:pt x="161" y="100"/>
                      <a:pt x="161" y="100"/>
                      <a:pt x="161" y="100"/>
                    </a:cubicBezTo>
                    <a:cubicBezTo>
                      <a:pt x="161" y="101"/>
                      <a:pt x="161" y="101"/>
                      <a:pt x="161" y="101"/>
                    </a:cubicBezTo>
                    <a:cubicBezTo>
                      <a:pt x="163" y="100"/>
                      <a:pt x="163" y="100"/>
                      <a:pt x="163" y="100"/>
                    </a:cubicBezTo>
                    <a:cubicBezTo>
                      <a:pt x="161" y="100"/>
                      <a:pt x="161" y="100"/>
                      <a:pt x="161" y="100"/>
                    </a:cubicBezTo>
                    <a:cubicBezTo>
                      <a:pt x="163" y="100"/>
                      <a:pt x="163" y="100"/>
                      <a:pt x="163" y="100"/>
                    </a:cubicBezTo>
                    <a:cubicBezTo>
                      <a:pt x="163" y="99"/>
                      <a:pt x="163" y="99"/>
                      <a:pt x="163" y="99"/>
                    </a:cubicBezTo>
                    <a:cubicBezTo>
                      <a:pt x="163" y="99"/>
                      <a:pt x="139" y="85"/>
                      <a:pt x="115" y="70"/>
                    </a:cubicBezTo>
                    <a:cubicBezTo>
                      <a:pt x="102" y="63"/>
                      <a:pt x="90" y="56"/>
                      <a:pt x="80" y="51"/>
                    </a:cubicBezTo>
                    <a:cubicBezTo>
                      <a:pt x="76" y="48"/>
                      <a:pt x="72" y="46"/>
                      <a:pt x="69" y="44"/>
                    </a:cubicBezTo>
                    <a:cubicBezTo>
                      <a:pt x="67" y="43"/>
                      <a:pt x="66" y="43"/>
                      <a:pt x="65" y="42"/>
                    </a:cubicBezTo>
                    <a:cubicBezTo>
                      <a:pt x="65" y="42"/>
                      <a:pt x="64" y="42"/>
                      <a:pt x="64" y="42"/>
                    </a:cubicBezTo>
                    <a:cubicBezTo>
                      <a:pt x="64" y="42"/>
                      <a:pt x="64" y="42"/>
                      <a:pt x="64" y="42"/>
                    </a:cubicBezTo>
                    <a:cubicBezTo>
                      <a:pt x="63" y="42"/>
                      <a:pt x="63" y="42"/>
                      <a:pt x="63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3" y="43"/>
                      <a:pt x="63" y="43"/>
                      <a:pt x="63" y="43"/>
                    </a:cubicBezTo>
                    <a:cubicBezTo>
                      <a:pt x="62" y="42"/>
                      <a:pt x="62" y="42"/>
                      <a:pt x="62" y="42"/>
                    </a:cubicBezTo>
                    <a:cubicBezTo>
                      <a:pt x="61" y="43"/>
                      <a:pt x="61" y="43"/>
                      <a:pt x="61" y="43"/>
                    </a:cubicBezTo>
                    <a:cubicBezTo>
                      <a:pt x="61" y="44"/>
                      <a:pt x="62" y="44"/>
                      <a:pt x="62" y="44"/>
                    </a:cubicBezTo>
                    <a:cubicBezTo>
                      <a:pt x="62" y="45"/>
                      <a:pt x="63" y="45"/>
                      <a:pt x="64" y="46"/>
                    </a:cubicBezTo>
                    <a:cubicBezTo>
                      <a:pt x="67" y="49"/>
                      <a:pt x="74" y="54"/>
                      <a:pt x="84" y="60"/>
                    </a:cubicBezTo>
                    <a:cubicBezTo>
                      <a:pt x="112" y="77"/>
                      <a:pt x="158" y="104"/>
                      <a:pt x="158" y="104"/>
                    </a:cubicBezTo>
                    <a:cubicBezTo>
                      <a:pt x="159" y="105"/>
                      <a:pt x="160" y="104"/>
                      <a:pt x="160" y="104"/>
                    </a:cubicBezTo>
                    <a:cubicBezTo>
                      <a:pt x="161" y="103"/>
                      <a:pt x="160" y="102"/>
                      <a:pt x="160" y="102"/>
                    </a:cubicBezTo>
                    <a:cubicBezTo>
                      <a:pt x="160" y="102"/>
                      <a:pt x="136" y="87"/>
                      <a:pt x="112" y="73"/>
                    </a:cubicBezTo>
                    <a:cubicBezTo>
                      <a:pt x="99" y="66"/>
                      <a:pt x="87" y="58"/>
                      <a:pt x="78" y="53"/>
                    </a:cubicBezTo>
                    <a:cubicBezTo>
                      <a:pt x="73" y="50"/>
                      <a:pt x="69" y="48"/>
                      <a:pt x="66" y="46"/>
                    </a:cubicBezTo>
                    <a:cubicBezTo>
                      <a:pt x="64" y="46"/>
                      <a:pt x="63" y="45"/>
                      <a:pt x="62" y="45"/>
                    </a:cubicBezTo>
                    <a:cubicBezTo>
                      <a:pt x="61" y="44"/>
                      <a:pt x="61" y="44"/>
                      <a:pt x="61" y="44"/>
                    </a:cubicBezTo>
                    <a:cubicBezTo>
                      <a:pt x="60" y="44"/>
                      <a:pt x="60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8" y="44"/>
                      <a:pt x="58" y="45"/>
                    </a:cubicBezTo>
                    <a:cubicBezTo>
                      <a:pt x="58" y="45"/>
                      <a:pt x="58" y="45"/>
                      <a:pt x="58" y="46"/>
                    </a:cubicBezTo>
                    <a:cubicBezTo>
                      <a:pt x="58" y="46"/>
                      <a:pt x="58" y="46"/>
                      <a:pt x="59" y="47"/>
                    </a:cubicBezTo>
                    <a:cubicBezTo>
                      <a:pt x="59" y="47"/>
                      <a:pt x="64" y="50"/>
                      <a:pt x="73" y="56"/>
                    </a:cubicBezTo>
                    <a:cubicBezTo>
                      <a:pt x="87" y="64"/>
                      <a:pt x="107" y="76"/>
                      <a:pt x="124" y="87"/>
                    </a:cubicBezTo>
                    <a:cubicBezTo>
                      <a:pt x="132" y="92"/>
                      <a:pt x="139" y="97"/>
                      <a:pt x="145" y="100"/>
                    </a:cubicBezTo>
                    <a:cubicBezTo>
                      <a:pt x="148" y="102"/>
                      <a:pt x="150" y="103"/>
                      <a:pt x="151" y="104"/>
                    </a:cubicBezTo>
                    <a:cubicBezTo>
                      <a:pt x="152" y="105"/>
                      <a:pt x="153" y="105"/>
                      <a:pt x="153" y="105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3" y="106"/>
                      <a:pt x="153" y="106"/>
                      <a:pt x="153" y="106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3" y="105"/>
                      <a:pt x="153" y="105"/>
                      <a:pt x="153" y="105"/>
                    </a:cubicBezTo>
                    <a:cubicBezTo>
                      <a:pt x="153" y="105"/>
                      <a:pt x="153" y="105"/>
                      <a:pt x="153" y="106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3" y="105"/>
                      <a:pt x="153" y="105"/>
                      <a:pt x="153" y="105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3" y="104"/>
                      <a:pt x="153" y="104"/>
                      <a:pt x="153" y="104"/>
                    </a:cubicBezTo>
                    <a:cubicBezTo>
                      <a:pt x="153" y="105"/>
                      <a:pt x="153" y="105"/>
                      <a:pt x="153" y="105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3" y="104"/>
                      <a:pt x="153" y="104"/>
                      <a:pt x="153" y="104"/>
                    </a:cubicBezTo>
                    <a:cubicBezTo>
                      <a:pt x="154" y="105"/>
                      <a:pt x="154" y="105"/>
                      <a:pt x="154" y="105"/>
                    </a:cubicBezTo>
                    <a:cubicBezTo>
                      <a:pt x="155" y="104"/>
                      <a:pt x="155" y="104"/>
                      <a:pt x="155" y="104"/>
                    </a:cubicBezTo>
                    <a:cubicBezTo>
                      <a:pt x="155" y="104"/>
                      <a:pt x="130" y="89"/>
                      <a:pt x="105" y="74"/>
                    </a:cubicBezTo>
                    <a:cubicBezTo>
                      <a:pt x="92" y="67"/>
                      <a:pt x="79" y="60"/>
                      <a:pt x="69" y="54"/>
                    </a:cubicBezTo>
                    <a:cubicBezTo>
                      <a:pt x="64" y="52"/>
                      <a:pt x="60" y="49"/>
                      <a:pt x="57" y="48"/>
                    </a:cubicBezTo>
                    <a:cubicBezTo>
                      <a:pt x="55" y="47"/>
                      <a:pt x="54" y="46"/>
                      <a:pt x="53" y="46"/>
                    </a:cubicBezTo>
                    <a:cubicBezTo>
                      <a:pt x="52" y="46"/>
                      <a:pt x="52" y="46"/>
                      <a:pt x="51" y="45"/>
                    </a:cubicBezTo>
                    <a:cubicBezTo>
                      <a:pt x="51" y="45"/>
                      <a:pt x="51" y="45"/>
                      <a:pt x="50" y="45"/>
                    </a:cubicBezTo>
                    <a:cubicBezTo>
                      <a:pt x="50" y="45"/>
                      <a:pt x="50" y="45"/>
                      <a:pt x="50" y="45"/>
                    </a:cubicBezTo>
                    <a:cubicBezTo>
                      <a:pt x="49" y="45"/>
                      <a:pt x="49" y="46"/>
                      <a:pt x="49" y="46"/>
                    </a:cubicBezTo>
                    <a:cubicBezTo>
                      <a:pt x="48" y="47"/>
                      <a:pt x="49" y="48"/>
                      <a:pt x="49" y="48"/>
                    </a:cubicBezTo>
                    <a:cubicBezTo>
                      <a:pt x="149" y="110"/>
                      <a:pt x="149" y="110"/>
                      <a:pt x="149" y="110"/>
                    </a:cubicBezTo>
                    <a:cubicBezTo>
                      <a:pt x="150" y="109"/>
                      <a:pt x="150" y="109"/>
                      <a:pt x="150" y="109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50" y="109"/>
                      <a:pt x="150" y="109"/>
                      <a:pt x="150" y="109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48" y="108"/>
                      <a:pt x="148" y="108"/>
                      <a:pt x="148" y="108"/>
                    </a:cubicBezTo>
                    <a:cubicBezTo>
                      <a:pt x="150" y="109"/>
                      <a:pt x="150" y="109"/>
                      <a:pt x="150" y="109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50" y="109"/>
                      <a:pt x="150" y="109"/>
                      <a:pt x="150" y="109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49" y="108"/>
                      <a:pt x="149" y="108"/>
                      <a:pt x="149" y="108"/>
                    </a:cubicBezTo>
                    <a:cubicBezTo>
                      <a:pt x="150" y="109"/>
                      <a:pt x="150" y="109"/>
                      <a:pt x="150" y="109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9"/>
                      <a:pt x="150" y="109"/>
                      <a:pt x="150" y="109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9"/>
                      <a:pt x="150" y="109"/>
                      <a:pt x="150" y="109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8"/>
                      <a:pt x="150" y="108"/>
                      <a:pt x="150" y="108"/>
                    </a:cubicBezTo>
                    <a:cubicBezTo>
                      <a:pt x="150" y="108"/>
                      <a:pt x="149" y="107"/>
                      <a:pt x="148" y="107"/>
                    </a:cubicBezTo>
                    <a:cubicBezTo>
                      <a:pt x="141" y="103"/>
                      <a:pt x="116" y="88"/>
                      <a:pt x="93" y="74"/>
                    </a:cubicBezTo>
                    <a:cubicBezTo>
                      <a:pt x="81" y="67"/>
                      <a:pt x="70" y="61"/>
                      <a:pt x="62" y="56"/>
                    </a:cubicBezTo>
                    <a:cubicBezTo>
                      <a:pt x="57" y="53"/>
                      <a:pt x="54" y="51"/>
                      <a:pt x="51" y="50"/>
                    </a:cubicBezTo>
                    <a:cubicBezTo>
                      <a:pt x="50" y="49"/>
                      <a:pt x="49" y="48"/>
                      <a:pt x="48" y="48"/>
                    </a:cubicBezTo>
                    <a:cubicBezTo>
                      <a:pt x="48" y="48"/>
                      <a:pt x="47" y="48"/>
                      <a:pt x="47" y="48"/>
                    </a:cubicBezTo>
                    <a:cubicBezTo>
                      <a:pt x="47" y="48"/>
                      <a:pt x="46" y="47"/>
                      <a:pt x="46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6" y="49"/>
                      <a:pt x="46" y="49"/>
                      <a:pt x="46" y="49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4" y="49"/>
                      <a:pt x="44" y="49"/>
                      <a:pt x="44" y="49"/>
                    </a:cubicBezTo>
                    <a:cubicBezTo>
                      <a:pt x="44" y="49"/>
                      <a:pt x="44" y="50"/>
                      <a:pt x="44" y="50"/>
                    </a:cubicBezTo>
                    <a:cubicBezTo>
                      <a:pt x="45" y="51"/>
                      <a:pt x="46" y="51"/>
                      <a:pt x="46" y="52"/>
                    </a:cubicBezTo>
                    <a:cubicBezTo>
                      <a:pt x="50" y="55"/>
                      <a:pt x="58" y="60"/>
                      <a:pt x="68" y="66"/>
                    </a:cubicBezTo>
                    <a:cubicBezTo>
                      <a:pt x="97" y="85"/>
                      <a:pt x="145" y="113"/>
                      <a:pt x="145" y="113"/>
                    </a:cubicBezTo>
                    <a:cubicBezTo>
                      <a:pt x="146" y="112"/>
                      <a:pt x="146" y="112"/>
                      <a:pt x="146" y="112"/>
                    </a:cubicBezTo>
                    <a:cubicBezTo>
                      <a:pt x="145" y="111"/>
                      <a:pt x="145" y="111"/>
                      <a:pt x="145" y="111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5" y="111"/>
                      <a:pt x="145" y="111"/>
                      <a:pt x="145" y="111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6" y="110"/>
                      <a:pt x="146" y="110"/>
                      <a:pt x="146" y="110"/>
                    </a:cubicBezTo>
                    <a:cubicBezTo>
                      <a:pt x="145" y="110"/>
                      <a:pt x="145" y="110"/>
                      <a:pt x="145" y="110"/>
                    </a:cubicBezTo>
                    <a:cubicBezTo>
                      <a:pt x="146" y="111"/>
                      <a:pt x="146" y="111"/>
                      <a:pt x="146" y="111"/>
                    </a:cubicBezTo>
                    <a:cubicBezTo>
                      <a:pt x="146" y="110"/>
                      <a:pt x="146" y="110"/>
                      <a:pt x="146" y="110"/>
                    </a:cubicBezTo>
                    <a:cubicBezTo>
                      <a:pt x="146" y="110"/>
                      <a:pt x="146" y="110"/>
                      <a:pt x="146" y="110"/>
                    </a:cubicBezTo>
                    <a:cubicBezTo>
                      <a:pt x="145" y="110"/>
                      <a:pt x="145" y="110"/>
                      <a:pt x="144" y="109"/>
                    </a:cubicBezTo>
                    <a:cubicBezTo>
                      <a:pt x="140" y="108"/>
                      <a:pt x="131" y="103"/>
                      <a:pt x="121" y="97"/>
                    </a:cubicBezTo>
                    <a:cubicBezTo>
                      <a:pt x="106" y="88"/>
                      <a:pt x="87" y="75"/>
                      <a:pt x="70" y="65"/>
                    </a:cubicBezTo>
                    <a:cubicBezTo>
                      <a:pt x="62" y="60"/>
                      <a:pt x="55" y="56"/>
                      <a:pt x="49" y="53"/>
                    </a:cubicBezTo>
                    <a:cubicBezTo>
                      <a:pt x="47" y="51"/>
                      <a:pt x="44" y="50"/>
                      <a:pt x="43" y="49"/>
                    </a:cubicBezTo>
                    <a:cubicBezTo>
                      <a:pt x="42" y="49"/>
                      <a:pt x="41" y="48"/>
                      <a:pt x="40" y="48"/>
                    </a:cubicBezTo>
                    <a:cubicBezTo>
                      <a:pt x="39" y="48"/>
                      <a:pt x="39" y="48"/>
                      <a:pt x="38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7" y="48"/>
                      <a:pt x="37" y="48"/>
                      <a:pt x="37" y="49"/>
                    </a:cubicBezTo>
                    <a:cubicBezTo>
                      <a:pt x="36" y="49"/>
                      <a:pt x="37" y="50"/>
                      <a:pt x="37" y="51"/>
                    </a:cubicBezTo>
                    <a:cubicBezTo>
                      <a:pt x="141" y="116"/>
                      <a:pt x="141" y="116"/>
                      <a:pt x="141" y="116"/>
                    </a:cubicBezTo>
                    <a:cubicBezTo>
                      <a:pt x="142" y="116"/>
                      <a:pt x="142" y="116"/>
                      <a:pt x="143" y="116"/>
                    </a:cubicBezTo>
                    <a:cubicBezTo>
                      <a:pt x="143" y="116"/>
                      <a:pt x="143" y="116"/>
                      <a:pt x="144" y="115"/>
                    </a:cubicBezTo>
                    <a:cubicBezTo>
                      <a:pt x="144" y="115"/>
                      <a:pt x="144" y="115"/>
                      <a:pt x="144" y="114"/>
                    </a:cubicBezTo>
                    <a:cubicBezTo>
                      <a:pt x="144" y="114"/>
                      <a:pt x="143" y="113"/>
                      <a:pt x="143" y="113"/>
                    </a:cubicBezTo>
                    <a:cubicBezTo>
                      <a:pt x="143" y="113"/>
                      <a:pt x="118" y="98"/>
                      <a:pt x="91" y="82"/>
                    </a:cubicBezTo>
                    <a:cubicBezTo>
                      <a:pt x="78" y="74"/>
                      <a:pt x="65" y="66"/>
                      <a:pt x="55" y="60"/>
                    </a:cubicBezTo>
                    <a:cubicBezTo>
                      <a:pt x="49" y="57"/>
                      <a:pt x="45" y="55"/>
                      <a:pt x="42" y="53"/>
                    </a:cubicBezTo>
                    <a:cubicBezTo>
                      <a:pt x="40" y="52"/>
                      <a:pt x="38" y="52"/>
                      <a:pt x="37" y="51"/>
                    </a:cubicBezTo>
                    <a:cubicBezTo>
                      <a:pt x="37" y="51"/>
                      <a:pt x="36" y="51"/>
                      <a:pt x="36" y="50"/>
                    </a:cubicBezTo>
                    <a:cubicBezTo>
                      <a:pt x="35" y="50"/>
                      <a:pt x="35" y="50"/>
                      <a:pt x="34" y="50"/>
                    </a:cubicBezTo>
                    <a:cubicBezTo>
                      <a:pt x="34" y="50"/>
                      <a:pt x="34" y="50"/>
                      <a:pt x="34" y="50"/>
                    </a:cubicBezTo>
                    <a:cubicBezTo>
                      <a:pt x="33" y="50"/>
                      <a:pt x="33" y="51"/>
                      <a:pt x="33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3" y="51"/>
                      <a:pt x="33" y="51"/>
                      <a:pt x="33" y="51"/>
                    </a:cubicBezTo>
                    <a:cubicBezTo>
                      <a:pt x="33" y="52"/>
                      <a:pt x="33" y="52"/>
                      <a:pt x="33" y="52"/>
                    </a:cubicBezTo>
                    <a:cubicBezTo>
                      <a:pt x="33" y="53"/>
                      <a:pt x="33" y="53"/>
                      <a:pt x="33" y="53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5" y="55"/>
                      <a:pt x="37" y="56"/>
                      <a:pt x="41" y="59"/>
                    </a:cubicBezTo>
                    <a:cubicBezTo>
                      <a:pt x="65" y="75"/>
                      <a:pt x="138" y="119"/>
                      <a:pt x="138" y="119"/>
                    </a:cubicBezTo>
                    <a:cubicBezTo>
                      <a:pt x="139" y="118"/>
                      <a:pt x="139" y="118"/>
                      <a:pt x="139" y="118"/>
                    </a:cubicBezTo>
                    <a:cubicBezTo>
                      <a:pt x="140" y="116"/>
                      <a:pt x="140" y="116"/>
                      <a:pt x="140" y="116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6" y="51"/>
                      <a:pt x="25" y="52"/>
                      <a:pt x="25" y="52"/>
                    </a:cubicBezTo>
                    <a:cubicBezTo>
                      <a:pt x="25" y="53"/>
                      <a:pt x="25" y="54"/>
                      <a:pt x="26" y="54"/>
                    </a:cubicBezTo>
                    <a:cubicBezTo>
                      <a:pt x="26" y="54"/>
                      <a:pt x="27" y="55"/>
                      <a:pt x="30" y="57"/>
                    </a:cubicBezTo>
                    <a:cubicBezTo>
                      <a:pt x="41" y="64"/>
                      <a:pt x="67" y="79"/>
                      <a:pt x="91" y="94"/>
                    </a:cubicBezTo>
                    <a:cubicBezTo>
                      <a:pt x="103" y="101"/>
                      <a:pt x="114" y="108"/>
                      <a:pt x="122" y="113"/>
                    </a:cubicBezTo>
                    <a:cubicBezTo>
                      <a:pt x="126" y="116"/>
                      <a:pt x="130" y="118"/>
                      <a:pt x="132" y="120"/>
                    </a:cubicBezTo>
                    <a:cubicBezTo>
                      <a:pt x="133" y="121"/>
                      <a:pt x="134" y="121"/>
                      <a:pt x="135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5" y="123"/>
                      <a:pt x="135" y="123"/>
                      <a:pt x="135" y="123"/>
                    </a:cubicBezTo>
                    <a:cubicBezTo>
                      <a:pt x="136" y="122"/>
                      <a:pt x="136" y="122"/>
                      <a:pt x="136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5" y="123"/>
                      <a:pt x="135" y="123"/>
                      <a:pt x="135" y="123"/>
                    </a:cubicBezTo>
                    <a:cubicBezTo>
                      <a:pt x="136" y="122"/>
                      <a:pt x="136" y="122"/>
                      <a:pt x="136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6" y="122"/>
                      <a:pt x="136" y="122"/>
                      <a:pt x="136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6" y="122"/>
                      <a:pt x="136" y="122"/>
                      <a:pt x="136" y="122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6" y="122"/>
                      <a:pt x="136" y="122"/>
                      <a:pt x="136" y="122"/>
                    </a:cubicBezTo>
                    <a:cubicBezTo>
                      <a:pt x="135" y="121"/>
                      <a:pt x="135" y="121"/>
                      <a:pt x="135" y="121"/>
                    </a:cubicBezTo>
                    <a:cubicBezTo>
                      <a:pt x="135" y="122"/>
                      <a:pt x="135" y="122"/>
                      <a:pt x="135" y="122"/>
                    </a:cubicBezTo>
                    <a:cubicBezTo>
                      <a:pt x="136" y="122"/>
                      <a:pt x="136" y="122"/>
                      <a:pt x="136" y="122"/>
                    </a:cubicBezTo>
                    <a:cubicBezTo>
                      <a:pt x="135" y="121"/>
                      <a:pt x="135" y="121"/>
                      <a:pt x="135" y="121"/>
                    </a:cubicBezTo>
                    <a:cubicBezTo>
                      <a:pt x="136" y="122"/>
                      <a:pt x="136" y="122"/>
                      <a:pt x="136" y="122"/>
                    </a:cubicBezTo>
                    <a:cubicBezTo>
                      <a:pt x="137" y="121"/>
                      <a:pt x="137" y="121"/>
                      <a:pt x="137" y="121"/>
                    </a:cubicBezTo>
                    <a:cubicBezTo>
                      <a:pt x="23" y="54"/>
                      <a:pt x="23" y="54"/>
                      <a:pt x="23" y="54"/>
                    </a:cubicBezTo>
                    <a:cubicBezTo>
                      <a:pt x="23" y="54"/>
                      <a:pt x="22" y="54"/>
                      <a:pt x="21" y="55"/>
                    </a:cubicBezTo>
                    <a:cubicBezTo>
                      <a:pt x="21" y="55"/>
                      <a:pt x="21" y="56"/>
                      <a:pt x="22" y="57"/>
                    </a:cubicBezTo>
                    <a:cubicBezTo>
                      <a:pt x="58" y="79"/>
                      <a:pt x="58" y="79"/>
                      <a:pt x="58" y="79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7" y="55"/>
                      <a:pt x="16" y="56"/>
                      <a:pt x="15" y="56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6" y="59"/>
                      <a:pt x="16" y="59"/>
                      <a:pt x="16" y="59"/>
                    </a:cubicBezTo>
                    <a:cubicBezTo>
                      <a:pt x="18" y="60"/>
                      <a:pt x="20" y="62"/>
                      <a:pt x="24" y="64"/>
                    </a:cubicBezTo>
                    <a:cubicBezTo>
                      <a:pt x="37" y="73"/>
                      <a:pt x="63" y="88"/>
                      <a:pt x="86" y="102"/>
                    </a:cubicBezTo>
                    <a:cubicBezTo>
                      <a:pt x="97" y="109"/>
                      <a:pt x="107" y="115"/>
                      <a:pt x="115" y="120"/>
                    </a:cubicBezTo>
                    <a:cubicBezTo>
                      <a:pt x="119" y="122"/>
                      <a:pt x="122" y="124"/>
                      <a:pt x="124" y="126"/>
                    </a:cubicBezTo>
                    <a:cubicBezTo>
                      <a:pt x="125" y="126"/>
                      <a:pt x="126" y="127"/>
                      <a:pt x="127" y="127"/>
                    </a:cubicBezTo>
                    <a:cubicBezTo>
                      <a:pt x="127" y="128"/>
                      <a:pt x="127" y="128"/>
                      <a:pt x="127" y="128"/>
                    </a:cubicBezTo>
                    <a:cubicBezTo>
                      <a:pt x="127" y="128"/>
                      <a:pt x="127" y="128"/>
                      <a:pt x="127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7" y="128"/>
                      <a:pt x="127" y="128"/>
                      <a:pt x="127" y="128"/>
                    </a:cubicBezTo>
                    <a:cubicBezTo>
                      <a:pt x="127" y="128"/>
                      <a:pt x="127" y="128"/>
                      <a:pt x="127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7" y="128"/>
                      <a:pt x="127" y="128"/>
                      <a:pt x="127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7" y="127"/>
                      <a:pt x="127" y="127"/>
                      <a:pt x="127" y="127"/>
                    </a:cubicBezTo>
                    <a:cubicBezTo>
                      <a:pt x="127" y="127"/>
                      <a:pt x="127" y="128"/>
                      <a:pt x="127" y="128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7" y="127"/>
                      <a:pt x="127" y="127"/>
                      <a:pt x="127" y="127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7" y="127"/>
                      <a:pt x="127" y="127"/>
                      <a:pt x="127" y="127"/>
                    </a:cubicBezTo>
                    <a:cubicBezTo>
                      <a:pt x="128" y="127"/>
                      <a:pt x="128" y="127"/>
                      <a:pt x="128" y="127"/>
                    </a:cubicBezTo>
                    <a:cubicBezTo>
                      <a:pt x="127" y="126"/>
                      <a:pt x="127" y="126"/>
                      <a:pt x="127" y="126"/>
                    </a:cubicBezTo>
                    <a:cubicBezTo>
                      <a:pt x="129" y="127"/>
                      <a:pt x="129" y="127"/>
                      <a:pt x="129" y="127"/>
                    </a:cubicBezTo>
                    <a:cubicBezTo>
                      <a:pt x="129" y="126"/>
                      <a:pt x="129" y="126"/>
                      <a:pt x="129" y="126"/>
                    </a:cubicBezTo>
                    <a:cubicBezTo>
                      <a:pt x="129" y="126"/>
                      <a:pt x="102" y="109"/>
                      <a:pt x="73" y="92"/>
                    </a:cubicBezTo>
                    <a:cubicBezTo>
                      <a:pt x="58" y="84"/>
                      <a:pt x="44" y="75"/>
                      <a:pt x="32" y="69"/>
                    </a:cubicBezTo>
                    <a:cubicBezTo>
                      <a:pt x="26" y="66"/>
                      <a:pt x="21" y="63"/>
                      <a:pt x="17" y="61"/>
                    </a:cubicBezTo>
                    <a:cubicBezTo>
                      <a:pt x="15" y="60"/>
                      <a:pt x="14" y="59"/>
                      <a:pt x="12" y="59"/>
                    </a:cubicBezTo>
                    <a:cubicBezTo>
                      <a:pt x="11" y="58"/>
                      <a:pt x="10" y="58"/>
                      <a:pt x="9" y="58"/>
                    </a:cubicBezTo>
                    <a:cubicBezTo>
                      <a:pt x="8" y="58"/>
                      <a:pt x="8" y="58"/>
                      <a:pt x="8" y="58"/>
                    </a:cubicBezTo>
                    <a:cubicBezTo>
                      <a:pt x="8" y="58"/>
                      <a:pt x="8" y="58"/>
                      <a:pt x="7" y="59"/>
                    </a:cubicBezTo>
                    <a:cubicBezTo>
                      <a:pt x="9" y="60"/>
                      <a:pt x="9" y="60"/>
                      <a:pt x="9" y="60"/>
                    </a:cubicBezTo>
                    <a:cubicBezTo>
                      <a:pt x="7" y="59"/>
                      <a:pt x="7" y="59"/>
                      <a:pt x="7" y="59"/>
                    </a:cubicBezTo>
                    <a:cubicBezTo>
                      <a:pt x="7" y="60"/>
                      <a:pt x="7" y="60"/>
                      <a:pt x="7" y="60"/>
                    </a:cubicBezTo>
                    <a:cubicBezTo>
                      <a:pt x="7" y="60"/>
                      <a:pt x="7" y="60"/>
                      <a:pt x="7" y="61"/>
                    </a:cubicBezTo>
                    <a:cubicBezTo>
                      <a:pt x="8" y="61"/>
                      <a:pt x="8" y="61"/>
                      <a:pt x="8" y="62"/>
                    </a:cubicBezTo>
                    <a:cubicBezTo>
                      <a:pt x="10" y="63"/>
                      <a:pt x="12" y="65"/>
                      <a:pt x="16" y="68"/>
                    </a:cubicBezTo>
                    <a:cubicBezTo>
                      <a:pt x="43" y="85"/>
                      <a:pt x="123" y="133"/>
                      <a:pt x="123" y="133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2" y="131"/>
                      <a:pt x="122" y="131"/>
                      <a:pt x="122" y="131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3" y="130"/>
                      <a:pt x="123" y="130"/>
                      <a:pt x="123" y="130"/>
                    </a:cubicBezTo>
                    <a:cubicBezTo>
                      <a:pt x="123" y="131"/>
                      <a:pt x="123" y="131"/>
                      <a:pt x="123" y="131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4" y="130"/>
                      <a:pt x="124" y="130"/>
                      <a:pt x="124" y="130"/>
                    </a:cubicBezTo>
                    <a:cubicBezTo>
                      <a:pt x="123" y="130"/>
                      <a:pt x="123" y="129"/>
                      <a:pt x="121" y="129"/>
                    </a:cubicBezTo>
                    <a:cubicBezTo>
                      <a:pt x="113" y="124"/>
                      <a:pt x="85" y="107"/>
                      <a:pt x="58" y="91"/>
                    </a:cubicBezTo>
                    <a:cubicBezTo>
                      <a:pt x="45" y="83"/>
                      <a:pt x="32" y="75"/>
                      <a:pt x="22" y="70"/>
                    </a:cubicBezTo>
                    <a:cubicBezTo>
                      <a:pt x="16" y="67"/>
                      <a:pt x="12" y="64"/>
                      <a:pt x="9" y="63"/>
                    </a:cubicBezTo>
                    <a:cubicBezTo>
                      <a:pt x="7" y="62"/>
                      <a:pt x="6" y="61"/>
                      <a:pt x="4" y="61"/>
                    </a:cubicBezTo>
                    <a:cubicBezTo>
                      <a:pt x="3" y="60"/>
                      <a:pt x="2" y="60"/>
                      <a:pt x="2" y="60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0" y="60"/>
                      <a:pt x="0" y="60"/>
                      <a:pt x="0" y="61"/>
                    </a:cubicBezTo>
                    <a:cubicBezTo>
                      <a:pt x="0" y="61"/>
                      <a:pt x="0" y="62"/>
                      <a:pt x="0" y="62"/>
                    </a:cubicBezTo>
                    <a:cubicBezTo>
                      <a:pt x="0" y="62"/>
                      <a:pt x="0" y="63"/>
                      <a:pt x="0" y="63"/>
                    </a:cubicBezTo>
                    <a:cubicBezTo>
                      <a:pt x="0" y="63"/>
                      <a:pt x="2" y="64"/>
                      <a:pt x="5" y="66"/>
                    </a:cubicBezTo>
                    <a:cubicBezTo>
                      <a:pt x="17" y="73"/>
                      <a:pt x="45" y="90"/>
                      <a:pt x="70" y="105"/>
                    </a:cubicBezTo>
                    <a:cubicBezTo>
                      <a:pt x="83" y="113"/>
                      <a:pt x="95" y="121"/>
                      <a:pt x="104" y="126"/>
                    </a:cubicBezTo>
                    <a:cubicBezTo>
                      <a:pt x="108" y="129"/>
                      <a:pt x="112" y="132"/>
                      <a:pt x="114" y="133"/>
                    </a:cubicBezTo>
                    <a:cubicBezTo>
                      <a:pt x="116" y="134"/>
                      <a:pt x="117" y="135"/>
                      <a:pt x="117" y="136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8" y="136"/>
                      <a:pt x="118" y="136"/>
                      <a:pt x="118" y="136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8" y="135"/>
                      <a:pt x="118" y="135"/>
                      <a:pt x="118" y="135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4"/>
                      <a:pt x="118" y="134"/>
                      <a:pt x="118" y="135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5"/>
                      <a:pt x="119" y="135"/>
                      <a:pt x="119" y="135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4"/>
                      <a:pt x="119" y="134"/>
                      <a:pt x="119" y="134"/>
                    </a:cubicBezTo>
                    <a:cubicBezTo>
                      <a:pt x="119" y="134"/>
                      <a:pt x="118" y="134"/>
                      <a:pt x="117" y="134"/>
                    </a:cubicBezTo>
                    <a:cubicBezTo>
                      <a:pt x="114" y="133"/>
                      <a:pt x="107" y="130"/>
                      <a:pt x="102" y="128"/>
                    </a:cubicBezTo>
                    <a:cubicBezTo>
                      <a:pt x="96" y="126"/>
                      <a:pt x="91" y="124"/>
                      <a:pt x="91" y="124"/>
                    </a:cubicBezTo>
                    <a:cubicBezTo>
                      <a:pt x="91" y="124"/>
                      <a:pt x="90" y="124"/>
                      <a:pt x="89" y="124"/>
                    </a:cubicBezTo>
                    <a:cubicBezTo>
                      <a:pt x="89" y="125"/>
                      <a:pt x="89" y="125"/>
                      <a:pt x="89" y="125"/>
                    </a:cubicBezTo>
                    <a:cubicBezTo>
                      <a:pt x="89" y="126"/>
                      <a:pt x="89" y="126"/>
                      <a:pt x="90" y="126"/>
                    </a:cubicBezTo>
                    <a:cubicBezTo>
                      <a:pt x="90" y="127"/>
                      <a:pt x="90" y="127"/>
                      <a:pt x="90" y="127"/>
                    </a:cubicBezTo>
                    <a:cubicBezTo>
                      <a:pt x="91" y="128"/>
                      <a:pt x="93" y="129"/>
                      <a:pt x="96" y="131"/>
                    </a:cubicBezTo>
                    <a:cubicBezTo>
                      <a:pt x="103" y="135"/>
                      <a:pt x="114" y="142"/>
                      <a:pt x="114" y="142"/>
                    </a:cubicBezTo>
                    <a:cubicBezTo>
                      <a:pt x="115" y="140"/>
                      <a:pt x="115" y="140"/>
                      <a:pt x="115" y="140"/>
                    </a:cubicBezTo>
                    <a:cubicBezTo>
                      <a:pt x="115" y="139"/>
                      <a:pt x="115" y="139"/>
                      <a:pt x="115" y="139"/>
                    </a:cubicBezTo>
                    <a:cubicBezTo>
                      <a:pt x="91" y="130"/>
                      <a:pt x="91" y="130"/>
                      <a:pt x="91" y="130"/>
                    </a:cubicBezTo>
                    <a:cubicBezTo>
                      <a:pt x="91" y="130"/>
                      <a:pt x="90" y="130"/>
                      <a:pt x="90" y="131"/>
                    </a:cubicBezTo>
                    <a:cubicBezTo>
                      <a:pt x="89" y="131"/>
                      <a:pt x="89" y="131"/>
                      <a:pt x="89" y="131"/>
                    </a:cubicBezTo>
                    <a:cubicBezTo>
                      <a:pt x="90" y="132"/>
                      <a:pt x="90" y="132"/>
                      <a:pt x="90" y="132"/>
                    </a:cubicBezTo>
                    <a:cubicBezTo>
                      <a:pt x="90" y="133"/>
                      <a:pt x="90" y="133"/>
                      <a:pt x="90" y="133"/>
                    </a:cubicBezTo>
                    <a:cubicBezTo>
                      <a:pt x="91" y="134"/>
                      <a:pt x="93" y="134"/>
                      <a:pt x="94" y="136"/>
                    </a:cubicBezTo>
                    <a:cubicBezTo>
                      <a:pt x="97" y="137"/>
                      <a:pt x="100" y="139"/>
                      <a:pt x="103" y="141"/>
                    </a:cubicBezTo>
                    <a:cubicBezTo>
                      <a:pt x="105" y="142"/>
                      <a:pt x="106" y="142"/>
                      <a:pt x="107" y="143"/>
                    </a:cubicBezTo>
                    <a:cubicBezTo>
                      <a:pt x="107" y="143"/>
                      <a:pt x="107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7" y="143"/>
                      <a:pt x="107" y="143"/>
                      <a:pt x="107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8" y="143"/>
                      <a:pt x="108" y="143"/>
                      <a:pt x="108" y="143"/>
                    </a:cubicBezTo>
                    <a:cubicBezTo>
                      <a:pt x="107" y="143"/>
                      <a:pt x="107" y="143"/>
                      <a:pt x="107" y="143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7" y="143"/>
                      <a:pt x="107" y="143"/>
                      <a:pt x="107" y="143"/>
                    </a:cubicBezTo>
                    <a:cubicBezTo>
                      <a:pt x="107" y="143"/>
                      <a:pt x="107" y="143"/>
                      <a:pt x="107" y="143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7" y="143"/>
                      <a:pt x="107" y="143"/>
                      <a:pt x="107" y="143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7" y="143"/>
                      <a:pt x="107" y="143"/>
                      <a:pt x="107" y="143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7" y="142"/>
                      <a:pt x="107" y="142"/>
                      <a:pt x="107" y="142"/>
                    </a:cubicBezTo>
                    <a:cubicBezTo>
                      <a:pt x="109" y="143"/>
                      <a:pt x="109" y="143"/>
                      <a:pt x="109" y="143"/>
                    </a:cubicBezTo>
                    <a:cubicBezTo>
                      <a:pt x="109" y="141"/>
                      <a:pt x="109" y="141"/>
                      <a:pt x="109" y="141"/>
                    </a:cubicBezTo>
                    <a:cubicBezTo>
                      <a:pt x="92" y="136"/>
                      <a:pt x="92" y="136"/>
                      <a:pt x="92" y="136"/>
                    </a:cubicBezTo>
                    <a:cubicBezTo>
                      <a:pt x="92" y="136"/>
                      <a:pt x="91" y="136"/>
                      <a:pt x="91" y="137"/>
                    </a:cubicBezTo>
                    <a:cubicBezTo>
                      <a:pt x="90" y="138"/>
                      <a:pt x="90" y="139"/>
                      <a:pt x="91" y="139"/>
                    </a:cubicBezTo>
                    <a:cubicBezTo>
                      <a:pt x="98" y="143"/>
                      <a:pt x="98" y="143"/>
                      <a:pt x="98" y="143"/>
                    </a:cubicBezTo>
                    <a:cubicBezTo>
                      <a:pt x="94" y="143"/>
                      <a:pt x="94" y="143"/>
                      <a:pt x="94" y="143"/>
                    </a:cubicBezTo>
                    <a:cubicBezTo>
                      <a:pt x="93" y="143"/>
                      <a:pt x="93" y="143"/>
                      <a:pt x="93" y="144"/>
                    </a:cubicBezTo>
                    <a:cubicBezTo>
                      <a:pt x="92" y="144"/>
                      <a:pt x="93" y="145"/>
                      <a:pt x="93" y="145"/>
                    </a:cubicBezTo>
                    <a:cubicBezTo>
                      <a:pt x="96" y="147"/>
                      <a:pt x="96" y="147"/>
                      <a:pt x="96" y="147"/>
                    </a:cubicBezTo>
                    <a:cubicBezTo>
                      <a:pt x="94" y="147"/>
                      <a:pt x="94" y="147"/>
                      <a:pt x="94" y="147"/>
                    </a:cubicBezTo>
                    <a:cubicBezTo>
                      <a:pt x="93" y="147"/>
                      <a:pt x="92" y="148"/>
                      <a:pt x="92" y="148"/>
                    </a:cubicBezTo>
                    <a:cubicBezTo>
                      <a:pt x="92" y="149"/>
                      <a:pt x="92" y="150"/>
                      <a:pt x="93" y="150"/>
                    </a:cubicBezTo>
                    <a:cubicBezTo>
                      <a:pt x="97" y="152"/>
                      <a:pt x="97" y="152"/>
                      <a:pt x="97" y="152"/>
                    </a:cubicBezTo>
                    <a:cubicBezTo>
                      <a:pt x="94" y="154"/>
                      <a:pt x="94" y="154"/>
                      <a:pt x="94" y="154"/>
                    </a:cubicBezTo>
                    <a:cubicBezTo>
                      <a:pt x="93" y="154"/>
                      <a:pt x="93" y="154"/>
                      <a:pt x="93" y="155"/>
                    </a:cubicBezTo>
                    <a:cubicBezTo>
                      <a:pt x="93" y="155"/>
                      <a:pt x="93" y="156"/>
                      <a:pt x="94" y="156"/>
                    </a:cubicBezTo>
                    <a:cubicBezTo>
                      <a:pt x="95" y="157"/>
                      <a:pt x="95" y="157"/>
                      <a:pt x="95" y="157"/>
                    </a:cubicBezTo>
                    <a:cubicBezTo>
                      <a:pt x="96" y="158"/>
                      <a:pt x="97" y="157"/>
                      <a:pt x="97" y="157"/>
                    </a:cubicBezTo>
                    <a:cubicBezTo>
                      <a:pt x="98" y="156"/>
                      <a:pt x="97" y="155"/>
                      <a:pt x="97" y="15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2" name="Freeform 1213">
                <a:extLst>
                  <a:ext uri="{FF2B5EF4-FFF2-40B4-BE49-F238E27FC236}">
                    <a16:creationId xmlns:a16="http://schemas.microsoft.com/office/drawing/2014/main" id="{CE55BE80-6354-4CB2-9A23-CA9E9370ACF7}"/>
                  </a:ext>
                </a:extLst>
              </p:cNvPr>
              <p:cNvSpPr/>
              <p:nvPr/>
            </p:nvSpPr>
            <p:spPr bwMode="auto">
              <a:xfrm>
                <a:off x="4170393" y="371106"/>
                <a:ext cx="576255" cy="296176"/>
              </a:xfrm>
              <a:custGeom>
                <a:avLst/>
                <a:gdLst>
                  <a:gd name="T0" fmla="*/ 2 w 263"/>
                  <a:gd name="T1" fmla="*/ 118 h 135"/>
                  <a:gd name="T2" fmla="*/ 4 w 263"/>
                  <a:gd name="T3" fmla="*/ 105 h 135"/>
                  <a:gd name="T4" fmla="*/ 4 w 263"/>
                  <a:gd name="T5" fmla="*/ 91 h 135"/>
                  <a:gd name="T6" fmla="*/ 2 w 263"/>
                  <a:gd name="T7" fmla="*/ 83 h 135"/>
                  <a:gd name="T8" fmla="*/ 1 w 263"/>
                  <a:gd name="T9" fmla="*/ 77 h 135"/>
                  <a:gd name="T10" fmla="*/ 2 w 263"/>
                  <a:gd name="T11" fmla="*/ 74 h 135"/>
                  <a:gd name="T12" fmla="*/ 10 w 263"/>
                  <a:gd name="T13" fmla="*/ 64 h 135"/>
                  <a:gd name="T14" fmla="*/ 2 w 263"/>
                  <a:gd name="T15" fmla="*/ 60 h 135"/>
                  <a:gd name="T16" fmla="*/ 86 w 263"/>
                  <a:gd name="T17" fmla="*/ 104 h 135"/>
                  <a:gd name="T18" fmla="*/ 1 w 263"/>
                  <a:gd name="T19" fmla="*/ 49 h 135"/>
                  <a:gd name="T20" fmla="*/ 8 w 263"/>
                  <a:gd name="T21" fmla="*/ 48 h 135"/>
                  <a:gd name="T22" fmla="*/ 15 w 263"/>
                  <a:gd name="T23" fmla="*/ 46 h 135"/>
                  <a:gd name="T24" fmla="*/ 24 w 263"/>
                  <a:gd name="T25" fmla="*/ 42 h 135"/>
                  <a:gd name="T26" fmla="*/ 31 w 263"/>
                  <a:gd name="T27" fmla="*/ 41 h 135"/>
                  <a:gd name="T28" fmla="*/ 38 w 263"/>
                  <a:gd name="T29" fmla="*/ 40 h 135"/>
                  <a:gd name="T30" fmla="*/ 147 w 263"/>
                  <a:gd name="T31" fmla="*/ 93 h 135"/>
                  <a:gd name="T32" fmla="*/ 153 w 263"/>
                  <a:gd name="T33" fmla="*/ 91 h 135"/>
                  <a:gd name="T34" fmla="*/ 160 w 263"/>
                  <a:gd name="T35" fmla="*/ 90 h 135"/>
                  <a:gd name="T36" fmla="*/ 109 w 263"/>
                  <a:gd name="T37" fmla="*/ 50 h 135"/>
                  <a:gd name="T38" fmla="*/ 72 w 263"/>
                  <a:gd name="T39" fmla="*/ 30 h 135"/>
                  <a:gd name="T40" fmla="*/ 137 w 263"/>
                  <a:gd name="T41" fmla="*/ 47 h 135"/>
                  <a:gd name="T42" fmla="*/ 101 w 263"/>
                  <a:gd name="T43" fmla="*/ 20 h 135"/>
                  <a:gd name="T44" fmla="*/ 108 w 263"/>
                  <a:gd name="T45" fmla="*/ 21 h 135"/>
                  <a:gd name="T46" fmla="*/ 113 w 263"/>
                  <a:gd name="T47" fmla="*/ 19 h 135"/>
                  <a:gd name="T48" fmla="*/ 120 w 263"/>
                  <a:gd name="T49" fmla="*/ 15 h 135"/>
                  <a:gd name="T50" fmla="*/ 147 w 263"/>
                  <a:gd name="T51" fmla="*/ 18 h 135"/>
                  <a:gd name="T52" fmla="*/ 140 w 263"/>
                  <a:gd name="T53" fmla="*/ 7 h 135"/>
                  <a:gd name="T54" fmla="*/ 243 w 263"/>
                  <a:gd name="T55" fmla="*/ 67 h 135"/>
                  <a:gd name="T56" fmla="*/ 249 w 263"/>
                  <a:gd name="T57" fmla="*/ 66 h 135"/>
                  <a:gd name="T58" fmla="*/ 256 w 263"/>
                  <a:gd name="T59" fmla="*/ 62 h 135"/>
                  <a:gd name="T60" fmla="*/ 180 w 263"/>
                  <a:gd name="T61" fmla="*/ 9 h 135"/>
                  <a:gd name="T62" fmla="*/ 261 w 263"/>
                  <a:gd name="T63" fmla="*/ 61 h 135"/>
                  <a:gd name="T64" fmla="*/ 255 w 263"/>
                  <a:gd name="T65" fmla="*/ 63 h 135"/>
                  <a:gd name="T66" fmla="*/ 152 w 263"/>
                  <a:gd name="T67" fmla="*/ 6 h 135"/>
                  <a:gd name="T68" fmla="*/ 145 w 263"/>
                  <a:gd name="T69" fmla="*/ 9 h 135"/>
                  <a:gd name="T70" fmla="*/ 241 w 263"/>
                  <a:gd name="T71" fmla="*/ 66 h 135"/>
                  <a:gd name="T72" fmla="*/ 236 w 263"/>
                  <a:gd name="T73" fmla="*/ 69 h 135"/>
                  <a:gd name="T74" fmla="*/ 231 w 263"/>
                  <a:gd name="T75" fmla="*/ 71 h 135"/>
                  <a:gd name="T76" fmla="*/ 221 w 263"/>
                  <a:gd name="T77" fmla="*/ 71 h 135"/>
                  <a:gd name="T78" fmla="*/ 213 w 263"/>
                  <a:gd name="T79" fmla="*/ 74 h 135"/>
                  <a:gd name="T80" fmla="*/ 208 w 263"/>
                  <a:gd name="T81" fmla="*/ 75 h 135"/>
                  <a:gd name="T82" fmla="*/ 202 w 263"/>
                  <a:gd name="T83" fmla="*/ 76 h 135"/>
                  <a:gd name="T84" fmla="*/ 189 w 263"/>
                  <a:gd name="T85" fmla="*/ 82 h 135"/>
                  <a:gd name="T86" fmla="*/ 180 w 263"/>
                  <a:gd name="T87" fmla="*/ 85 h 135"/>
                  <a:gd name="T88" fmla="*/ 102 w 263"/>
                  <a:gd name="T89" fmla="*/ 43 h 135"/>
                  <a:gd name="T90" fmla="*/ 167 w 263"/>
                  <a:gd name="T91" fmla="*/ 86 h 135"/>
                  <a:gd name="T92" fmla="*/ 57 w 263"/>
                  <a:gd name="T93" fmla="*/ 33 h 135"/>
                  <a:gd name="T94" fmla="*/ 146 w 263"/>
                  <a:gd name="T95" fmla="*/ 93 h 135"/>
                  <a:gd name="T96" fmla="*/ 139 w 263"/>
                  <a:gd name="T97" fmla="*/ 93 h 135"/>
                  <a:gd name="T98" fmla="*/ 130 w 263"/>
                  <a:gd name="T99" fmla="*/ 95 h 135"/>
                  <a:gd name="T100" fmla="*/ 14 w 263"/>
                  <a:gd name="T101" fmla="*/ 43 h 135"/>
                  <a:gd name="T102" fmla="*/ 110 w 263"/>
                  <a:gd name="T103" fmla="*/ 103 h 135"/>
                  <a:gd name="T104" fmla="*/ 0 w 263"/>
                  <a:gd name="T105" fmla="*/ 47 h 135"/>
                  <a:gd name="T106" fmla="*/ 95 w 263"/>
                  <a:gd name="T107" fmla="*/ 105 h 135"/>
                  <a:gd name="T108" fmla="*/ 90 w 263"/>
                  <a:gd name="T109" fmla="*/ 107 h 135"/>
                  <a:gd name="T110" fmla="*/ 70 w 263"/>
                  <a:gd name="T111" fmla="*/ 110 h 135"/>
                  <a:gd name="T112" fmla="*/ 77 w 263"/>
                  <a:gd name="T113" fmla="*/ 112 h 135"/>
                  <a:gd name="T114" fmla="*/ 64 w 263"/>
                  <a:gd name="T115" fmla="*/ 115 h 135"/>
                  <a:gd name="T116" fmla="*/ 54 w 263"/>
                  <a:gd name="T117" fmla="*/ 118 h 135"/>
                  <a:gd name="T118" fmla="*/ 47 w 263"/>
                  <a:gd name="T119" fmla="*/ 121 h 135"/>
                  <a:gd name="T120" fmla="*/ 25 w 263"/>
                  <a:gd name="T121" fmla="*/ 128 h 135"/>
                  <a:gd name="T122" fmla="*/ 17 w 263"/>
                  <a:gd name="T123" fmla="*/ 129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263" h="135">
                    <a:moveTo>
                      <a:pt x="3" y="132"/>
                    </a:moveTo>
                    <a:cubicBezTo>
                      <a:pt x="3" y="132"/>
                      <a:pt x="3" y="132"/>
                      <a:pt x="3" y="132"/>
                    </a:cubicBezTo>
                    <a:cubicBezTo>
                      <a:pt x="2" y="133"/>
                      <a:pt x="2" y="133"/>
                      <a:pt x="2" y="133"/>
                    </a:cubicBezTo>
                    <a:cubicBezTo>
                      <a:pt x="2" y="134"/>
                      <a:pt x="2" y="134"/>
                      <a:pt x="2" y="134"/>
                    </a:cubicBezTo>
                    <a:cubicBezTo>
                      <a:pt x="8" y="133"/>
                      <a:pt x="8" y="133"/>
                      <a:pt x="8" y="133"/>
                    </a:cubicBezTo>
                    <a:cubicBezTo>
                      <a:pt x="9" y="133"/>
                      <a:pt x="9" y="132"/>
                      <a:pt x="9" y="132"/>
                    </a:cubicBezTo>
                    <a:cubicBezTo>
                      <a:pt x="9" y="131"/>
                      <a:pt x="9" y="131"/>
                      <a:pt x="9" y="130"/>
                    </a:cubicBezTo>
                    <a:cubicBezTo>
                      <a:pt x="2" y="126"/>
                      <a:pt x="2" y="126"/>
                      <a:pt x="2" y="126"/>
                    </a:cubicBezTo>
                    <a:cubicBezTo>
                      <a:pt x="1" y="127"/>
                      <a:pt x="1" y="127"/>
                      <a:pt x="1" y="127"/>
                    </a:cubicBezTo>
                    <a:cubicBezTo>
                      <a:pt x="1" y="129"/>
                      <a:pt x="1" y="129"/>
                      <a:pt x="1" y="129"/>
                    </a:cubicBezTo>
                    <a:cubicBezTo>
                      <a:pt x="13" y="132"/>
                      <a:pt x="13" y="132"/>
                      <a:pt x="13" y="132"/>
                    </a:cubicBezTo>
                    <a:cubicBezTo>
                      <a:pt x="13" y="132"/>
                      <a:pt x="14" y="131"/>
                      <a:pt x="14" y="131"/>
                    </a:cubicBezTo>
                    <a:cubicBezTo>
                      <a:pt x="15" y="130"/>
                      <a:pt x="14" y="129"/>
                      <a:pt x="14" y="129"/>
                    </a:cubicBezTo>
                    <a:cubicBezTo>
                      <a:pt x="13" y="129"/>
                      <a:pt x="13" y="129"/>
                      <a:pt x="13" y="129"/>
                    </a:cubicBezTo>
                    <a:cubicBezTo>
                      <a:pt x="17" y="130"/>
                      <a:pt x="17" y="130"/>
                      <a:pt x="17" y="130"/>
                    </a:cubicBezTo>
                    <a:cubicBezTo>
                      <a:pt x="18" y="130"/>
                      <a:pt x="18" y="130"/>
                      <a:pt x="19" y="130"/>
                    </a:cubicBezTo>
                    <a:cubicBezTo>
                      <a:pt x="19" y="129"/>
                      <a:pt x="19" y="129"/>
                      <a:pt x="19" y="128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9" y="127"/>
                      <a:pt x="19" y="127"/>
                      <a:pt x="19" y="127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17" y="126"/>
                      <a:pt x="13" y="124"/>
                      <a:pt x="9" y="122"/>
                    </a:cubicBezTo>
                    <a:cubicBezTo>
                      <a:pt x="7" y="121"/>
                      <a:pt x="6" y="120"/>
                      <a:pt x="4" y="119"/>
                    </a:cubicBezTo>
                    <a:cubicBezTo>
                      <a:pt x="4" y="118"/>
                      <a:pt x="3" y="118"/>
                      <a:pt x="3" y="118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2" y="118"/>
                      <a:pt x="2" y="118"/>
                      <a:pt x="2" y="118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2" y="118"/>
                      <a:pt x="2" y="118"/>
                      <a:pt x="2" y="118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2" y="118"/>
                      <a:pt x="2" y="118"/>
                      <a:pt x="2" y="118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2" y="118"/>
                      <a:pt x="2" y="118"/>
                      <a:pt x="2" y="118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2" y="118"/>
                      <a:pt x="2" y="118"/>
                      <a:pt x="2" y="118"/>
                    </a:cubicBezTo>
                    <a:cubicBezTo>
                      <a:pt x="3" y="119"/>
                      <a:pt x="3" y="119"/>
                      <a:pt x="3" y="119"/>
                    </a:cubicBezTo>
                    <a:cubicBezTo>
                      <a:pt x="3" y="118"/>
                      <a:pt x="3" y="118"/>
                      <a:pt x="3" y="118"/>
                    </a:cubicBezTo>
                    <a:cubicBezTo>
                      <a:pt x="2" y="118"/>
                      <a:pt x="2" y="118"/>
                      <a:pt x="2" y="118"/>
                    </a:cubicBezTo>
                    <a:cubicBezTo>
                      <a:pt x="3" y="119"/>
                      <a:pt x="3" y="119"/>
                      <a:pt x="3" y="119"/>
                    </a:cubicBezTo>
                    <a:cubicBezTo>
                      <a:pt x="2" y="118"/>
                      <a:pt x="2" y="118"/>
                      <a:pt x="2" y="118"/>
                    </a:cubicBezTo>
                    <a:cubicBezTo>
                      <a:pt x="1" y="120"/>
                      <a:pt x="1" y="120"/>
                      <a:pt x="1" y="120"/>
                    </a:cubicBezTo>
                    <a:cubicBezTo>
                      <a:pt x="26" y="129"/>
                      <a:pt x="26" y="129"/>
                      <a:pt x="26" y="129"/>
                    </a:cubicBezTo>
                    <a:cubicBezTo>
                      <a:pt x="27" y="129"/>
                      <a:pt x="28" y="129"/>
                      <a:pt x="28" y="128"/>
                    </a:cubicBezTo>
                    <a:cubicBezTo>
                      <a:pt x="28" y="128"/>
                      <a:pt x="28" y="128"/>
                      <a:pt x="28" y="128"/>
                    </a:cubicBezTo>
                    <a:cubicBezTo>
                      <a:pt x="28" y="127"/>
                      <a:pt x="28" y="127"/>
                      <a:pt x="28" y="127"/>
                    </a:cubicBezTo>
                    <a:cubicBezTo>
                      <a:pt x="28" y="126"/>
                      <a:pt x="28" y="126"/>
                      <a:pt x="28" y="126"/>
                    </a:cubicBezTo>
                    <a:cubicBezTo>
                      <a:pt x="27" y="126"/>
                      <a:pt x="27" y="125"/>
                      <a:pt x="26" y="125"/>
                    </a:cubicBezTo>
                    <a:cubicBezTo>
                      <a:pt x="20" y="121"/>
                      <a:pt x="3" y="111"/>
                      <a:pt x="3" y="111"/>
                    </a:cubicBezTo>
                    <a:cubicBezTo>
                      <a:pt x="2" y="112"/>
                      <a:pt x="2" y="112"/>
                      <a:pt x="2" y="112"/>
                    </a:cubicBezTo>
                    <a:cubicBezTo>
                      <a:pt x="2" y="114"/>
                      <a:pt x="2" y="114"/>
                      <a:pt x="2" y="114"/>
                    </a:cubicBezTo>
                    <a:cubicBezTo>
                      <a:pt x="35" y="127"/>
                      <a:pt x="35" y="127"/>
                      <a:pt x="35" y="127"/>
                    </a:cubicBezTo>
                    <a:cubicBezTo>
                      <a:pt x="35" y="127"/>
                      <a:pt x="36" y="127"/>
                      <a:pt x="37" y="126"/>
                    </a:cubicBezTo>
                    <a:cubicBezTo>
                      <a:pt x="37" y="125"/>
                      <a:pt x="37" y="124"/>
                      <a:pt x="36" y="124"/>
                    </a:cubicBezTo>
                    <a:cubicBezTo>
                      <a:pt x="36" y="124"/>
                      <a:pt x="34" y="123"/>
                      <a:pt x="31" y="121"/>
                    </a:cubicBezTo>
                    <a:cubicBezTo>
                      <a:pt x="26" y="118"/>
                      <a:pt x="19" y="114"/>
                      <a:pt x="13" y="110"/>
                    </a:cubicBezTo>
                    <a:cubicBezTo>
                      <a:pt x="10" y="108"/>
                      <a:pt x="8" y="107"/>
                      <a:pt x="6" y="106"/>
                    </a:cubicBezTo>
                    <a:cubicBezTo>
                      <a:pt x="5" y="105"/>
                      <a:pt x="4" y="104"/>
                      <a:pt x="4" y="104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3" y="104"/>
                      <a:pt x="3" y="104"/>
                      <a:pt x="3" y="104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4" y="104"/>
                      <a:pt x="3" y="104"/>
                      <a:pt x="3" y="104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3" y="105"/>
                      <a:pt x="3" y="105"/>
                      <a:pt x="3" y="105"/>
                    </a:cubicBezTo>
                    <a:cubicBezTo>
                      <a:pt x="2" y="105"/>
                      <a:pt x="2" y="105"/>
                      <a:pt x="2" y="105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42" y="124"/>
                      <a:pt x="42" y="124"/>
                      <a:pt x="42" y="124"/>
                    </a:cubicBezTo>
                    <a:cubicBezTo>
                      <a:pt x="42" y="124"/>
                      <a:pt x="43" y="124"/>
                      <a:pt x="43" y="123"/>
                    </a:cubicBezTo>
                    <a:cubicBezTo>
                      <a:pt x="44" y="122"/>
                      <a:pt x="44" y="122"/>
                      <a:pt x="43" y="121"/>
                    </a:cubicBezTo>
                    <a:cubicBezTo>
                      <a:pt x="28" y="112"/>
                      <a:pt x="28" y="112"/>
                      <a:pt x="28" y="112"/>
                    </a:cubicBezTo>
                    <a:cubicBezTo>
                      <a:pt x="48" y="122"/>
                      <a:pt x="48" y="122"/>
                      <a:pt x="48" y="122"/>
                    </a:cubicBezTo>
                    <a:cubicBezTo>
                      <a:pt x="49" y="122"/>
                      <a:pt x="49" y="122"/>
                      <a:pt x="50" y="121"/>
                    </a:cubicBezTo>
                    <a:cubicBezTo>
                      <a:pt x="50" y="120"/>
                      <a:pt x="50" y="120"/>
                      <a:pt x="50" y="120"/>
                    </a:cubicBezTo>
                    <a:cubicBezTo>
                      <a:pt x="50" y="120"/>
                      <a:pt x="50" y="120"/>
                      <a:pt x="50" y="119"/>
                    </a:cubicBezTo>
                    <a:cubicBezTo>
                      <a:pt x="49" y="119"/>
                      <a:pt x="49" y="119"/>
                      <a:pt x="49" y="119"/>
                    </a:cubicBezTo>
                    <a:cubicBezTo>
                      <a:pt x="49" y="118"/>
                      <a:pt x="48" y="118"/>
                      <a:pt x="46" y="117"/>
                    </a:cubicBezTo>
                    <a:cubicBezTo>
                      <a:pt x="41" y="113"/>
                      <a:pt x="30" y="107"/>
                      <a:pt x="21" y="101"/>
                    </a:cubicBezTo>
                    <a:cubicBezTo>
                      <a:pt x="16" y="99"/>
                      <a:pt x="12" y="96"/>
                      <a:pt x="9" y="94"/>
                    </a:cubicBezTo>
                    <a:cubicBezTo>
                      <a:pt x="7" y="93"/>
                      <a:pt x="6" y="92"/>
                      <a:pt x="5" y="92"/>
                    </a:cubicBezTo>
                    <a:cubicBezTo>
                      <a:pt x="5" y="91"/>
                      <a:pt x="4" y="91"/>
                      <a:pt x="4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2"/>
                      <a:pt x="4" y="92"/>
                      <a:pt x="4" y="92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4" y="93"/>
                      <a:pt x="4" y="93"/>
                      <a:pt x="4" y="9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3" y="93"/>
                      <a:pt x="4" y="93"/>
                      <a:pt x="4" y="9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3" y="93"/>
                      <a:pt x="3" y="93"/>
                      <a:pt x="4" y="94"/>
                    </a:cubicBezTo>
                    <a:cubicBezTo>
                      <a:pt x="8" y="95"/>
                      <a:pt x="21" y="102"/>
                      <a:pt x="32" y="108"/>
                    </a:cubicBezTo>
                    <a:cubicBezTo>
                      <a:pt x="38" y="111"/>
                      <a:pt x="44" y="114"/>
                      <a:pt x="48" y="116"/>
                    </a:cubicBezTo>
                    <a:cubicBezTo>
                      <a:pt x="52" y="118"/>
                      <a:pt x="55" y="119"/>
                      <a:pt x="55" y="119"/>
                    </a:cubicBezTo>
                    <a:cubicBezTo>
                      <a:pt x="56" y="120"/>
                      <a:pt x="57" y="120"/>
                      <a:pt x="57" y="119"/>
                    </a:cubicBezTo>
                    <a:cubicBezTo>
                      <a:pt x="57" y="118"/>
                      <a:pt x="57" y="118"/>
                      <a:pt x="57" y="118"/>
                    </a:cubicBezTo>
                    <a:cubicBezTo>
                      <a:pt x="57" y="118"/>
                      <a:pt x="57" y="117"/>
                      <a:pt x="57" y="117"/>
                    </a:cubicBez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6"/>
                      <a:pt x="54" y="115"/>
                      <a:pt x="53" y="114"/>
                    </a:cubicBezTo>
                    <a:cubicBezTo>
                      <a:pt x="40" y="105"/>
                      <a:pt x="2" y="83"/>
                      <a:pt x="2" y="83"/>
                    </a:cubicBezTo>
                    <a:cubicBezTo>
                      <a:pt x="2" y="84"/>
                      <a:pt x="2" y="84"/>
                      <a:pt x="2" y="84"/>
                    </a:cubicBezTo>
                    <a:cubicBezTo>
                      <a:pt x="1" y="86"/>
                      <a:pt x="1" y="86"/>
                      <a:pt x="1" y="86"/>
                    </a:cubicBezTo>
                    <a:cubicBezTo>
                      <a:pt x="1" y="86"/>
                      <a:pt x="16" y="94"/>
                      <a:pt x="32" y="102"/>
                    </a:cubicBezTo>
                    <a:cubicBezTo>
                      <a:pt x="40" y="106"/>
                      <a:pt x="48" y="110"/>
                      <a:pt x="54" y="113"/>
                    </a:cubicBezTo>
                    <a:cubicBezTo>
                      <a:pt x="57" y="115"/>
                      <a:pt x="59" y="116"/>
                      <a:pt x="61" y="117"/>
                    </a:cubicBezTo>
                    <a:cubicBezTo>
                      <a:pt x="62" y="117"/>
                      <a:pt x="63" y="118"/>
                      <a:pt x="63" y="118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4" y="118"/>
                      <a:pt x="64" y="118"/>
                      <a:pt x="64" y="118"/>
                    </a:cubicBezTo>
                    <a:cubicBezTo>
                      <a:pt x="64" y="118"/>
                      <a:pt x="64" y="118"/>
                      <a:pt x="65" y="118"/>
                    </a:cubicBezTo>
                    <a:cubicBezTo>
                      <a:pt x="65" y="118"/>
                      <a:pt x="65" y="118"/>
                      <a:pt x="65" y="118"/>
                    </a:cubicBezTo>
                    <a:cubicBezTo>
                      <a:pt x="66" y="118"/>
                      <a:pt x="66" y="118"/>
                      <a:pt x="66" y="118"/>
                    </a:cubicBezTo>
                    <a:cubicBezTo>
                      <a:pt x="66" y="117"/>
                      <a:pt x="66" y="117"/>
                      <a:pt x="66" y="116"/>
                    </a:cubicBezTo>
                    <a:cubicBezTo>
                      <a:pt x="66" y="116"/>
                      <a:pt x="66" y="116"/>
                      <a:pt x="66" y="116"/>
                    </a:cubicBezTo>
                    <a:cubicBezTo>
                      <a:pt x="66" y="116"/>
                      <a:pt x="62" y="113"/>
                      <a:pt x="56" y="109"/>
                    </a:cubicBezTo>
                    <a:cubicBezTo>
                      <a:pt x="47" y="104"/>
                      <a:pt x="33" y="96"/>
                      <a:pt x="22" y="89"/>
                    </a:cubicBezTo>
                    <a:cubicBezTo>
                      <a:pt x="16" y="85"/>
                      <a:pt x="11" y="82"/>
                      <a:pt x="8" y="80"/>
                    </a:cubicBezTo>
                    <a:cubicBezTo>
                      <a:pt x="6" y="79"/>
                      <a:pt x="4" y="78"/>
                      <a:pt x="3" y="77"/>
                    </a:cubicBezTo>
                    <a:cubicBezTo>
                      <a:pt x="3" y="77"/>
                      <a:pt x="3" y="76"/>
                      <a:pt x="2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2" y="76"/>
                      <a:pt x="2" y="76"/>
                      <a:pt x="2" y="76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6"/>
                      <a:pt x="2" y="76"/>
                      <a:pt x="2" y="76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2" y="78"/>
                      <a:pt x="2" y="78"/>
                      <a:pt x="2" y="78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2" y="79"/>
                      <a:pt x="2" y="79"/>
                    </a:cubicBezTo>
                    <a:cubicBezTo>
                      <a:pt x="8" y="81"/>
                      <a:pt x="25" y="91"/>
                      <a:pt x="40" y="99"/>
                    </a:cubicBezTo>
                    <a:cubicBezTo>
                      <a:pt x="47" y="104"/>
                      <a:pt x="54" y="108"/>
                      <a:pt x="60" y="111"/>
                    </a:cubicBezTo>
                    <a:cubicBezTo>
                      <a:pt x="65" y="114"/>
                      <a:pt x="68" y="116"/>
                      <a:pt x="68" y="116"/>
                    </a:cubicBezTo>
                    <a:cubicBezTo>
                      <a:pt x="69" y="116"/>
                      <a:pt x="70" y="116"/>
                      <a:pt x="70" y="115"/>
                    </a:cubicBezTo>
                    <a:cubicBezTo>
                      <a:pt x="71" y="115"/>
                      <a:pt x="70" y="114"/>
                      <a:pt x="70" y="113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2" y="73"/>
                      <a:pt x="2" y="73"/>
                      <a:pt x="2" y="73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2" y="74"/>
                      <a:pt x="2" y="74"/>
                      <a:pt x="2" y="74"/>
                    </a:cubicBezTo>
                    <a:cubicBezTo>
                      <a:pt x="1" y="72"/>
                      <a:pt x="1" y="72"/>
                      <a:pt x="1" y="72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3"/>
                      <a:pt x="1" y="73"/>
                      <a:pt x="1" y="73"/>
                    </a:cubicBezTo>
                    <a:cubicBezTo>
                      <a:pt x="1" y="74"/>
                      <a:pt x="1" y="74"/>
                      <a:pt x="1" y="74"/>
                    </a:cubicBezTo>
                    <a:cubicBezTo>
                      <a:pt x="1" y="74"/>
                      <a:pt x="2" y="74"/>
                      <a:pt x="2" y="74"/>
                    </a:cubicBezTo>
                    <a:cubicBezTo>
                      <a:pt x="8" y="77"/>
                      <a:pt x="26" y="87"/>
                      <a:pt x="42" y="97"/>
                    </a:cubicBezTo>
                    <a:cubicBezTo>
                      <a:pt x="51" y="101"/>
                      <a:pt x="59" y="106"/>
                      <a:pt x="65" y="109"/>
                    </a:cubicBezTo>
                    <a:cubicBezTo>
                      <a:pt x="68" y="111"/>
                      <a:pt x="71" y="112"/>
                      <a:pt x="73" y="113"/>
                    </a:cubicBezTo>
                    <a:cubicBezTo>
                      <a:pt x="74" y="114"/>
                      <a:pt x="75" y="114"/>
                      <a:pt x="75" y="115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7" y="115"/>
                      <a:pt x="77" y="115"/>
                      <a:pt x="77" y="115"/>
                    </a:cubicBezTo>
                    <a:cubicBezTo>
                      <a:pt x="78" y="115"/>
                      <a:pt x="78" y="115"/>
                      <a:pt x="78" y="115"/>
                    </a:cubicBezTo>
                    <a:cubicBezTo>
                      <a:pt x="78" y="115"/>
                      <a:pt x="78" y="115"/>
                      <a:pt x="79" y="114"/>
                    </a:cubicBezTo>
                    <a:cubicBezTo>
                      <a:pt x="79" y="114"/>
                      <a:pt x="79" y="114"/>
                      <a:pt x="79" y="114"/>
                    </a:cubicBezTo>
                    <a:cubicBezTo>
                      <a:pt x="79" y="113"/>
                      <a:pt x="79" y="113"/>
                      <a:pt x="79" y="113"/>
                    </a:cubicBezTo>
                    <a:cubicBezTo>
                      <a:pt x="79" y="113"/>
                      <a:pt x="79" y="113"/>
                      <a:pt x="78" y="112"/>
                    </a:cubicBezTo>
                    <a:cubicBezTo>
                      <a:pt x="78" y="112"/>
                      <a:pt x="78" y="112"/>
                      <a:pt x="78" y="112"/>
                    </a:cubicBezTo>
                    <a:cubicBezTo>
                      <a:pt x="77" y="111"/>
                      <a:pt x="75" y="110"/>
                      <a:pt x="73" y="108"/>
                    </a:cubicBezTo>
                    <a:cubicBezTo>
                      <a:pt x="55" y="97"/>
                      <a:pt x="3" y="65"/>
                      <a:pt x="3" y="65"/>
                    </a:cubicBezTo>
                    <a:cubicBezTo>
                      <a:pt x="2" y="66"/>
                      <a:pt x="2" y="66"/>
                      <a:pt x="2" y="66"/>
                    </a:cubicBezTo>
                    <a:cubicBezTo>
                      <a:pt x="1" y="68"/>
                      <a:pt x="1" y="68"/>
                      <a:pt x="1" y="68"/>
                    </a:cubicBezTo>
                    <a:cubicBezTo>
                      <a:pt x="83" y="112"/>
                      <a:pt x="83" y="112"/>
                      <a:pt x="83" y="112"/>
                    </a:cubicBezTo>
                    <a:cubicBezTo>
                      <a:pt x="83" y="112"/>
                      <a:pt x="84" y="112"/>
                      <a:pt x="84" y="111"/>
                    </a:cubicBezTo>
                    <a:cubicBezTo>
                      <a:pt x="85" y="110"/>
                      <a:pt x="85" y="109"/>
                      <a:pt x="84" y="109"/>
                    </a:cubicBezTo>
                    <a:cubicBezTo>
                      <a:pt x="84" y="109"/>
                      <a:pt x="79" y="106"/>
                      <a:pt x="71" y="101"/>
                    </a:cubicBezTo>
                    <a:cubicBezTo>
                      <a:pt x="60" y="94"/>
                      <a:pt x="43" y="84"/>
                      <a:pt x="28" y="75"/>
                    </a:cubicBezTo>
                    <a:cubicBezTo>
                      <a:pt x="21" y="71"/>
                      <a:pt x="15" y="67"/>
                      <a:pt x="10" y="64"/>
                    </a:cubicBezTo>
                    <a:cubicBezTo>
                      <a:pt x="8" y="62"/>
                      <a:pt x="6" y="61"/>
                      <a:pt x="5" y="60"/>
                    </a:cubicBezTo>
                    <a:cubicBezTo>
                      <a:pt x="4" y="60"/>
                      <a:pt x="4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3" y="59"/>
                      <a:pt x="3" y="59"/>
                      <a:pt x="3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3" y="60"/>
                      <a:pt x="3" y="60"/>
                      <a:pt x="3" y="60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0"/>
                      <a:pt x="2" y="60"/>
                      <a:pt x="2" y="60"/>
                    </a:cubicBezTo>
                    <a:cubicBezTo>
                      <a:pt x="2" y="61"/>
                      <a:pt x="2" y="61"/>
                      <a:pt x="2" y="61"/>
                    </a:cubicBezTo>
                    <a:cubicBezTo>
                      <a:pt x="2" y="61"/>
                      <a:pt x="2" y="61"/>
                      <a:pt x="3" y="62"/>
                    </a:cubicBezTo>
                    <a:cubicBezTo>
                      <a:pt x="9" y="65"/>
                      <a:pt x="29" y="77"/>
                      <a:pt x="49" y="88"/>
                    </a:cubicBezTo>
                    <a:cubicBezTo>
                      <a:pt x="58" y="94"/>
                      <a:pt x="68" y="99"/>
                      <a:pt x="75" y="103"/>
                    </a:cubicBezTo>
                    <a:cubicBezTo>
                      <a:pt x="79" y="105"/>
                      <a:pt x="82" y="107"/>
                      <a:pt x="84" y="108"/>
                    </a:cubicBezTo>
                    <a:cubicBezTo>
                      <a:pt x="86" y="109"/>
                      <a:pt x="87" y="109"/>
                      <a:pt x="88" y="109"/>
                    </a:cubicBezTo>
                    <a:cubicBezTo>
                      <a:pt x="88" y="110"/>
                      <a:pt x="89" y="110"/>
                      <a:pt x="90" y="110"/>
                    </a:cubicBezTo>
                    <a:cubicBezTo>
                      <a:pt x="91" y="110"/>
                      <a:pt x="91" y="110"/>
                      <a:pt x="91" y="110"/>
                    </a:cubicBezTo>
                    <a:cubicBezTo>
                      <a:pt x="91" y="110"/>
                      <a:pt x="91" y="110"/>
                      <a:pt x="91" y="109"/>
                    </a:cubicBezTo>
                    <a:cubicBezTo>
                      <a:pt x="92" y="109"/>
                      <a:pt x="92" y="108"/>
                      <a:pt x="92" y="108"/>
                    </a:cubicBezTo>
                    <a:cubicBezTo>
                      <a:pt x="92" y="108"/>
                      <a:pt x="91" y="107"/>
                      <a:pt x="91" y="107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4"/>
                      <a:pt x="3" y="54"/>
                      <a:pt x="3" y="54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5"/>
                      <a:pt x="4" y="56"/>
                      <a:pt x="5" y="56"/>
                    </a:cubicBezTo>
                    <a:cubicBezTo>
                      <a:pt x="8" y="57"/>
                      <a:pt x="15" y="62"/>
                      <a:pt x="24" y="67"/>
                    </a:cubicBezTo>
                    <a:cubicBezTo>
                      <a:pt x="38" y="75"/>
                      <a:pt x="55" y="85"/>
                      <a:pt x="69" y="93"/>
                    </a:cubicBezTo>
                    <a:cubicBezTo>
                      <a:pt x="76" y="97"/>
                      <a:pt x="82" y="101"/>
                      <a:pt x="86" y="104"/>
                    </a:cubicBezTo>
                    <a:cubicBezTo>
                      <a:pt x="89" y="105"/>
                      <a:pt x="91" y="106"/>
                      <a:pt x="92" y="107"/>
                    </a:cubicBezTo>
                    <a:cubicBezTo>
                      <a:pt x="93" y="107"/>
                      <a:pt x="93" y="108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5" y="108"/>
                      <a:pt x="95" y="108"/>
                      <a:pt x="95" y="108"/>
                    </a:cubicBezTo>
                    <a:cubicBezTo>
                      <a:pt x="96" y="108"/>
                      <a:pt x="96" y="108"/>
                      <a:pt x="96" y="108"/>
                    </a:cubicBezTo>
                    <a:cubicBezTo>
                      <a:pt x="97" y="108"/>
                      <a:pt x="97" y="108"/>
                      <a:pt x="97" y="108"/>
                    </a:cubicBezTo>
                    <a:cubicBezTo>
                      <a:pt x="97" y="107"/>
                      <a:pt x="97" y="107"/>
                      <a:pt x="97" y="107"/>
                    </a:cubicBezTo>
                    <a:cubicBezTo>
                      <a:pt x="97" y="106"/>
                      <a:pt x="97" y="106"/>
                      <a:pt x="96" y="106"/>
                    </a:cubicBezTo>
                    <a:cubicBezTo>
                      <a:pt x="96" y="106"/>
                      <a:pt x="96" y="106"/>
                      <a:pt x="96" y="106"/>
                    </a:cubicBezTo>
                    <a:cubicBezTo>
                      <a:pt x="96" y="105"/>
                      <a:pt x="96" y="105"/>
                      <a:pt x="96" y="105"/>
                    </a:cubicBezTo>
                    <a:cubicBezTo>
                      <a:pt x="92" y="103"/>
                      <a:pt x="69" y="88"/>
                      <a:pt x="46" y="74"/>
                    </a:cubicBezTo>
                    <a:cubicBezTo>
                      <a:pt x="24" y="60"/>
                      <a:pt x="2" y="47"/>
                      <a:pt x="2" y="47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3" y="49"/>
                      <a:pt x="3" y="49"/>
                      <a:pt x="3" y="49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49"/>
                      <a:pt x="1" y="49"/>
                      <a:pt x="1" y="49"/>
                    </a:cubicBezTo>
                    <a:cubicBezTo>
                      <a:pt x="1" y="50"/>
                      <a:pt x="2" y="50"/>
                      <a:pt x="3" y="50"/>
                    </a:cubicBezTo>
                    <a:cubicBezTo>
                      <a:pt x="11" y="54"/>
                      <a:pt x="35" y="68"/>
                      <a:pt x="58" y="81"/>
                    </a:cubicBezTo>
                    <a:cubicBezTo>
                      <a:pt x="69" y="88"/>
                      <a:pt x="80" y="94"/>
                      <a:pt x="88" y="99"/>
                    </a:cubicBezTo>
                    <a:cubicBezTo>
                      <a:pt x="96" y="104"/>
                      <a:pt x="101" y="107"/>
                      <a:pt x="101" y="107"/>
                    </a:cubicBezTo>
                    <a:cubicBezTo>
                      <a:pt x="102" y="107"/>
                      <a:pt x="103" y="107"/>
                      <a:pt x="103" y="106"/>
                    </a:cubicBezTo>
                    <a:cubicBezTo>
                      <a:pt x="104" y="105"/>
                      <a:pt x="104" y="104"/>
                      <a:pt x="103" y="104"/>
                    </a:cubicBezTo>
                    <a:cubicBezTo>
                      <a:pt x="103" y="104"/>
                      <a:pt x="97" y="100"/>
                      <a:pt x="88" y="95"/>
                    </a:cubicBezTo>
                    <a:cubicBezTo>
                      <a:pt x="75" y="87"/>
                      <a:pt x="55" y="74"/>
                      <a:pt x="38" y="64"/>
                    </a:cubicBezTo>
                    <a:cubicBezTo>
                      <a:pt x="30" y="59"/>
                      <a:pt x="22" y="54"/>
                      <a:pt x="17" y="51"/>
                    </a:cubicBezTo>
                    <a:cubicBezTo>
                      <a:pt x="14" y="49"/>
                      <a:pt x="12" y="48"/>
                      <a:pt x="11" y="47"/>
                    </a:cubicBezTo>
                    <a:cubicBezTo>
                      <a:pt x="10" y="46"/>
                      <a:pt x="9" y="46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7" y="46"/>
                      <a:pt x="7" y="46"/>
                      <a:pt x="7" y="46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8" y="46"/>
                      <a:pt x="8" y="46"/>
                      <a:pt x="8" y="46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8" y="48"/>
                      <a:pt x="8" y="48"/>
                      <a:pt x="8" y="48"/>
                    </a:cubicBezTo>
                    <a:cubicBezTo>
                      <a:pt x="8" y="48"/>
                      <a:pt x="9" y="48"/>
                      <a:pt x="10" y="48"/>
                    </a:cubicBezTo>
                    <a:cubicBezTo>
                      <a:pt x="14" y="50"/>
                      <a:pt x="22" y="54"/>
                      <a:pt x="32" y="60"/>
                    </a:cubicBezTo>
                    <a:cubicBezTo>
                      <a:pt x="46" y="69"/>
                      <a:pt x="65" y="80"/>
                      <a:pt x="81" y="89"/>
                    </a:cubicBezTo>
                    <a:cubicBezTo>
                      <a:pt x="88" y="94"/>
                      <a:pt x="95" y="98"/>
                      <a:pt x="100" y="101"/>
                    </a:cubicBezTo>
                    <a:cubicBezTo>
                      <a:pt x="103" y="102"/>
                      <a:pt x="105" y="103"/>
                      <a:pt x="107" y="104"/>
                    </a:cubicBezTo>
                    <a:cubicBezTo>
                      <a:pt x="108" y="105"/>
                      <a:pt x="108" y="105"/>
                      <a:pt x="109" y="105"/>
                    </a:cubicBezTo>
                    <a:cubicBezTo>
                      <a:pt x="110" y="105"/>
                      <a:pt x="110" y="105"/>
                      <a:pt x="110" y="105"/>
                    </a:cubicBezTo>
                    <a:cubicBezTo>
                      <a:pt x="110" y="106"/>
                      <a:pt x="110" y="106"/>
                      <a:pt x="110" y="106"/>
                    </a:cubicBezTo>
                    <a:cubicBezTo>
                      <a:pt x="111" y="106"/>
                      <a:pt x="111" y="106"/>
                      <a:pt x="111" y="106"/>
                    </a:cubicBezTo>
                    <a:cubicBezTo>
                      <a:pt x="112" y="105"/>
                      <a:pt x="112" y="105"/>
                      <a:pt x="112" y="105"/>
                    </a:cubicBezTo>
                    <a:cubicBezTo>
                      <a:pt x="112" y="105"/>
                      <a:pt x="112" y="105"/>
                      <a:pt x="112" y="105"/>
                    </a:cubicBezTo>
                    <a:cubicBezTo>
                      <a:pt x="112" y="104"/>
                      <a:pt x="112" y="104"/>
                      <a:pt x="112" y="104"/>
                    </a:cubicBezTo>
                    <a:cubicBezTo>
                      <a:pt x="112" y="104"/>
                      <a:pt x="112" y="103"/>
                      <a:pt x="112" y="103"/>
                    </a:cubicBezTo>
                    <a:cubicBezTo>
                      <a:pt x="111" y="102"/>
                      <a:pt x="111" y="102"/>
                      <a:pt x="110" y="101"/>
                    </a:cubicBezTo>
                    <a:cubicBezTo>
                      <a:pt x="107" y="98"/>
                      <a:pt x="99" y="93"/>
                      <a:pt x="90" y="88"/>
                    </a:cubicBezTo>
                    <a:cubicBezTo>
                      <a:pt x="61" y="70"/>
                      <a:pt x="15" y="43"/>
                      <a:pt x="15" y="43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6" y="45"/>
                      <a:pt x="16" y="45"/>
                      <a:pt x="16" y="45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5" y="46"/>
                      <a:pt x="15" y="46"/>
                    </a:cubicBezTo>
                    <a:cubicBezTo>
                      <a:pt x="15" y="46"/>
                      <a:pt x="16" y="46"/>
                      <a:pt x="17" y="46"/>
                    </a:cubicBezTo>
                    <a:cubicBezTo>
                      <a:pt x="21" y="48"/>
                      <a:pt x="30" y="52"/>
                      <a:pt x="40" y="58"/>
                    </a:cubicBezTo>
                    <a:cubicBezTo>
                      <a:pt x="55" y="67"/>
                      <a:pt x="75" y="78"/>
                      <a:pt x="90" y="87"/>
                    </a:cubicBezTo>
                    <a:cubicBezTo>
                      <a:pt x="98" y="92"/>
                      <a:pt x="105" y="96"/>
                      <a:pt x="110" y="99"/>
                    </a:cubicBezTo>
                    <a:cubicBezTo>
                      <a:pt x="115" y="102"/>
                      <a:pt x="118" y="103"/>
                      <a:pt x="118" y="103"/>
                    </a:cubicBezTo>
                    <a:cubicBezTo>
                      <a:pt x="118" y="104"/>
                      <a:pt x="119" y="104"/>
                      <a:pt x="120" y="103"/>
                    </a:cubicBezTo>
                    <a:cubicBezTo>
                      <a:pt x="120" y="102"/>
                      <a:pt x="120" y="101"/>
                      <a:pt x="119" y="101"/>
                    </a:cubicBezTo>
                    <a:cubicBezTo>
                      <a:pt x="119" y="101"/>
                      <a:pt x="113" y="97"/>
                      <a:pt x="104" y="92"/>
                    </a:cubicBezTo>
                    <a:cubicBezTo>
                      <a:pt x="91" y="83"/>
                      <a:pt x="71" y="71"/>
                      <a:pt x="54" y="60"/>
                    </a:cubicBezTo>
                    <a:cubicBezTo>
                      <a:pt x="45" y="55"/>
                      <a:pt x="38" y="50"/>
                      <a:pt x="32" y="47"/>
                    </a:cubicBezTo>
                    <a:cubicBezTo>
                      <a:pt x="30" y="45"/>
                      <a:pt x="27" y="44"/>
                      <a:pt x="26" y="43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1"/>
                      <a:pt x="24" y="41"/>
                      <a:pt x="24" y="41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2"/>
                      <a:pt x="24" y="42"/>
                      <a:pt x="24" y="42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4" y="43"/>
                      <a:pt x="24" y="43"/>
                      <a:pt x="24" y="43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2"/>
                      <a:pt x="23" y="42"/>
                      <a:pt x="23" y="42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3"/>
                      <a:pt x="23" y="43"/>
                      <a:pt x="23" y="43"/>
                    </a:cubicBezTo>
                    <a:cubicBezTo>
                      <a:pt x="23" y="44"/>
                      <a:pt x="23" y="44"/>
                      <a:pt x="23" y="44"/>
                    </a:cubicBezTo>
                    <a:cubicBezTo>
                      <a:pt x="23" y="44"/>
                      <a:pt x="24" y="44"/>
                      <a:pt x="25" y="44"/>
                    </a:cubicBezTo>
                    <a:cubicBezTo>
                      <a:pt x="28" y="46"/>
                      <a:pt x="36" y="50"/>
                      <a:pt x="46" y="56"/>
                    </a:cubicBezTo>
                    <a:cubicBezTo>
                      <a:pt x="61" y="64"/>
                      <a:pt x="80" y="75"/>
                      <a:pt x="95" y="84"/>
                    </a:cubicBezTo>
                    <a:cubicBezTo>
                      <a:pt x="103" y="89"/>
                      <a:pt x="110" y="93"/>
                      <a:pt x="115" y="96"/>
                    </a:cubicBezTo>
                    <a:cubicBezTo>
                      <a:pt x="120" y="99"/>
                      <a:pt x="122" y="100"/>
                      <a:pt x="123" y="100"/>
                    </a:cubicBezTo>
                    <a:cubicBezTo>
                      <a:pt x="123" y="101"/>
                      <a:pt x="124" y="100"/>
                      <a:pt x="125" y="100"/>
                    </a:cubicBezTo>
                    <a:cubicBezTo>
                      <a:pt x="125" y="99"/>
                      <a:pt x="125" y="98"/>
                      <a:pt x="124" y="98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2" y="42"/>
                      <a:pt x="32" y="42"/>
                      <a:pt x="32" y="42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1"/>
                      <a:pt x="31" y="41"/>
                      <a:pt x="31" y="41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2"/>
                      <a:pt x="31" y="42"/>
                      <a:pt x="31" y="42"/>
                    </a:cubicBezTo>
                    <a:cubicBezTo>
                      <a:pt x="31" y="43"/>
                      <a:pt x="31" y="43"/>
                      <a:pt x="32" y="43"/>
                    </a:cubicBezTo>
                    <a:cubicBezTo>
                      <a:pt x="40" y="47"/>
                      <a:pt x="64" y="61"/>
                      <a:pt x="87" y="74"/>
                    </a:cubicBezTo>
                    <a:cubicBezTo>
                      <a:pt x="98" y="80"/>
                      <a:pt x="109" y="87"/>
                      <a:pt x="117" y="91"/>
                    </a:cubicBezTo>
                    <a:cubicBezTo>
                      <a:pt x="121" y="94"/>
                      <a:pt x="124" y="96"/>
                      <a:pt x="127" y="97"/>
                    </a:cubicBezTo>
                    <a:cubicBezTo>
                      <a:pt x="128" y="98"/>
                      <a:pt x="129" y="98"/>
                      <a:pt x="129" y="98"/>
                    </a:cubicBezTo>
                    <a:cubicBezTo>
                      <a:pt x="130" y="99"/>
                      <a:pt x="130" y="99"/>
                      <a:pt x="130" y="99"/>
                    </a:cubicBezTo>
                    <a:cubicBezTo>
                      <a:pt x="130" y="99"/>
                      <a:pt x="130" y="99"/>
                      <a:pt x="130" y="99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9"/>
                      <a:pt x="131" y="99"/>
                      <a:pt x="131" y="99"/>
                    </a:cubicBezTo>
                    <a:cubicBezTo>
                      <a:pt x="131" y="99"/>
                      <a:pt x="132" y="99"/>
                      <a:pt x="132" y="99"/>
                    </a:cubicBezTo>
                    <a:cubicBezTo>
                      <a:pt x="133" y="98"/>
                      <a:pt x="133" y="98"/>
                      <a:pt x="133" y="97"/>
                    </a:cubicBezTo>
                    <a:cubicBezTo>
                      <a:pt x="133" y="97"/>
                      <a:pt x="132" y="97"/>
                      <a:pt x="132" y="96"/>
                    </a:cubicBezTo>
                    <a:cubicBezTo>
                      <a:pt x="38" y="38"/>
                      <a:pt x="38" y="38"/>
                      <a:pt x="38" y="38"/>
                    </a:cubicBezTo>
                    <a:cubicBezTo>
                      <a:pt x="37" y="39"/>
                      <a:pt x="37" y="39"/>
                      <a:pt x="37" y="39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9" y="40"/>
                      <a:pt x="39" y="40"/>
                      <a:pt x="39" y="40"/>
                    </a:cubicBezTo>
                    <a:cubicBezTo>
                      <a:pt x="38" y="39"/>
                      <a:pt x="38" y="39"/>
                      <a:pt x="38" y="39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0"/>
                      <a:pt x="38" y="40"/>
                      <a:pt x="38" y="40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41"/>
                      <a:pt x="39" y="41"/>
                      <a:pt x="40" y="41"/>
                    </a:cubicBezTo>
                    <a:cubicBezTo>
                      <a:pt x="43" y="43"/>
                      <a:pt x="52" y="47"/>
                      <a:pt x="61" y="53"/>
                    </a:cubicBezTo>
                    <a:cubicBezTo>
                      <a:pt x="76" y="61"/>
                      <a:pt x="95" y="72"/>
                      <a:pt x="110" y="80"/>
                    </a:cubicBezTo>
                    <a:cubicBezTo>
                      <a:pt x="118" y="85"/>
                      <a:pt x="124" y="89"/>
                      <a:pt x="129" y="92"/>
                    </a:cubicBezTo>
                    <a:cubicBezTo>
                      <a:pt x="132" y="93"/>
                      <a:pt x="134" y="94"/>
                      <a:pt x="135" y="95"/>
                    </a:cubicBezTo>
                    <a:cubicBezTo>
                      <a:pt x="136" y="95"/>
                      <a:pt x="137" y="96"/>
                      <a:pt x="137" y="96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9" y="96"/>
                      <a:pt x="139" y="96"/>
                      <a:pt x="139" y="96"/>
                    </a:cubicBezTo>
                    <a:cubicBezTo>
                      <a:pt x="139" y="96"/>
                      <a:pt x="139" y="96"/>
                      <a:pt x="139" y="96"/>
                    </a:cubicBezTo>
                    <a:cubicBezTo>
                      <a:pt x="140" y="96"/>
                      <a:pt x="140" y="96"/>
                      <a:pt x="140" y="96"/>
                    </a:cubicBezTo>
                    <a:cubicBezTo>
                      <a:pt x="140" y="95"/>
                      <a:pt x="140" y="95"/>
                      <a:pt x="140" y="95"/>
                    </a:cubicBezTo>
                    <a:cubicBezTo>
                      <a:pt x="140" y="94"/>
                      <a:pt x="140" y="94"/>
                      <a:pt x="139" y="94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4" y="37"/>
                      <a:pt x="68" y="52"/>
                      <a:pt x="93" y="66"/>
                    </a:cubicBezTo>
                    <a:cubicBezTo>
                      <a:pt x="105" y="74"/>
                      <a:pt x="118" y="81"/>
                      <a:pt x="128" y="86"/>
                    </a:cubicBezTo>
                    <a:cubicBezTo>
                      <a:pt x="133" y="89"/>
                      <a:pt x="137" y="91"/>
                      <a:pt x="140" y="93"/>
                    </a:cubicBezTo>
                    <a:cubicBezTo>
                      <a:pt x="141" y="94"/>
                      <a:pt x="143" y="94"/>
                      <a:pt x="144" y="95"/>
                    </a:cubicBezTo>
                    <a:cubicBezTo>
                      <a:pt x="144" y="95"/>
                      <a:pt x="145" y="95"/>
                      <a:pt x="145" y="95"/>
                    </a:cubicBezTo>
                    <a:cubicBezTo>
                      <a:pt x="145" y="95"/>
                      <a:pt x="146" y="96"/>
                      <a:pt x="146" y="96"/>
                    </a:cubicBezTo>
                    <a:cubicBezTo>
                      <a:pt x="147" y="95"/>
                      <a:pt x="147" y="95"/>
                      <a:pt x="147" y="95"/>
                    </a:cubicBezTo>
                    <a:cubicBezTo>
                      <a:pt x="147" y="95"/>
                      <a:pt x="147" y="95"/>
                      <a:pt x="147" y="95"/>
                    </a:cubicBezTo>
                    <a:cubicBezTo>
                      <a:pt x="148" y="95"/>
                      <a:pt x="148" y="94"/>
                      <a:pt x="148" y="94"/>
                    </a:cubicBezTo>
                    <a:cubicBezTo>
                      <a:pt x="148" y="93"/>
                      <a:pt x="147" y="93"/>
                      <a:pt x="147" y="93"/>
                    </a:cubicBezTo>
                    <a:cubicBezTo>
                      <a:pt x="147" y="93"/>
                      <a:pt x="141" y="89"/>
                      <a:pt x="132" y="84"/>
                    </a:cubicBezTo>
                    <a:cubicBezTo>
                      <a:pt x="119" y="75"/>
                      <a:pt x="98" y="63"/>
                      <a:pt x="81" y="52"/>
                    </a:cubicBezTo>
                    <a:cubicBezTo>
                      <a:pt x="73" y="47"/>
                      <a:pt x="66" y="42"/>
                      <a:pt x="60" y="39"/>
                    </a:cubicBezTo>
                    <a:cubicBezTo>
                      <a:pt x="57" y="37"/>
                      <a:pt x="55" y="36"/>
                      <a:pt x="54" y="35"/>
                    </a:cubicBezTo>
                    <a:cubicBezTo>
                      <a:pt x="53" y="34"/>
                      <a:pt x="52" y="34"/>
                      <a:pt x="52" y="33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1" y="34"/>
                      <a:pt x="51" y="34"/>
                      <a:pt x="51" y="34"/>
                    </a:cubicBezTo>
                    <a:cubicBezTo>
                      <a:pt x="52" y="33"/>
                      <a:pt x="52" y="33"/>
                      <a:pt x="52" y="33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3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74" y="50"/>
                      <a:pt x="99" y="64"/>
                    </a:cubicBezTo>
                    <a:cubicBezTo>
                      <a:pt x="111" y="71"/>
                      <a:pt x="124" y="78"/>
                      <a:pt x="134" y="83"/>
                    </a:cubicBezTo>
                    <a:cubicBezTo>
                      <a:pt x="139" y="86"/>
                      <a:pt x="143" y="88"/>
                      <a:pt x="146" y="90"/>
                    </a:cubicBezTo>
                    <a:cubicBezTo>
                      <a:pt x="147" y="91"/>
                      <a:pt x="148" y="91"/>
                      <a:pt x="149" y="92"/>
                    </a:cubicBezTo>
                    <a:cubicBezTo>
                      <a:pt x="150" y="92"/>
                      <a:pt x="150" y="92"/>
                      <a:pt x="151" y="92"/>
                    </a:cubicBezTo>
                    <a:cubicBezTo>
                      <a:pt x="151" y="92"/>
                      <a:pt x="151" y="92"/>
                      <a:pt x="152" y="93"/>
                    </a:cubicBezTo>
                    <a:cubicBezTo>
                      <a:pt x="152" y="92"/>
                      <a:pt x="152" y="92"/>
                      <a:pt x="152" y="92"/>
                    </a:cubicBezTo>
                    <a:cubicBezTo>
                      <a:pt x="153" y="92"/>
                      <a:pt x="153" y="92"/>
                      <a:pt x="153" y="92"/>
                    </a:cubicBezTo>
                    <a:cubicBezTo>
                      <a:pt x="153" y="91"/>
                      <a:pt x="153" y="91"/>
                      <a:pt x="153" y="91"/>
                    </a:cubicBezTo>
                    <a:cubicBezTo>
                      <a:pt x="153" y="90"/>
                      <a:pt x="153" y="90"/>
                      <a:pt x="153" y="90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9" y="33"/>
                      <a:pt x="59" y="33"/>
                      <a:pt x="59" y="33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3"/>
                      <a:pt x="59" y="33"/>
                      <a:pt x="59" y="33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8" y="34"/>
                      <a:pt x="58" y="34"/>
                      <a:pt x="58" y="34"/>
                    </a:cubicBezTo>
                    <a:cubicBezTo>
                      <a:pt x="58" y="32"/>
                      <a:pt x="58" y="32"/>
                      <a:pt x="58" y="32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33"/>
                      <a:pt x="57" y="33"/>
                      <a:pt x="57" y="33"/>
                    </a:cubicBezTo>
                    <a:cubicBezTo>
                      <a:pt x="57" y="34"/>
                      <a:pt x="57" y="34"/>
                      <a:pt x="57" y="34"/>
                    </a:cubicBezTo>
                    <a:cubicBezTo>
                      <a:pt x="57" y="34"/>
                      <a:pt x="58" y="34"/>
                      <a:pt x="59" y="34"/>
                    </a:cubicBezTo>
                    <a:cubicBezTo>
                      <a:pt x="66" y="38"/>
                      <a:pt x="91" y="52"/>
                      <a:pt x="114" y="65"/>
                    </a:cubicBezTo>
                    <a:cubicBezTo>
                      <a:pt x="126" y="71"/>
                      <a:pt x="137" y="78"/>
                      <a:pt x="146" y="82"/>
                    </a:cubicBezTo>
                    <a:cubicBezTo>
                      <a:pt x="150" y="85"/>
                      <a:pt x="153" y="87"/>
                      <a:pt x="156" y="88"/>
                    </a:cubicBezTo>
                    <a:cubicBezTo>
                      <a:pt x="157" y="89"/>
                      <a:pt x="158" y="89"/>
                      <a:pt x="158" y="89"/>
                    </a:cubicBezTo>
                    <a:cubicBezTo>
                      <a:pt x="159" y="90"/>
                      <a:pt x="159" y="90"/>
                      <a:pt x="159" y="90"/>
                    </a:cubicBezTo>
                    <a:cubicBezTo>
                      <a:pt x="159" y="90"/>
                      <a:pt x="159" y="90"/>
                      <a:pt x="159" y="90"/>
                    </a:cubicBezTo>
                    <a:cubicBezTo>
                      <a:pt x="159" y="90"/>
                      <a:pt x="159" y="90"/>
                      <a:pt x="159" y="90"/>
                    </a:cubicBezTo>
                    <a:cubicBezTo>
                      <a:pt x="160" y="90"/>
                      <a:pt x="160" y="90"/>
                      <a:pt x="160" y="90"/>
                    </a:cubicBezTo>
                    <a:cubicBezTo>
                      <a:pt x="160" y="90"/>
                      <a:pt x="160" y="90"/>
                      <a:pt x="160" y="90"/>
                    </a:cubicBezTo>
                    <a:cubicBezTo>
                      <a:pt x="160" y="90"/>
                      <a:pt x="160" y="90"/>
                      <a:pt x="160" y="90"/>
                    </a:cubicBezTo>
                    <a:cubicBezTo>
                      <a:pt x="161" y="90"/>
                      <a:pt x="161" y="90"/>
                      <a:pt x="162" y="89"/>
                    </a:cubicBezTo>
                    <a:cubicBezTo>
                      <a:pt x="162" y="88"/>
                      <a:pt x="161" y="88"/>
                      <a:pt x="161" y="87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7" y="30"/>
                      <a:pt x="67" y="30"/>
                      <a:pt x="67" y="30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8" y="31"/>
                      <a:pt x="68" y="31"/>
                      <a:pt x="68" y="31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1"/>
                      <a:pt x="67" y="31"/>
                      <a:pt x="67" y="31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32"/>
                      <a:pt x="68" y="32"/>
                      <a:pt x="69" y="33"/>
                    </a:cubicBezTo>
                    <a:cubicBezTo>
                      <a:pt x="77" y="36"/>
                      <a:pt x="101" y="51"/>
                      <a:pt x="123" y="64"/>
                    </a:cubicBezTo>
                    <a:cubicBezTo>
                      <a:pt x="134" y="70"/>
                      <a:pt x="145" y="77"/>
                      <a:pt x="153" y="81"/>
                    </a:cubicBezTo>
                    <a:cubicBezTo>
                      <a:pt x="161" y="86"/>
                      <a:pt x="166" y="89"/>
                      <a:pt x="166" y="89"/>
                    </a:cubicBezTo>
                    <a:cubicBezTo>
                      <a:pt x="166" y="89"/>
                      <a:pt x="167" y="89"/>
                      <a:pt x="168" y="88"/>
                    </a:cubicBezTo>
                    <a:cubicBezTo>
                      <a:pt x="168" y="88"/>
                      <a:pt x="168" y="88"/>
                      <a:pt x="168" y="88"/>
                    </a:cubicBezTo>
                    <a:cubicBezTo>
                      <a:pt x="168" y="87"/>
                      <a:pt x="168" y="87"/>
                      <a:pt x="168" y="87"/>
                    </a:cubicBezTo>
                    <a:cubicBezTo>
                      <a:pt x="167" y="86"/>
                      <a:pt x="167" y="86"/>
                      <a:pt x="167" y="86"/>
                    </a:cubicBezTo>
                    <a:cubicBezTo>
                      <a:pt x="166" y="85"/>
                      <a:pt x="164" y="84"/>
                      <a:pt x="161" y="82"/>
                    </a:cubicBezTo>
                    <a:cubicBezTo>
                      <a:pt x="150" y="75"/>
                      <a:pt x="128" y="61"/>
                      <a:pt x="109" y="50"/>
                    </a:cubicBezTo>
                    <a:cubicBezTo>
                      <a:pt x="99" y="44"/>
                      <a:pt x="90" y="38"/>
                      <a:pt x="83" y="34"/>
                    </a:cubicBezTo>
                    <a:cubicBezTo>
                      <a:pt x="80" y="32"/>
                      <a:pt x="77" y="30"/>
                      <a:pt x="75" y="29"/>
                    </a:cubicBezTo>
                    <a:cubicBezTo>
                      <a:pt x="74" y="29"/>
                      <a:pt x="74" y="28"/>
                      <a:pt x="73" y="28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7"/>
                      <a:pt x="73" y="27"/>
                      <a:pt x="73" y="27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8"/>
                      <a:pt x="73" y="28"/>
                      <a:pt x="73" y="28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3" y="29"/>
                      <a:pt x="73" y="29"/>
                      <a:pt x="73" y="29"/>
                    </a:cubicBezTo>
                    <a:cubicBezTo>
                      <a:pt x="72" y="28"/>
                      <a:pt x="72" y="28"/>
                      <a:pt x="72" y="28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29"/>
                      <a:pt x="72" y="29"/>
                      <a:pt x="72" y="29"/>
                    </a:cubicBezTo>
                    <a:cubicBezTo>
                      <a:pt x="72" y="30"/>
                      <a:pt x="72" y="30"/>
                      <a:pt x="72" y="30"/>
                    </a:cubicBezTo>
                    <a:cubicBezTo>
                      <a:pt x="72" y="30"/>
                      <a:pt x="72" y="30"/>
                      <a:pt x="73" y="30"/>
                    </a:cubicBezTo>
                    <a:cubicBezTo>
                      <a:pt x="77" y="32"/>
                      <a:pt x="85" y="37"/>
                      <a:pt x="95" y="42"/>
                    </a:cubicBezTo>
                    <a:cubicBezTo>
                      <a:pt x="109" y="51"/>
                      <a:pt x="128" y="63"/>
                      <a:pt x="144" y="72"/>
                    </a:cubicBezTo>
                    <a:cubicBezTo>
                      <a:pt x="152" y="76"/>
                      <a:pt x="158" y="81"/>
                      <a:pt x="164" y="84"/>
                    </a:cubicBezTo>
                    <a:cubicBezTo>
                      <a:pt x="166" y="85"/>
                      <a:pt x="169" y="86"/>
                      <a:pt x="170" y="87"/>
                    </a:cubicBezTo>
                    <a:cubicBezTo>
                      <a:pt x="171" y="87"/>
                      <a:pt x="172" y="88"/>
                      <a:pt x="172" y="88"/>
                    </a:cubicBezTo>
                    <a:cubicBezTo>
                      <a:pt x="173" y="88"/>
                      <a:pt x="173" y="88"/>
                      <a:pt x="174" y="88"/>
                    </a:cubicBezTo>
                    <a:cubicBezTo>
                      <a:pt x="175" y="88"/>
                      <a:pt x="175" y="88"/>
                      <a:pt x="175" y="88"/>
                    </a:cubicBezTo>
                    <a:cubicBezTo>
                      <a:pt x="175" y="88"/>
                      <a:pt x="175" y="88"/>
                      <a:pt x="175" y="88"/>
                    </a:cubicBezTo>
                    <a:cubicBezTo>
                      <a:pt x="176" y="87"/>
                      <a:pt x="176" y="87"/>
                      <a:pt x="176" y="87"/>
                    </a:cubicBezTo>
                    <a:cubicBezTo>
                      <a:pt x="176" y="86"/>
                      <a:pt x="175" y="86"/>
                      <a:pt x="175" y="86"/>
                    </a:cubicBezTo>
                    <a:cubicBezTo>
                      <a:pt x="126" y="55"/>
                      <a:pt x="126" y="55"/>
                      <a:pt x="126" y="55"/>
                    </a:cubicBezTo>
                    <a:cubicBezTo>
                      <a:pt x="181" y="85"/>
                      <a:pt x="181" y="85"/>
                      <a:pt x="181" y="85"/>
                    </a:cubicBezTo>
                    <a:cubicBezTo>
                      <a:pt x="182" y="86"/>
                      <a:pt x="182" y="86"/>
                      <a:pt x="183" y="85"/>
                    </a:cubicBezTo>
                    <a:cubicBezTo>
                      <a:pt x="183" y="84"/>
                      <a:pt x="183" y="84"/>
                      <a:pt x="183" y="84"/>
                    </a:cubicBezTo>
                    <a:cubicBezTo>
                      <a:pt x="183" y="83"/>
                      <a:pt x="183" y="83"/>
                      <a:pt x="183" y="83"/>
                    </a:cubicBezTo>
                    <a:cubicBezTo>
                      <a:pt x="182" y="82"/>
                      <a:pt x="182" y="82"/>
                      <a:pt x="182" y="82"/>
                    </a:cubicBezTo>
                    <a:cubicBezTo>
                      <a:pt x="181" y="81"/>
                      <a:pt x="179" y="80"/>
                      <a:pt x="175" y="78"/>
                    </a:cubicBezTo>
                    <a:cubicBezTo>
                      <a:pt x="153" y="63"/>
                      <a:pt x="86" y="23"/>
                      <a:pt x="86" y="23"/>
                    </a:cubicBezTo>
                    <a:cubicBezTo>
                      <a:pt x="86" y="24"/>
                      <a:pt x="86" y="24"/>
                      <a:pt x="86" y="24"/>
                    </a:cubicBezTo>
                    <a:cubicBezTo>
                      <a:pt x="85" y="25"/>
                      <a:pt x="85" y="25"/>
                      <a:pt x="85" y="25"/>
                    </a:cubicBezTo>
                    <a:cubicBezTo>
                      <a:pt x="189" y="83"/>
                      <a:pt x="189" y="83"/>
                      <a:pt x="189" y="83"/>
                    </a:cubicBezTo>
                    <a:cubicBezTo>
                      <a:pt x="189" y="83"/>
                      <a:pt x="190" y="83"/>
                      <a:pt x="190" y="83"/>
                    </a:cubicBezTo>
                    <a:cubicBezTo>
                      <a:pt x="191" y="83"/>
                      <a:pt x="191" y="82"/>
                      <a:pt x="191" y="82"/>
                    </a:cubicBezTo>
                    <a:cubicBezTo>
                      <a:pt x="191" y="81"/>
                      <a:pt x="191" y="81"/>
                      <a:pt x="191" y="81"/>
                    </a:cubicBezTo>
                    <a:cubicBezTo>
                      <a:pt x="190" y="80"/>
                      <a:pt x="190" y="80"/>
                      <a:pt x="190" y="80"/>
                    </a:cubicBezTo>
                    <a:cubicBezTo>
                      <a:pt x="190" y="80"/>
                      <a:pt x="189" y="80"/>
                      <a:pt x="188" y="79"/>
                    </a:cubicBezTo>
                    <a:cubicBezTo>
                      <a:pt x="182" y="75"/>
                      <a:pt x="159" y="61"/>
                      <a:pt x="137" y="47"/>
                    </a:cubicBezTo>
                    <a:cubicBezTo>
                      <a:pt x="126" y="41"/>
                      <a:pt x="116" y="34"/>
                      <a:pt x="108" y="30"/>
                    </a:cubicBezTo>
                    <a:cubicBezTo>
                      <a:pt x="104" y="27"/>
                      <a:pt x="101" y="25"/>
                      <a:pt x="99" y="24"/>
                    </a:cubicBezTo>
                    <a:cubicBezTo>
                      <a:pt x="98" y="23"/>
                      <a:pt x="97" y="22"/>
                      <a:pt x="97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6" y="22"/>
                      <a:pt x="96" y="22"/>
                      <a:pt x="96" y="22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6" y="23"/>
                      <a:pt x="96" y="23"/>
                      <a:pt x="96" y="23"/>
                    </a:cubicBezTo>
                    <a:cubicBezTo>
                      <a:pt x="95" y="22"/>
                      <a:pt x="95" y="22"/>
                      <a:pt x="95" y="22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193" y="81"/>
                      <a:pt x="193" y="81"/>
                      <a:pt x="193" y="81"/>
                    </a:cubicBezTo>
                    <a:cubicBezTo>
                      <a:pt x="194" y="81"/>
                      <a:pt x="195" y="81"/>
                      <a:pt x="195" y="80"/>
                    </a:cubicBezTo>
                    <a:cubicBezTo>
                      <a:pt x="196" y="80"/>
                      <a:pt x="196" y="79"/>
                      <a:pt x="195" y="78"/>
                    </a:cubicBezTo>
                    <a:cubicBezTo>
                      <a:pt x="195" y="78"/>
                      <a:pt x="189" y="75"/>
                      <a:pt x="180" y="69"/>
                    </a:cubicBezTo>
                    <a:cubicBezTo>
                      <a:pt x="167" y="62"/>
                      <a:pt x="147" y="50"/>
                      <a:pt x="130" y="39"/>
                    </a:cubicBezTo>
                    <a:cubicBezTo>
                      <a:pt x="122" y="34"/>
                      <a:pt x="115" y="29"/>
                      <a:pt x="109" y="26"/>
                    </a:cubicBezTo>
                    <a:cubicBezTo>
                      <a:pt x="107" y="24"/>
                      <a:pt x="104" y="23"/>
                      <a:pt x="103" y="22"/>
                    </a:cubicBezTo>
                    <a:cubicBezTo>
                      <a:pt x="102" y="21"/>
                      <a:pt x="102" y="21"/>
                      <a:pt x="101" y="2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1" y="21"/>
                      <a:pt x="101" y="21"/>
                      <a:pt x="101" y="21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1" y="21"/>
                      <a:pt x="101" y="21"/>
                      <a:pt x="101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1" y="21"/>
                      <a:pt x="101" y="21"/>
                      <a:pt x="101" y="21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101" y="22"/>
                      <a:pt x="101" y="22"/>
                      <a:pt x="101" y="22"/>
                    </a:cubicBezTo>
                    <a:cubicBezTo>
                      <a:pt x="100" y="21"/>
                      <a:pt x="100" y="21"/>
                      <a:pt x="100" y="21"/>
                    </a:cubicBezTo>
                    <a:cubicBezTo>
                      <a:pt x="99" y="22"/>
                      <a:pt x="99" y="22"/>
                      <a:pt x="99" y="22"/>
                    </a:cubicBezTo>
                    <a:cubicBezTo>
                      <a:pt x="99" y="22"/>
                      <a:pt x="124" y="36"/>
                      <a:pt x="149" y="50"/>
                    </a:cubicBezTo>
                    <a:cubicBezTo>
                      <a:pt x="162" y="57"/>
                      <a:pt x="175" y="64"/>
                      <a:pt x="184" y="70"/>
                    </a:cubicBezTo>
                    <a:cubicBezTo>
                      <a:pt x="189" y="72"/>
                      <a:pt x="193" y="75"/>
                      <a:pt x="196" y="76"/>
                    </a:cubicBezTo>
                    <a:cubicBezTo>
                      <a:pt x="198" y="77"/>
                      <a:pt x="199" y="78"/>
                      <a:pt x="200" y="78"/>
                    </a:cubicBezTo>
                    <a:cubicBezTo>
                      <a:pt x="200" y="78"/>
                      <a:pt x="200" y="78"/>
                      <a:pt x="201" y="79"/>
                    </a:cubicBezTo>
                    <a:cubicBezTo>
                      <a:pt x="201" y="79"/>
                      <a:pt x="201" y="79"/>
                      <a:pt x="201" y="79"/>
                    </a:cubicBezTo>
                    <a:cubicBezTo>
                      <a:pt x="201" y="79"/>
                      <a:pt x="201" y="79"/>
                      <a:pt x="202" y="79"/>
                    </a:cubicBezTo>
                    <a:cubicBezTo>
                      <a:pt x="202" y="79"/>
                      <a:pt x="202" y="79"/>
                      <a:pt x="203" y="78"/>
                    </a:cubicBezTo>
                    <a:cubicBezTo>
                      <a:pt x="203" y="78"/>
                      <a:pt x="203" y="78"/>
                      <a:pt x="203" y="78"/>
                    </a:cubicBezTo>
                    <a:cubicBezTo>
                      <a:pt x="203" y="77"/>
                      <a:pt x="203" y="77"/>
                      <a:pt x="203" y="77"/>
                    </a:cubicBezTo>
                    <a:cubicBezTo>
                      <a:pt x="203" y="76"/>
                      <a:pt x="203" y="76"/>
                      <a:pt x="203" y="76"/>
                    </a:cubicBezTo>
                    <a:cubicBezTo>
                      <a:pt x="202" y="75"/>
                      <a:pt x="201" y="75"/>
                      <a:pt x="200" y="74"/>
                    </a:cubicBezTo>
                    <a:cubicBezTo>
                      <a:pt x="197" y="71"/>
                      <a:pt x="189" y="66"/>
                      <a:pt x="180" y="60"/>
                    </a:cubicBezTo>
                    <a:cubicBezTo>
                      <a:pt x="153" y="43"/>
                      <a:pt x="109" y="18"/>
                      <a:pt x="109" y="18"/>
                    </a:cubicBezTo>
                    <a:cubicBezTo>
                      <a:pt x="109" y="18"/>
                      <a:pt x="109" y="18"/>
                      <a:pt x="108" y="18"/>
                    </a:cubicBezTo>
                    <a:cubicBezTo>
                      <a:pt x="108" y="18"/>
                      <a:pt x="108" y="18"/>
                      <a:pt x="107" y="18"/>
                    </a:cubicBezTo>
                    <a:cubicBezTo>
                      <a:pt x="107" y="19"/>
                      <a:pt x="107" y="19"/>
                      <a:pt x="107" y="20"/>
                    </a:cubicBezTo>
                    <a:cubicBezTo>
                      <a:pt x="107" y="20"/>
                      <a:pt x="108" y="20"/>
                      <a:pt x="108" y="21"/>
                    </a:cubicBezTo>
                    <a:cubicBezTo>
                      <a:pt x="207" y="78"/>
                      <a:pt x="207" y="78"/>
                      <a:pt x="207" y="78"/>
                    </a:cubicBezTo>
                    <a:cubicBezTo>
                      <a:pt x="207" y="78"/>
                      <a:pt x="208" y="78"/>
                      <a:pt x="209" y="77"/>
                    </a:cubicBezTo>
                    <a:cubicBezTo>
                      <a:pt x="209" y="76"/>
                      <a:pt x="209" y="76"/>
                      <a:pt x="209" y="76"/>
                    </a:cubicBezTo>
                    <a:cubicBezTo>
                      <a:pt x="209" y="76"/>
                      <a:pt x="209" y="76"/>
                      <a:pt x="209" y="75"/>
                    </a:cubicBezTo>
                    <a:cubicBezTo>
                      <a:pt x="208" y="75"/>
                      <a:pt x="208" y="75"/>
                      <a:pt x="208" y="75"/>
                    </a:cubicBezTo>
                    <a:cubicBezTo>
                      <a:pt x="207" y="74"/>
                      <a:pt x="205" y="72"/>
                      <a:pt x="201" y="70"/>
                    </a:cubicBezTo>
                    <a:cubicBezTo>
                      <a:pt x="190" y="63"/>
                      <a:pt x="168" y="51"/>
                      <a:pt x="149" y="39"/>
                    </a:cubicBezTo>
                    <a:cubicBezTo>
                      <a:pt x="140" y="34"/>
                      <a:pt x="131" y="28"/>
                      <a:pt x="124" y="24"/>
                    </a:cubicBezTo>
                    <a:cubicBezTo>
                      <a:pt x="121" y="22"/>
                      <a:pt x="118" y="20"/>
                      <a:pt x="116" y="19"/>
                    </a:cubicBezTo>
                    <a:cubicBezTo>
                      <a:pt x="116" y="18"/>
                      <a:pt x="115" y="18"/>
                      <a:pt x="114" y="17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4" y="18"/>
                      <a:pt x="114" y="18"/>
                      <a:pt x="114" y="18"/>
                    </a:cubicBezTo>
                    <a:cubicBezTo>
                      <a:pt x="114" y="17"/>
                      <a:pt x="114" y="17"/>
                      <a:pt x="114" y="17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4" y="18"/>
                      <a:pt x="114" y="18"/>
                      <a:pt x="114" y="18"/>
                    </a:cubicBezTo>
                    <a:cubicBezTo>
                      <a:pt x="114" y="18"/>
                      <a:pt x="114" y="18"/>
                      <a:pt x="114" y="18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19"/>
                      <a:pt x="113" y="19"/>
                      <a:pt x="113" y="19"/>
                    </a:cubicBezTo>
                    <a:cubicBezTo>
                      <a:pt x="114" y="18"/>
                      <a:pt x="114" y="18"/>
                      <a:pt x="114" y="18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19"/>
                      <a:pt x="113" y="19"/>
                      <a:pt x="113" y="19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19"/>
                      <a:pt x="113" y="19"/>
                      <a:pt x="113" y="19"/>
                    </a:cubicBezTo>
                    <a:cubicBezTo>
                      <a:pt x="113" y="19"/>
                      <a:pt x="113" y="19"/>
                      <a:pt x="113" y="19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3" y="19"/>
                      <a:pt x="113" y="19"/>
                      <a:pt x="113" y="19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3" y="19"/>
                      <a:pt x="113" y="19"/>
                      <a:pt x="113" y="19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3" y="18"/>
                      <a:pt x="113" y="18"/>
                      <a:pt x="113" y="18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3" y="18"/>
                      <a:pt x="113" y="18"/>
                      <a:pt x="113" y="18"/>
                    </a:cubicBezTo>
                    <a:cubicBezTo>
                      <a:pt x="112" y="19"/>
                      <a:pt x="112" y="19"/>
                      <a:pt x="112" y="19"/>
                    </a:cubicBezTo>
                    <a:cubicBezTo>
                      <a:pt x="113" y="19"/>
                      <a:pt x="113" y="19"/>
                      <a:pt x="114" y="19"/>
                    </a:cubicBezTo>
                    <a:cubicBezTo>
                      <a:pt x="121" y="23"/>
                      <a:pt x="146" y="37"/>
                      <a:pt x="169" y="50"/>
                    </a:cubicBezTo>
                    <a:cubicBezTo>
                      <a:pt x="180" y="57"/>
                      <a:pt x="191" y="63"/>
                      <a:pt x="199" y="68"/>
                    </a:cubicBezTo>
                    <a:cubicBezTo>
                      <a:pt x="207" y="72"/>
                      <a:pt x="212" y="75"/>
                      <a:pt x="212" y="75"/>
                    </a:cubicBezTo>
                    <a:cubicBezTo>
                      <a:pt x="213" y="76"/>
                      <a:pt x="214" y="76"/>
                      <a:pt x="214" y="75"/>
                    </a:cubicBezTo>
                    <a:cubicBezTo>
                      <a:pt x="215" y="74"/>
                      <a:pt x="215" y="74"/>
                      <a:pt x="215" y="74"/>
                    </a:cubicBezTo>
                    <a:cubicBezTo>
                      <a:pt x="215" y="73"/>
                      <a:pt x="214" y="73"/>
                      <a:pt x="214" y="73"/>
                    </a:cubicBezTo>
                    <a:cubicBezTo>
                      <a:pt x="214" y="72"/>
                      <a:pt x="213" y="71"/>
                      <a:pt x="212" y="71"/>
                    </a:cubicBezTo>
                    <a:cubicBezTo>
                      <a:pt x="208" y="68"/>
                      <a:pt x="201" y="63"/>
                      <a:pt x="191" y="57"/>
                    </a:cubicBezTo>
                    <a:cubicBezTo>
                      <a:pt x="177" y="48"/>
                      <a:pt x="160" y="38"/>
                      <a:pt x="145" y="29"/>
                    </a:cubicBezTo>
                    <a:cubicBezTo>
                      <a:pt x="138" y="25"/>
                      <a:pt x="132" y="21"/>
                      <a:pt x="127" y="19"/>
                    </a:cubicBezTo>
                    <a:cubicBezTo>
                      <a:pt x="125" y="17"/>
                      <a:pt x="123" y="16"/>
                      <a:pt x="122" y="15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19" y="15"/>
                      <a:pt x="119" y="15"/>
                      <a:pt x="119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20" y="15"/>
                      <a:pt x="120" y="15"/>
                      <a:pt x="120" y="15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21" y="15"/>
                      <a:pt x="121" y="15"/>
                      <a:pt x="121" y="15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21" y="16"/>
                      <a:pt x="121" y="16"/>
                      <a:pt x="121" y="16"/>
                    </a:cubicBezTo>
                    <a:cubicBezTo>
                      <a:pt x="119" y="16"/>
                      <a:pt x="119" y="16"/>
                      <a:pt x="119" y="16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221" y="74"/>
                      <a:pt x="221" y="74"/>
                      <a:pt x="221" y="74"/>
                    </a:cubicBezTo>
                    <a:cubicBezTo>
                      <a:pt x="222" y="74"/>
                      <a:pt x="223" y="74"/>
                      <a:pt x="223" y="73"/>
                    </a:cubicBezTo>
                    <a:cubicBezTo>
                      <a:pt x="223" y="72"/>
                      <a:pt x="223" y="72"/>
                      <a:pt x="223" y="72"/>
                    </a:cubicBezTo>
                    <a:cubicBezTo>
                      <a:pt x="223" y="72"/>
                      <a:pt x="223" y="71"/>
                      <a:pt x="223" y="71"/>
                    </a:cubicBezTo>
                    <a:cubicBezTo>
                      <a:pt x="223" y="71"/>
                      <a:pt x="223" y="71"/>
                      <a:pt x="222" y="70"/>
                    </a:cubicBezTo>
                    <a:cubicBezTo>
                      <a:pt x="221" y="69"/>
                      <a:pt x="219" y="68"/>
                      <a:pt x="216" y="66"/>
                    </a:cubicBezTo>
                    <a:cubicBezTo>
                      <a:pt x="194" y="51"/>
                      <a:pt x="127" y="11"/>
                      <a:pt x="127" y="11"/>
                    </a:cubicBezTo>
                    <a:cubicBezTo>
                      <a:pt x="127" y="11"/>
                      <a:pt x="126" y="11"/>
                      <a:pt x="125" y="12"/>
                    </a:cubicBezTo>
                    <a:cubicBezTo>
                      <a:pt x="125" y="13"/>
                      <a:pt x="125" y="14"/>
                      <a:pt x="126" y="14"/>
                    </a:cubicBezTo>
                    <a:cubicBezTo>
                      <a:pt x="126" y="14"/>
                      <a:pt x="151" y="29"/>
                      <a:pt x="176" y="43"/>
                    </a:cubicBezTo>
                    <a:cubicBezTo>
                      <a:pt x="189" y="51"/>
                      <a:pt x="202" y="58"/>
                      <a:pt x="212" y="63"/>
                    </a:cubicBezTo>
                    <a:cubicBezTo>
                      <a:pt x="217" y="66"/>
                      <a:pt x="221" y="69"/>
                      <a:pt x="225" y="70"/>
                    </a:cubicBezTo>
                    <a:cubicBezTo>
                      <a:pt x="226" y="71"/>
                      <a:pt x="228" y="72"/>
                      <a:pt x="229" y="72"/>
                    </a:cubicBezTo>
                    <a:cubicBezTo>
                      <a:pt x="229" y="72"/>
                      <a:pt x="230" y="72"/>
                      <a:pt x="230" y="73"/>
                    </a:cubicBezTo>
                    <a:cubicBezTo>
                      <a:pt x="231" y="73"/>
                      <a:pt x="231" y="73"/>
                      <a:pt x="231" y="73"/>
                    </a:cubicBezTo>
                    <a:cubicBezTo>
                      <a:pt x="232" y="73"/>
                      <a:pt x="232" y="73"/>
                      <a:pt x="232" y="73"/>
                    </a:cubicBezTo>
                    <a:cubicBezTo>
                      <a:pt x="232" y="73"/>
                      <a:pt x="233" y="72"/>
                      <a:pt x="233" y="72"/>
                    </a:cubicBezTo>
                    <a:cubicBezTo>
                      <a:pt x="233" y="72"/>
                      <a:pt x="233" y="72"/>
                      <a:pt x="233" y="72"/>
                    </a:cubicBezTo>
                    <a:cubicBezTo>
                      <a:pt x="233" y="71"/>
                      <a:pt x="233" y="71"/>
                      <a:pt x="233" y="71"/>
                    </a:cubicBezTo>
                    <a:cubicBezTo>
                      <a:pt x="233" y="71"/>
                      <a:pt x="233" y="70"/>
                      <a:pt x="233" y="70"/>
                    </a:cubicBezTo>
                    <a:cubicBezTo>
                      <a:pt x="232" y="69"/>
                      <a:pt x="232" y="69"/>
                      <a:pt x="232" y="69"/>
                    </a:cubicBezTo>
                    <a:cubicBezTo>
                      <a:pt x="231" y="68"/>
                      <a:pt x="229" y="67"/>
                      <a:pt x="225" y="65"/>
                    </a:cubicBezTo>
                    <a:cubicBezTo>
                      <a:pt x="214" y="58"/>
                      <a:pt x="192" y="45"/>
                      <a:pt x="172" y="33"/>
                    </a:cubicBezTo>
                    <a:cubicBezTo>
                      <a:pt x="162" y="28"/>
                      <a:pt x="153" y="22"/>
                      <a:pt x="147" y="18"/>
                    </a:cubicBezTo>
                    <a:cubicBezTo>
                      <a:pt x="143" y="16"/>
                      <a:pt x="141" y="14"/>
                      <a:pt x="139" y="13"/>
                    </a:cubicBezTo>
                    <a:cubicBezTo>
                      <a:pt x="138" y="12"/>
                      <a:pt x="137" y="11"/>
                      <a:pt x="137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6" y="11"/>
                      <a:pt x="136" y="11"/>
                      <a:pt x="136" y="11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6" y="12"/>
                      <a:pt x="136" y="12"/>
                      <a:pt x="136" y="12"/>
                    </a:cubicBezTo>
                    <a:cubicBezTo>
                      <a:pt x="135" y="11"/>
                      <a:pt x="135" y="11"/>
                      <a:pt x="135" y="11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236" y="70"/>
                      <a:pt x="236" y="70"/>
                      <a:pt x="236" y="70"/>
                    </a:cubicBezTo>
                    <a:cubicBezTo>
                      <a:pt x="236" y="71"/>
                      <a:pt x="237" y="71"/>
                      <a:pt x="238" y="70"/>
                    </a:cubicBezTo>
                    <a:cubicBezTo>
                      <a:pt x="238" y="69"/>
                      <a:pt x="238" y="69"/>
                      <a:pt x="238" y="69"/>
                    </a:cubicBezTo>
                    <a:cubicBezTo>
                      <a:pt x="238" y="69"/>
                      <a:pt x="238" y="68"/>
                      <a:pt x="237" y="68"/>
                    </a:cubicBezTo>
                    <a:cubicBezTo>
                      <a:pt x="237" y="67"/>
                      <a:pt x="237" y="67"/>
                      <a:pt x="237" y="67"/>
                    </a:cubicBezTo>
                    <a:cubicBezTo>
                      <a:pt x="236" y="66"/>
                      <a:pt x="233" y="65"/>
                      <a:pt x="230" y="62"/>
                    </a:cubicBezTo>
                    <a:cubicBezTo>
                      <a:pt x="219" y="55"/>
                      <a:pt x="196" y="41"/>
                      <a:pt x="176" y="29"/>
                    </a:cubicBezTo>
                    <a:cubicBezTo>
                      <a:pt x="166" y="23"/>
                      <a:pt x="157" y="18"/>
                      <a:pt x="151" y="14"/>
                    </a:cubicBezTo>
                    <a:cubicBezTo>
                      <a:pt x="147" y="12"/>
                      <a:pt x="144" y="10"/>
                      <a:pt x="143" y="9"/>
                    </a:cubicBezTo>
                    <a:cubicBezTo>
                      <a:pt x="142" y="8"/>
                      <a:pt x="141" y="8"/>
                      <a:pt x="140" y="7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40" y="7"/>
                      <a:pt x="140" y="7"/>
                      <a:pt x="140" y="7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40" y="8"/>
                      <a:pt x="140" y="8"/>
                      <a:pt x="140" y="8"/>
                    </a:cubicBezTo>
                    <a:cubicBezTo>
                      <a:pt x="139" y="8"/>
                      <a:pt x="139" y="8"/>
                      <a:pt x="139" y="8"/>
                    </a:cubicBezTo>
                    <a:cubicBezTo>
                      <a:pt x="138" y="10"/>
                      <a:pt x="138" y="10"/>
                      <a:pt x="138" y="10"/>
                    </a:cubicBezTo>
                    <a:cubicBezTo>
                      <a:pt x="138" y="10"/>
                      <a:pt x="163" y="24"/>
                      <a:pt x="188" y="39"/>
                    </a:cubicBezTo>
                    <a:cubicBezTo>
                      <a:pt x="200" y="47"/>
                      <a:pt x="213" y="54"/>
                      <a:pt x="223" y="60"/>
                    </a:cubicBezTo>
                    <a:cubicBezTo>
                      <a:pt x="228" y="62"/>
                      <a:pt x="232" y="65"/>
                      <a:pt x="235" y="66"/>
                    </a:cubicBezTo>
                    <a:cubicBezTo>
                      <a:pt x="237" y="67"/>
                      <a:pt x="238" y="68"/>
                      <a:pt x="239" y="68"/>
                    </a:cubicBezTo>
                    <a:cubicBezTo>
                      <a:pt x="239" y="69"/>
                      <a:pt x="240" y="69"/>
                      <a:pt x="240" y="69"/>
                    </a:cubicBezTo>
                    <a:cubicBezTo>
                      <a:pt x="241" y="69"/>
                      <a:pt x="241" y="69"/>
                      <a:pt x="241" y="69"/>
                    </a:cubicBezTo>
                    <a:cubicBezTo>
                      <a:pt x="242" y="69"/>
                      <a:pt x="242" y="69"/>
                      <a:pt x="242" y="69"/>
                    </a:cubicBezTo>
                    <a:cubicBezTo>
                      <a:pt x="242" y="69"/>
                      <a:pt x="243" y="69"/>
                      <a:pt x="243" y="68"/>
                    </a:cubicBezTo>
                    <a:cubicBezTo>
                      <a:pt x="243" y="68"/>
                      <a:pt x="243" y="68"/>
                      <a:pt x="243" y="68"/>
                    </a:cubicBezTo>
                    <a:cubicBezTo>
                      <a:pt x="243" y="68"/>
                      <a:pt x="243" y="68"/>
                      <a:pt x="243" y="68"/>
                    </a:cubicBezTo>
                    <a:cubicBezTo>
                      <a:pt x="243" y="67"/>
                      <a:pt x="243" y="67"/>
                      <a:pt x="243" y="67"/>
                    </a:cubicBezTo>
                    <a:cubicBezTo>
                      <a:pt x="243" y="66"/>
                      <a:pt x="242" y="66"/>
                      <a:pt x="242" y="66"/>
                    </a:cubicBezTo>
                    <a:cubicBezTo>
                      <a:pt x="241" y="65"/>
                      <a:pt x="239" y="63"/>
                      <a:pt x="235" y="61"/>
                    </a:cubicBezTo>
                    <a:cubicBezTo>
                      <a:pt x="213" y="46"/>
                      <a:pt x="146" y="6"/>
                      <a:pt x="146" y="6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6" y="9"/>
                      <a:pt x="146" y="9"/>
                      <a:pt x="146" y="9"/>
                    </a:cubicBezTo>
                    <a:cubicBezTo>
                      <a:pt x="146" y="8"/>
                      <a:pt x="146" y="8"/>
                      <a:pt x="146" y="8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5" y="9"/>
                      <a:pt x="145" y="9"/>
                    </a:cubicBezTo>
                    <a:cubicBezTo>
                      <a:pt x="145" y="9"/>
                      <a:pt x="146" y="9"/>
                      <a:pt x="147" y="10"/>
                    </a:cubicBezTo>
                    <a:cubicBezTo>
                      <a:pt x="154" y="14"/>
                      <a:pt x="178" y="28"/>
                      <a:pt x="201" y="41"/>
                    </a:cubicBezTo>
                    <a:cubicBezTo>
                      <a:pt x="212" y="47"/>
                      <a:pt x="224" y="54"/>
                      <a:pt x="232" y="59"/>
                    </a:cubicBezTo>
                    <a:cubicBezTo>
                      <a:pt x="237" y="61"/>
                      <a:pt x="240" y="63"/>
                      <a:pt x="243" y="64"/>
                    </a:cubicBezTo>
                    <a:cubicBezTo>
                      <a:pt x="244" y="65"/>
                      <a:pt x="246" y="65"/>
                      <a:pt x="246" y="66"/>
                    </a:cubicBezTo>
                    <a:cubicBezTo>
                      <a:pt x="247" y="66"/>
                      <a:pt x="247" y="66"/>
                      <a:pt x="248" y="66"/>
                    </a:cubicBezTo>
                    <a:cubicBezTo>
                      <a:pt x="248" y="66"/>
                      <a:pt x="248" y="66"/>
                      <a:pt x="249" y="66"/>
                    </a:cubicBezTo>
                    <a:cubicBezTo>
                      <a:pt x="249" y="66"/>
                      <a:pt x="249" y="66"/>
                      <a:pt x="249" y="66"/>
                    </a:cubicBezTo>
                    <a:cubicBezTo>
                      <a:pt x="250" y="66"/>
                      <a:pt x="250" y="66"/>
                      <a:pt x="250" y="66"/>
                    </a:cubicBezTo>
                    <a:cubicBezTo>
                      <a:pt x="250" y="65"/>
                      <a:pt x="250" y="65"/>
                      <a:pt x="250" y="65"/>
                    </a:cubicBezTo>
                    <a:cubicBezTo>
                      <a:pt x="250" y="64"/>
                      <a:pt x="250" y="64"/>
                      <a:pt x="250" y="64"/>
                    </a:cubicBezTo>
                    <a:cubicBezTo>
                      <a:pt x="250" y="64"/>
                      <a:pt x="244" y="60"/>
                      <a:pt x="235" y="54"/>
                    </a:cubicBezTo>
                    <a:cubicBezTo>
                      <a:pt x="221" y="46"/>
                      <a:pt x="201" y="34"/>
                      <a:pt x="184" y="23"/>
                    </a:cubicBezTo>
                    <a:cubicBezTo>
                      <a:pt x="176" y="18"/>
                      <a:pt x="168" y="13"/>
                      <a:pt x="162" y="10"/>
                    </a:cubicBezTo>
                    <a:cubicBezTo>
                      <a:pt x="160" y="8"/>
                      <a:pt x="158" y="6"/>
                      <a:pt x="156" y="5"/>
                    </a:cubicBezTo>
                    <a:cubicBezTo>
                      <a:pt x="155" y="5"/>
                      <a:pt x="155" y="4"/>
                      <a:pt x="154" y="4"/>
                    </a:cubicBezTo>
                    <a:cubicBezTo>
                      <a:pt x="154" y="4"/>
                      <a:pt x="154" y="4"/>
                      <a:pt x="154" y="4"/>
                    </a:cubicBezTo>
                    <a:cubicBezTo>
                      <a:pt x="154" y="4"/>
                      <a:pt x="154" y="4"/>
                      <a:pt x="154" y="4"/>
                    </a:cubicBezTo>
                    <a:cubicBezTo>
                      <a:pt x="153" y="4"/>
                      <a:pt x="153" y="4"/>
                      <a:pt x="153" y="4"/>
                    </a:cubicBezTo>
                    <a:cubicBezTo>
                      <a:pt x="154" y="4"/>
                      <a:pt x="154" y="4"/>
                      <a:pt x="154" y="4"/>
                    </a:cubicBezTo>
                    <a:cubicBezTo>
                      <a:pt x="154" y="4"/>
                      <a:pt x="154" y="4"/>
                      <a:pt x="154" y="4"/>
                    </a:cubicBezTo>
                    <a:cubicBezTo>
                      <a:pt x="153" y="4"/>
                      <a:pt x="153" y="4"/>
                      <a:pt x="153" y="4"/>
                    </a:cubicBezTo>
                    <a:cubicBezTo>
                      <a:pt x="154" y="4"/>
                      <a:pt x="154" y="4"/>
                      <a:pt x="154" y="4"/>
                    </a:cubicBezTo>
                    <a:cubicBezTo>
                      <a:pt x="153" y="5"/>
                      <a:pt x="153" y="5"/>
                      <a:pt x="153" y="5"/>
                    </a:cubicBezTo>
                    <a:cubicBezTo>
                      <a:pt x="154" y="5"/>
                      <a:pt x="154" y="5"/>
                      <a:pt x="154" y="5"/>
                    </a:cubicBezTo>
                    <a:cubicBezTo>
                      <a:pt x="154" y="4"/>
                      <a:pt x="154" y="4"/>
                      <a:pt x="154" y="4"/>
                    </a:cubicBezTo>
                    <a:cubicBezTo>
                      <a:pt x="153" y="5"/>
                      <a:pt x="153" y="5"/>
                      <a:pt x="153" y="5"/>
                    </a:cubicBezTo>
                    <a:cubicBezTo>
                      <a:pt x="154" y="5"/>
                      <a:pt x="154" y="5"/>
                      <a:pt x="154" y="5"/>
                    </a:cubicBezTo>
                    <a:cubicBezTo>
                      <a:pt x="153" y="5"/>
                      <a:pt x="153" y="5"/>
                      <a:pt x="153" y="5"/>
                    </a:cubicBezTo>
                    <a:cubicBezTo>
                      <a:pt x="152" y="6"/>
                      <a:pt x="152" y="6"/>
                      <a:pt x="152" y="6"/>
                    </a:cubicBezTo>
                    <a:cubicBezTo>
                      <a:pt x="152" y="6"/>
                      <a:pt x="177" y="21"/>
                      <a:pt x="203" y="35"/>
                    </a:cubicBezTo>
                    <a:cubicBezTo>
                      <a:pt x="215" y="42"/>
                      <a:pt x="228" y="50"/>
                      <a:pt x="238" y="55"/>
                    </a:cubicBezTo>
                    <a:cubicBezTo>
                      <a:pt x="242" y="58"/>
                      <a:pt x="246" y="60"/>
                      <a:pt x="249" y="62"/>
                    </a:cubicBezTo>
                    <a:cubicBezTo>
                      <a:pt x="251" y="62"/>
                      <a:pt x="252" y="63"/>
                      <a:pt x="253" y="64"/>
                    </a:cubicBezTo>
                    <a:cubicBezTo>
                      <a:pt x="253" y="64"/>
                      <a:pt x="254" y="64"/>
                      <a:pt x="254" y="64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5" y="64"/>
                      <a:pt x="255" y="64"/>
                      <a:pt x="255" y="64"/>
                    </a:cubicBezTo>
                    <a:cubicBezTo>
                      <a:pt x="255" y="64"/>
                      <a:pt x="256" y="64"/>
                      <a:pt x="256" y="64"/>
                    </a:cubicBezTo>
                    <a:cubicBezTo>
                      <a:pt x="256" y="63"/>
                      <a:pt x="256" y="63"/>
                      <a:pt x="256" y="63"/>
                    </a:cubicBezTo>
                    <a:cubicBezTo>
                      <a:pt x="256" y="62"/>
                      <a:pt x="256" y="62"/>
                      <a:pt x="256" y="62"/>
                    </a:cubicBezTo>
                    <a:cubicBezTo>
                      <a:pt x="256" y="62"/>
                      <a:pt x="256" y="62"/>
                      <a:pt x="256" y="62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3" y="60"/>
                      <a:pt x="247" y="56"/>
                      <a:pt x="237" y="50"/>
                    </a:cubicBezTo>
                    <a:cubicBezTo>
                      <a:pt x="210" y="33"/>
                      <a:pt x="161" y="3"/>
                      <a:pt x="161" y="3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2" y="5"/>
                      <a:pt x="162" y="5"/>
                      <a:pt x="162" y="5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2" y="5"/>
                      <a:pt x="162" y="5"/>
                      <a:pt x="162" y="5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4"/>
                      <a:pt x="161" y="4"/>
                      <a:pt x="161" y="4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5"/>
                      <a:pt x="161" y="5"/>
                      <a:pt x="161" y="5"/>
                    </a:cubicBezTo>
                    <a:cubicBezTo>
                      <a:pt x="161" y="5"/>
                      <a:pt x="162" y="6"/>
                      <a:pt x="163" y="6"/>
                    </a:cubicBezTo>
                    <a:cubicBezTo>
                      <a:pt x="167" y="8"/>
                      <a:pt x="175" y="12"/>
                      <a:pt x="185" y="18"/>
                    </a:cubicBezTo>
                    <a:cubicBezTo>
                      <a:pt x="200" y="26"/>
                      <a:pt x="219" y="37"/>
                      <a:pt x="234" y="46"/>
                    </a:cubicBezTo>
                    <a:cubicBezTo>
                      <a:pt x="242" y="51"/>
                      <a:pt x="249" y="55"/>
                      <a:pt x="254" y="58"/>
                    </a:cubicBezTo>
                    <a:cubicBezTo>
                      <a:pt x="258" y="60"/>
                      <a:pt x="261" y="62"/>
                      <a:pt x="261" y="62"/>
                    </a:cubicBezTo>
                    <a:cubicBezTo>
                      <a:pt x="262" y="63"/>
                      <a:pt x="263" y="62"/>
                      <a:pt x="263" y="62"/>
                    </a:cubicBezTo>
                    <a:cubicBezTo>
                      <a:pt x="263" y="61"/>
                      <a:pt x="263" y="61"/>
                      <a:pt x="263" y="61"/>
                    </a:cubicBezTo>
                    <a:cubicBezTo>
                      <a:pt x="263" y="60"/>
                      <a:pt x="263" y="60"/>
                      <a:pt x="263" y="60"/>
                    </a:cubicBezTo>
                    <a:cubicBezTo>
                      <a:pt x="263" y="60"/>
                      <a:pt x="263" y="60"/>
                      <a:pt x="263" y="60"/>
                    </a:cubicBezTo>
                    <a:cubicBezTo>
                      <a:pt x="262" y="59"/>
                      <a:pt x="262" y="59"/>
                      <a:pt x="261" y="58"/>
                    </a:cubicBezTo>
                    <a:cubicBezTo>
                      <a:pt x="254" y="54"/>
                      <a:pt x="231" y="40"/>
                      <a:pt x="209" y="27"/>
                    </a:cubicBezTo>
                    <a:cubicBezTo>
                      <a:pt x="199" y="20"/>
                      <a:pt x="188" y="14"/>
                      <a:pt x="180" y="9"/>
                    </a:cubicBezTo>
                    <a:cubicBezTo>
                      <a:pt x="177" y="7"/>
                      <a:pt x="174" y="4"/>
                      <a:pt x="171" y="3"/>
                    </a:cubicBezTo>
                    <a:cubicBezTo>
                      <a:pt x="170" y="2"/>
                      <a:pt x="169" y="2"/>
                      <a:pt x="169" y="1"/>
                    </a:cubicBezTo>
                    <a:cubicBezTo>
                      <a:pt x="168" y="1"/>
                      <a:pt x="168" y="1"/>
                      <a:pt x="168" y="1"/>
                    </a:cubicBezTo>
                    <a:cubicBezTo>
                      <a:pt x="168" y="1"/>
                      <a:pt x="168" y="1"/>
                      <a:pt x="168" y="1"/>
                    </a:cubicBezTo>
                    <a:cubicBezTo>
                      <a:pt x="167" y="2"/>
                      <a:pt x="167" y="2"/>
                      <a:pt x="167" y="2"/>
                    </a:cubicBezTo>
                    <a:cubicBezTo>
                      <a:pt x="169" y="2"/>
                      <a:pt x="169" y="2"/>
                      <a:pt x="169" y="2"/>
                    </a:cubicBezTo>
                    <a:cubicBezTo>
                      <a:pt x="169" y="1"/>
                      <a:pt x="168" y="1"/>
                      <a:pt x="168" y="1"/>
                    </a:cubicBezTo>
                    <a:cubicBezTo>
                      <a:pt x="167" y="2"/>
                      <a:pt x="167" y="2"/>
                      <a:pt x="167" y="2"/>
                    </a:cubicBez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2"/>
                      <a:pt x="167" y="2"/>
                      <a:pt x="167" y="2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9" y="2"/>
                      <a:pt x="169" y="2"/>
                      <a:pt x="169" y="2"/>
                    </a:cubicBezTo>
                    <a:cubicBezTo>
                      <a:pt x="167" y="2"/>
                      <a:pt x="167" y="2"/>
                      <a:pt x="167" y="2"/>
                    </a:cubicBezTo>
                    <a:cubicBezTo>
                      <a:pt x="168" y="2"/>
                      <a:pt x="168" y="2"/>
                      <a:pt x="168" y="2"/>
                    </a:cubicBezTo>
                    <a:cubicBezTo>
                      <a:pt x="169" y="2"/>
                      <a:pt x="169" y="1"/>
                      <a:pt x="168" y="0"/>
                    </a:cubicBezTo>
                    <a:cubicBezTo>
                      <a:pt x="167" y="0"/>
                      <a:pt x="166" y="0"/>
                      <a:pt x="166" y="1"/>
                    </a:cubicBezTo>
                    <a:cubicBezTo>
                      <a:pt x="166" y="2"/>
                      <a:pt x="166" y="2"/>
                      <a:pt x="166" y="2"/>
                    </a:cubicBezTo>
                    <a:cubicBezTo>
                      <a:pt x="166" y="2"/>
                      <a:pt x="166" y="2"/>
                      <a:pt x="166" y="3"/>
                    </a:cubicBezTo>
                    <a:cubicBezTo>
                      <a:pt x="167" y="3"/>
                      <a:pt x="167" y="3"/>
                      <a:pt x="167" y="3"/>
                    </a:cubicBezTo>
                    <a:cubicBezTo>
                      <a:pt x="168" y="4"/>
                      <a:pt x="170" y="6"/>
                      <a:pt x="173" y="8"/>
                    </a:cubicBezTo>
                    <a:cubicBezTo>
                      <a:pt x="184" y="15"/>
                      <a:pt x="206" y="28"/>
                      <a:pt x="225" y="40"/>
                    </a:cubicBezTo>
                    <a:cubicBezTo>
                      <a:pt x="235" y="46"/>
                      <a:pt x="244" y="51"/>
                      <a:pt x="251" y="55"/>
                    </a:cubicBezTo>
                    <a:cubicBezTo>
                      <a:pt x="254" y="57"/>
                      <a:pt x="256" y="59"/>
                      <a:pt x="258" y="60"/>
                    </a:cubicBezTo>
                    <a:cubicBezTo>
                      <a:pt x="259" y="61"/>
                      <a:pt x="260" y="61"/>
                      <a:pt x="260" y="61"/>
                    </a:cubicBezTo>
                    <a:cubicBezTo>
                      <a:pt x="261" y="62"/>
                      <a:pt x="261" y="62"/>
                      <a:pt x="261" y="62"/>
                    </a:cubicBezTo>
                    <a:cubicBezTo>
                      <a:pt x="261" y="62"/>
                      <a:pt x="261" y="62"/>
                      <a:pt x="261" y="62"/>
                    </a:cubicBezTo>
                    <a:cubicBezTo>
                      <a:pt x="261" y="61"/>
                      <a:pt x="261" y="61"/>
                      <a:pt x="261" y="61"/>
                    </a:cubicBezTo>
                    <a:cubicBezTo>
                      <a:pt x="261" y="62"/>
                      <a:pt x="261" y="62"/>
                      <a:pt x="261" y="62"/>
                    </a:cubicBezTo>
                    <a:cubicBezTo>
                      <a:pt x="261" y="62"/>
                      <a:pt x="261" y="62"/>
                      <a:pt x="261" y="62"/>
                    </a:cubicBezTo>
                    <a:cubicBezTo>
                      <a:pt x="261" y="61"/>
                      <a:pt x="261" y="61"/>
                      <a:pt x="261" y="61"/>
                    </a:cubicBezTo>
                    <a:cubicBezTo>
                      <a:pt x="261" y="62"/>
                      <a:pt x="261" y="62"/>
                      <a:pt x="261" y="62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1" y="61"/>
                      <a:pt x="261" y="61"/>
                      <a:pt x="261" y="61"/>
                    </a:cubicBezTo>
                    <a:cubicBezTo>
                      <a:pt x="261" y="62"/>
                      <a:pt x="261" y="62"/>
                      <a:pt x="261" y="62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1" y="61"/>
                      <a:pt x="261" y="61"/>
                      <a:pt x="261" y="61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1" y="60"/>
                      <a:pt x="261" y="60"/>
                      <a:pt x="261" y="60"/>
                    </a:cubicBezTo>
                    <a:cubicBezTo>
                      <a:pt x="261" y="61"/>
                      <a:pt x="261" y="61"/>
                      <a:pt x="261" y="61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1" y="60"/>
                      <a:pt x="261" y="60"/>
                      <a:pt x="261" y="60"/>
                    </a:cubicBezTo>
                    <a:cubicBezTo>
                      <a:pt x="262" y="61"/>
                      <a:pt x="262" y="61"/>
                      <a:pt x="262" y="61"/>
                    </a:cubicBezTo>
                    <a:cubicBezTo>
                      <a:pt x="263" y="60"/>
                      <a:pt x="263" y="60"/>
                      <a:pt x="263" y="60"/>
                    </a:cubicBezTo>
                    <a:cubicBezTo>
                      <a:pt x="263" y="60"/>
                      <a:pt x="239" y="45"/>
                      <a:pt x="214" y="31"/>
                    </a:cubicBezTo>
                    <a:cubicBezTo>
                      <a:pt x="202" y="24"/>
                      <a:pt x="190" y="17"/>
                      <a:pt x="180" y="11"/>
                    </a:cubicBezTo>
                    <a:cubicBezTo>
                      <a:pt x="175" y="9"/>
                      <a:pt x="171" y="7"/>
                      <a:pt x="168" y="5"/>
                    </a:cubicBezTo>
                    <a:cubicBezTo>
                      <a:pt x="166" y="4"/>
                      <a:pt x="165" y="4"/>
                      <a:pt x="164" y="3"/>
                    </a:cubicBezTo>
                    <a:cubicBezTo>
                      <a:pt x="163" y="3"/>
                      <a:pt x="163" y="3"/>
                      <a:pt x="162" y="3"/>
                    </a:cubicBezTo>
                    <a:cubicBezTo>
                      <a:pt x="162" y="2"/>
                      <a:pt x="161" y="2"/>
                      <a:pt x="161" y="2"/>
                    </a:cubicBezTo>
                    <a:cubicBezTo>
                      <a:pt x="160" y="2"/>
                      <a:pt x="160" y="2"/>
                      <a:pt x="160" y="2"/>
                    </a:cubicBezTo>
                    <a:cubicBezTo>
                      <a:pt x="160" y="3"/>
                      <a:pt x="160" y="3"/>
                      <a:pt x="159" y="3"/>
                    </a:cubicBezTo>
                    <a:cubicBezTo>
                      <a:pt x="159" y="3"/>
                      <a:pt x="159" y="4"/>
                      <a:pt x="159" y="4"/>
                    </a:cubicBezTo>
                    <a:cubicBezTo>
                      <a:pt x="159" y="5"/>
                      <a:pt x="159" y="5"/>
                      <a:pt x="160" y="5"/>
                    </a:cubicBezTo>
                    <a:cubicBezTo>
                      <a:pt x="160" y="5"/>
                      <a:pt x="166" y="9"/>
                      <a:pt x="175" y="14"/>
                    </a:cubicBezTo>
                    <a:cubicBezTo>
                      <a:pt x="188" y="23"/>
                      <a:pt x="208" y="35"/>
                      <a:pt x="224" y="45"/>
                    </a:cubicBezTo>
                    <a:cubicBezTo>
                      <a:pt x="233" y="50"/>
                      <a:pt x="240" y="55"/>
                      <a:pt x="245" y="58"/>
                    </a:cubicBezTo>
                    <a:cubicBezTo>
                      <a:pt x="248" y="60"/>
                      <a:pt x="250" y="62"/>
                      <a:pt x="252" y="62"/>
                    </a:cubicBezTo>
                    <a:cubicBezTo>
                      <a:pt x="253" y="63"/>
                      <a:pt x="253" y="63"/>
                      <a:pt x="253" y="64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4" y="63"/>
                      <a:pt x="254" y="63"/>
                      <a:pt x="254" y="63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4" y="63"/>
                      <a:pt x="254" y="63"/>
                      <a:pt x="254" y="63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4" y="64"/>
                      <a:pt x="254" y="64"/>
                      <a:pt x="254" y="64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3" y="63"/>
                      <a:pt x="253" y="63"/>
                      <a:pt x="253" y="63"/>
                    </a:cubicBezTo>
                    <a:cubicBezTo>
                      <a:pt x="253" y="63"/>
                      <a:pt x="254" y="64"/>
                      <a:pt x="254" y="64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3" y="63"/>
                      <a:pt x="253" y="63"/>
                      <a:pt x="253" y="63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4" y="62"/>
                      <a:pt x="254" y="62"/>
                      <a:pt x="254" y="62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5" y="61"/>
                      <a:pt x="254" y="61"/>
                      <a:pt x="254" y="62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5" y="63"/>
                      <a:pt x="255" y="63"/>
                      <a:pt x="255" y="63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5" y="62"/>
                      <a:pt x="255" y="62"/>
                      <a:pt x="255" y="62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5" y="62"/>
                      <a:pt x="255" y="62"/>
                      <a:pt x="255" y="62"/>
                    </a:cubicBezTo>
                    <a:cubicBezTo>
                      <a:pt x="255" y="61"/>
                      <a:pt x="255" y="61"/>
                      <a:pt x="255" y="61"/>
                    </a:cubicBezTo>
                    <a:cubicBezTo>
                      <a:pt x="255" y="61"/>
                      <a:pt x="254" y="61"/>
                      <a:pt x="254" y="61"/>
                    </a:cubicBezTo>
                    <a:cubicBezTo>
                      <a:pt x="246" y="57"/>
                      <a:pt x="221" y="43"/>
                      <a:pt x="198" y="29"/>
                    </a:cubicBezTo>
                    <a:cubicBezTo>
                      <a:pt x="187" y="23"/>
                      <a:pt x="175" y="16"/>
                      <a:pt x="167" y="11"/>
                    </a:cubicBezTo>
                    <a:cubicBezTo>
                      <a:pt x="159" y="7"/>
                      <a:pt x="154" y="4"/>
                      <a:pt x="154" y="4"/>
                    </a:cubicBezTo>
                    <a:cubicBezTo>
                      <a:pt x="153" y="3"/>
                      <a:pt x="153" y="3"/>
                      <a:pt x="152" y="4"/>
                    </a:cubicBezTo>
                    <a:cubicBezTo>
                      <a:pt x="152" y="4"/>
                      <a:pt x="151" y="4"/>
                      <a:pt x="151" y="5"/>
                    </a:cubicBezTo>
                    <a:cubicBezTo>
                      <a:pt x="151" y="5"/>
                      <a:pt x="152" y="6"/>
                      <a:pt x="152" y="6"/>
                    </a:cubicBezTo>
                    <a:cubicBezTo>
                      <a:pt x="152" y="6"/>
                      <a:pt x="152" y="6"/>
                      <a:pt x="152" y="6"/>
                    </a:cubicBezTo>
                    <a:cubicBezTo>
                      <a:pt x="152" y="6"/>
                      <a:pt x="153" y="7"/>
                      <a:pt x="154" y="8"/>
                    </a:cubicBezTo>
                    <a:cubicBezTo>
                      <a:pt x="168" y="17"/>
                      <a:pt x="248" y="66"/>
                      <a:pt x="248" y="66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8" y="64"/>
                      <a:pt x="248" y="64"/>
                      <a:pt x="248" y="64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8" y="64"/>
                      <a:pt x="248" y="64"/>
                      <a:pt x="248" y="64"/>
                    </a:cubicBezTo>
                    <a:cubicBezTo>
                      <a:pt x="248" y="64"/>
                      <a:pt x="248" y="64"/>
                      <a:pt x="248" y="64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8" y="64"/>
                      <a:pt x="248" y="64"/>
                      <a:pt x="248" y="64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9" y="63"/>
                      <a:pt x="249" y="63"/>
                      <a:pt x="249" y="63"/>
                    </a:cubicBezTo>
                    <a:cubicBezTo>
                      <a:pt x="248" y="64"/>
                      <a:pt x="248" y="64"/>
                      <a:pt x="248" y="64"/>
                    </a:cubicBezTo>
                    <a:cubicBezTo>
                      <a:pt x="249" y="65"/>
                      <a:pt x="249" y="65"/>
                      <a:pt x="249" y="65"/>
                    </a:cubicBezTo>
                    <a:cubicBezTo>
                      <a:pt x="249" y="63"/>
                      <a:pt x="249" y="63"/>
                      <a:pt x="249" y="63"/>
                    </a:cubicBezTo>
                    <a:cubicBezTo>
                      <a:pt x="249" y="64"/>
                      <a:pt x="249" y="64"/>
                      <a:pt x="249" y="64"/>
                    </a:cubicBezTo>
                    <a:cubicBezTo>
                      <a:pt x="249" y="63"/>
                      <a:pt x="249" y="63"/>
                      <a:pt x="249" y="63"/>
                    </a:cubicBezTo>
                    <a:cubicBezTo>
                      <a:pt x="249" y="63"/>
                      <a:pt x="249" y="63"/>
                      <a:pt x="249" y="63"/>
                    </a:cubicBezTo>
                    <a:cubicBezTo>
                      <a:pt x="249" y="64"/>
                      <a:pt x="249" y="64"/>
                      <a:pt x="249" y="64"/>
                    </a:cubicBezTo>
                    <a:cubicBezTo>
                      <a:pt x="249" y="63"/>
                      <a:pt x="249" y="63"/>
                      <a:pt x="249" y="63"/>
                    </a:cubicBezTo>
                    <a:cubicBezTo>
                      <a:pt x="249" y="63"/>
                      <a:pt x="248" y="63"/>
                      <a:pt x="247" y="63"/>
                    </a:cubicBezTo>
                    <a:cubicBezTo>
                      <a:pt x="243" y="61"/>
                      <a:pt x="235" y="57"/>
                      <a:pt x="225" y="51"/>
                    </a:cubicBezTo>
                    <a:cubicBezTo>
                      <a:pt x="210" y="43"/>
                      <a:pt x="190" y="31"/>
                      <a:pt x="175" y="22"/>
                    </a:cubicBezTo>
                    <a:cubicBezTo>
                      <a:pt x="167" y="18"/>
                      <a:pt x="160" y="14"/>
                      <a:pt x="155" y="11"/>
                    </a:cubicBezTo>
                    <a:cubicBezTo>
                      <a:pt x="152" y="9"/>
                      <a:pt x="150" y="8"/>
                      <a:pt x="149" y="7"/>
                    </a:cubicBezTo>
                    <a:cubicBezTo>
                      <a:pt x="148" y="7"/>
                      <a:pt x="147" y="7"/>
                      <a:pt x="147" y="7"/>
                    </a:cubicBezTo>
                    <a:cubicBezTo>
                      <a:pt x="146" y="6"/>
                      <a:pt x="146" y="6"/>
                      <a:pt x="146" y="6"/>
                    </a:cubicBezTo>
                    <a:cubicBezTo>
                      <a:pt x="146" y="6"/>
                      <a:pt x="146" y="6"/>
                      <a:pt x="146" y="6"/>
                    </a:cubicBezTo>
                    <a:cubicBezTo>
                      <a:pt x="146" y="6"/>
                      <a:pt x="146" y="6"/>
                      <a:pt x="146" y="6"/>
                    </a:cubicBezTo>
                    <a:cubicBezTo>
                      <a:pt x="145" y="6"/>
                      <a:pt x="145" y="6"/>
                      <a:pt x="145" y="6"/>
                    </a:cubicBezTo>
                    <a:cubicBezTo>
                      <a:pt x="144" y="7"/>
                      <a:pt x="144" y="7"/>
                      <a:pt x="144" y="7"/>
                    </a:cubicBezTo>
                    <a:cubicBezTo>
                      <a:pt x="144" y="7"/>
                      <a:pt x="144" y="8"/>
                      <a:pt x="144" y="8"/>
                    </a:cubicBezTo>
                    <a:cubicBezTo>
                      <a:pt x="144" y="8"/>
                      <a:pt x="144" y="9"/>
                      <a:pt x="145" y="9"/>
                    </a:cubicBezTo>
                    <a:cubicBezTo>
                      <a:pt x="145" y="9"/>
                      <a:pt x="151" y="12"/>
                      <a:pt x="160" y="18"/>
                    </a:cubicBezTo>
                    <a:cubicBezTo>
                      <a:pt x="173" y="26"/>
                      <a:pt x="194" y="38"/>
                      <a:pt x="210" y="48"/>
                    </a:cubicBezTo>
                    <a:cubicBezTo>
                      <a:pt x="219" y="54"/>
                      <a:pt x="226" y="58"/>
                      <a:pt x="232" y="62"/>
                    </a:cubicBezTo>
                    <a:cubicBezTo>
                      <a:pt x="235" y="64"/>
                      <a:pt x="237" y="65"/>
                      <a:pt x="238" y="67"/>
                    </a:cubicBezTo>
                    <a:cubicBezTo>
                      <a:pt x="239" y="67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1" y="68"/>
                      <a:pt x="241" y="68"/>
                      <a:pt x="241" y="68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2" y="68"/>
                      <a:pt x="242" y="68"/>
                      <a:pt x="242" y="68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0" y="68"/>
                      <a:pt x="240" y="68"/>
                      <a:pt x="240" y="68"/>
                    </a:cubicBezTo>
                    <a:cubicBezTo>
                      <a:pt x="242" y="68"/>
                      <a:pt x="242" y="68"/>
                      <a:pt x="242" y="68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2" y="68"/>
                      <a:pt x="242" y="68"/>
                      <a:pt x="242" y="68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2" y="68"/>
                      <a:pt x="242" y="68"/>
                      <a:pt x="242" y="68"/>
                    </a:cubicBezTo>
                    <a:cubicBezTo>
                      <a:pt x="241" y="66"/>
                      <a:pt x="241" y="66"/>
                      <a:pt x="241" y="66"/>
                    </a:cubicBezTo>
                    <a:cubicBezTo>
                      <a:pt x="240" y="67"/>
                      <a:pt x="240" y="67"/>
                      <a:pt x="240" y="67"/>
                    </a:cubicBezTo>
                    <a:cubicBezTo>
                      <a:pt x="242" y="68"/>
                      <a:pt x="242" y="68"/>
                      <a:pt x="242" y="68"/>
                    </a:cubicBezTo>
                    <a:cubicBezTo>
                      <a:pt x="241" y="66"/>
                      <a:pt x="241" y="66"/>
                      <a:pt x="241" y="66"/>
                    </a:cubicBezTo>
                    <a:cubicBezTo>
                      <a:pt x="241" y="67"/>
                      <a:pt x="241" y="67"/>
                      <a:pt x="241" y="67"/>
                    </a:cubicBezTo>
                    <a:cubicBezTo>
                      <a:pt x="241" y="66"/>
                      <a:pt x="241" y="66"/>
                      <a:pt x="241" y="66"/>
                    </a:cubicBezTo>
                    <a:cubicBezTo>
                      <a:pt x="241" y="66"/>
                      <a:pt x="241" y="66"/>
                      <a:pt x="241" y="66"/>
                    </a:cubicBezTo>
                    <a:cubicBezTo>
                      <a:pt x="241" y="67"/>
                      <a:pt x="241" y="67"/>
                      <a:pt x="241" y="67"/>
                    </a:cubicBezTo>
                    <a:cubicBezTo>
                      <a:pt x="241" y="66"/>
                      <a:pt x="241" y="66"/>
                      <a:pt x="241" y="66"/>
                    </a:cubicBezTo>
                    <a:cubicBezTo>
                      <a:pt x="241" y="67"/>
                      <a:pt x="241" y="67"/>
                      <a:pt x="241" y="67"/>
                    </a:cubicBezTo>
                    <a:cubicBezTo>
                      <a:pt x="242" y="66"/>
                      <a:pt x="242" y="66"/>
                      <a:pt x="242" y="66"/>
                    </a:cubicBezTo>
                    <a:cubicBezTo>
                      <a:pt x="241" y="66"/>
                      <a:pt x="241" y="66"/>
                      <a:pt x="241" y="66"/>
                    </a:cubicBezTo>
                    <a:cubicBezTo>
                      <a:pt x="241" y="67"/>
                      <a:pt x="241" y="67"/>
                      <a:pt x="241" y="67"/>
                    </a:cubicBezTo>
                    <a:cubicBezTo>
                      <a:pt x="242" y="66"/>
                      <a:pt x="242" y="66"/>
                      <a:pt x="242" y="66"/>
                    </a:cubicBezTo>
                    <a:cubicBezTo>
                      <a:pt x="241" y="66"/>
                      <a:pt x="241" y="66"/>
                      <a:pt x="240" y="65"/>
                    </a:cubicBezTo>
                    <a:cubicBezTo>
                      <a:pt x="236" y="64"/>
                      <a:pt x="228" y="59"/>
                      <a:pt x="218" y="53"/>
                    </a:cubicBezTo>
                    <a:cubicBezTo>
                      <a:pt x="202" y="45"/>
                      <a:pt x="183" y="33"/>
                      <a:pt x="167" y="24"/>
                    </a:cubicBezTo>
                    <a:cubicBezTo>
                      <a:pt x="159" y="19"/>
                      <a:pt x="152" y="15"/>
                      <a:pt x="148" y="12"/>
                    </a:cubicBezTo>
                    <a:cubicBezTo>
                      <a:pt x="143" y="9"/>
                      <a:pt x="140" y="7"/>
                      <a:pt x="140" y="7"/>
                    </a:cubicBezTo>
                    <a:cubicBezTo>
                      <a:pt x="139" y="7"/>
                      <a:pt x="139" y="7"/>
                      <a:pt x="138" y="7"/>
                    </a:cubicBezTo>
                    <a:cubicBezTo>
                      <a:pt x="138" y="7"/>
                      <a:pt x="137" y="8"/>
                      <a:pt x="137" y="8"/>
                    </a:cubicBezTo>
                    <a:cubicBezTo>
                      <a:pt x="137" y="9"/>
                      <a:pt x="138" y="9"/>
                      <a:pt x="138" y="9"/>
                    </a:cubicBezTo>
                    <a:cubicBezTo>
                      <a:pt x="138" y="9"/>
                      <a:pt x="138" y="9"/>
                      <a:pt x="138" y="9"/>
                    </a:cubicBezTo>
                    <a:cubicBezTo>
                      <a:pt x="138" y="10"/>
                      <a:pt x="138" y="10"/>
                      <a:pt x="138" y="10"/>
                    </a:cubicBezTo>
                    <a:cubicBezTo>
                      <a:pt x="138" y="10"/>
                      <a:pt x="139" y="10"/>
                      <a:pt x="140" y="10"/>
                    </a:cubicBezTo>
                    <a:cubicBezTo>
                      <a:pt x="146" y="14"/>
                      <a:pt x="170" y="28"/>
                      <a:pt x="192" y="42"/>
                    </a:cubicBezTo>
                    <a:cubicBezTo>
                      <a:pt x="203" y="49"/>
                      <a:pt x="214" y="56"/>
                      <a:pt x="222" y="61"/>
                    </a:cubicBezTo>
                    <a:cubicBezTo>
                      <a:pt x="226" y="64"/>
                      <a:pt x="230" y="66"/>
                      <a:pt x="232" y="67"/>
                    </a:cubicBezTo>
                    <a:cubicBezTo>
                      <a:pt x="233" y="68"/>
                      <a:pt x="234" y="69"/>
                      <a:pt x="234" y="69"/>
                    </a:cubicBezTo>
                    <a:cubicBezTo>
                      <a:pt x="235" y="70"/>
                      <a:pt x="235" y="70"/>
                      <a:pt x="235" y="70"/>
                    </a:cubicBezTo>
                    <a:cubicBezTo>
                      <a:pt x="235" y="70"/>
                      <a:pt x="235" y="70"/>
                      <a:pt x="235" y="70"/>
                    </a:cubicBezTo>
                    <a:cubicBezTo>
                      <a:pt x="236" y="69"/>
                      <a:pt x="236" y="69"/>
                      <a:pt x="236" y="69"/>
                    </a:cubicBezTo>
                    <a:cubicBezTo>
                      <a:pt x="235" y="69"/>
                      <a:pt x="235" y="69"/>
                      <a:pt x="235" y="69"/>
                    </a:cubicBezTo>
                    <a:cubicBezTo>
                      <a:pt x="235" y="70"/>
                      <a:pt x="235" y="70"/>
                      <a:pt x="235" y="70"/>
                    </a:cubicBezTo>
                    <a:cubicBezTo>
                      <a:pt x="236" y="69"/>
                      <a:pt x="236" y="69"/>
                      <a:pt x="236" y="69"/>
                    </a:cubicBezTo>
                    <a:cubicBezTo>
                      <a:pt x="235" y="69"/>
                      <a:pt x="235" y="69"/>
                      <a:pt x="235" y="69"/>
                    </a:cubicBezTo>
                    <a:cubicBezTo>
                      <a:pt x="236" y="69"/>
                      <a:pt x="236" y="69"/>
                      <a:pt x="236" y="69"/>
                    </a:cubicBezTo>
                    <a:cubicBezTo>
                      <a:pt x="235" y="68"/>
                      <a:pt x="235" y="68"/>
                      <a:pt x="235" y="68"/>
                    </a:cubicBezTo>
                    <a:cubicBezTo>
                      <a:pt x="235" y="69"/>
                      <a:pt x="235" y="69"/>
                      <a:pt x="235" y="69"/>
                    </a:cubicBezTo>
                    <a:cubicBezTo>
                      <a:pt x="236" y="69"/>
                      <a:pt x="236" y="69"/>
                      <a:pt x="236" y="69"/>
                    </a:cubicBezTo>
                    <a:cubicBezTo>
                      <a:pt x="235" y="68"/>
                      <a:pt x="235" y="68"/>
                      <a:pt x="235" y="68"/>
                    </a:cubicBezTo>
                    <a:cubicBezTo>
                      <a:pt x="236" y="69"/>
                      <a:pt x="236" y="69"/>
                      <a:pt x="236" y="69"/>
                    </a:cubicBezTo>
                    <a:cubicBezTo>
                      <a:pt x="237" y="68"/>
                      <a:pt x="237" y="68"/>
                      <a:pt x="237" y="68"/>
                    </a:cubicBezTo>
                    <a:cubicBezTo>
                      <a:pt x="136" y="10"/>
                      <a:pt x="136" y="10"/>
                      <a:pt x="136" y="10"/>
                    </a:cubicBezTo>
                    <a:cubicBezTo>
                      <a:pt x="135" y="9"/>
                      <a:pt x="134" y="9"/>
                      <a:pt x="134" y="10"/>
                    </a:cubicBezTo>
                    <a:cubicBezTo>
                      <a:pt x="134" y="11"/>
                      <a:pt x="134" y="11"/>
                      <a:pt x="134" y="11"/>
                    </a:cubicBezTo>
                    <a:cubicBezTo>
                      <a:pt x="134" y="12"/>
                      <a:pt x="134" y="12"/>
                      <a:pt x="134" y="12"/>
                    </a:cubicBezTo>
                    <a:cubicBezTo>
                      <a:pt x="135" y="13"/>
                      <a:pt x="135" y="14"/>
                      <a:pt x="136" y="14"/>
                    </a:cubicBezTo>
                    <a:cubicBezTo>
                      <a:pt x="140" y="17"/>
                      <a:pt x="148" y="22"/>
                      <a:pt x="157" y="28"/>
                    </a:cubicBezTo>
                    <a:cubicBezTo>
                      <a:pt x="172" y="37"/>
                      <a:pt x="190" y="47"/>
                      <a:pt x="205" y="56"/>
                    </a:cubicBezTo>
                    <a:cubicBezTo>
                      <a:pt x="212" y="60"/>
                      <a:pt x="219" y="64"/>
                      <a:pt x="223" y="67"/>
                    </a:cubicBezTo>
                    <a:cubicBezTo>
                      <a:pt x="226" y="69"/>
                      <a:pt x="228" y="70"/>
                      <a:pt x="229" y="71"/>
                    </a:cubicBezTo>
                    <a:cubicBezTo>
                      <a:pt x="229" y="71"/>
                      <a:pt x="230" y="71"/>
                      <a:pt x="230" y="72"/>
                    </a:cubicBezTo>
                    <a:cubicBezTo>
                      <a:pt x="230" y="72"/>
                      <a:pt x="230" y="72"/>
                      <a:pt x="230" y="72"/>
                    </a:cubicBezTo>
                    <a:cubicBezTo>
                      <a:pt x="231" y="71"/>
                      <a:pt x="231" y="71"/>
                      <a:pt x="231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0" y="72"/>
                      <a:pt x="230" y="72"/>
                      <a:pt x="230" y="72"/>
                    </a:cubicBezTo>
                    <a:cubicBezTo>
                      <a:pt x="231" y="71"/>
                      <a:pt x="231" y="71"/>
                      <a:pt x="231" y="71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30" y="70"/>
                      <a:pt x="230" y="70"/>
                      <a:pt x="230" y="70"/>
                    </a:cubicBezTo>
                    <a:cubicBezTo>
                      <a:pt x="230" y="71"/>
                      <a:pt x="230" y="71"/>
                      <a:pt x="230" y="71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30" y="70"/>
                      <a:pt x="230" y="70"/>
                      <a:pt x="230" y="70"/>
                    </a:cubicBezTo>
                    <a:cubicBezTo>
                      <a:pt x="232" y="71"/>
                      <a:pt x="232" y="71"/>
                      <a:pt x="232" y="71"/>
                    </a:cubicBezTo>
                    <a:cubicBezTo>
                      <a:pt x="230" y="70"/>
                      <a:pt x="230" y="70"/>
                      <a:pt x="230" y="70"/>
                    </a:cubicBezTo>
                    <a:cubicBezTo>
                      <a:pt x="231" y="71"/>
                      <a:pt x="231" y="71"/>
                      <a:pt x="231" y="71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0" y="70"/>
                      <a:pt x="230" y="70"/>
                      <a:pt x="230" y="70"/>
                    </a:cubicBezTo>
                    <a:cubicBezTo>
                      <a:pt x="231" y="71"/>
                      <a:pt x="231" y="71"/>
                      <a:pt x="231" y="71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1"/>
                      <a:pt x="231" y="71"/>
                      <a:pt x="231" y="71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1"/>
                      <a:pt x="231" y="71"/>
                      <a:pt x="231" y="71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0"/>
                      <a:pt x="231" y="70"/>
                      <a:pt x="231" y="70"/>
                    </a:cubicBezTo>
                    <a:cubicBezTo>
                      <a:pt x="231" y="70"/>
                      <a:pt x="230" y="70"/>
                      <a:pt x="229" y="69"/>
                    </a:cubicBezTo>
                    <a:cubicBezTo>
                      <a:pt x="225" y="67"/>
                      <a:pt x="217" y="63"/>
                      <a:pt x="207" y="57"/>
                    </a:cubicBezTo>
                    <a:cubicBezTo>
                      <a:pt x="191" y="49"/>
                      <a:pt x="171" y="37"/>
                      <a:pt x="155" y="28"/>
                    </a:cubicBezTo>
                    <a:cubicBezTo>
                      <a:pt x="147" y="23"/>
                      <a:pt x="140" y="19"/>
                      <a:pt x="135" y="16"/>
                    </a:cubicBezTo>
                    <a:cubicBezTo>
                      <a:pt x="130" y="13"/>
                      <a:pt x="127" y="11"/>
                      <a:pt x="127" y="11"/>
                    </a:cubicBezTo>
                    <a:cubicBezTo>
                      <a:pt x="127" y="11"/>
                      <a:pt x="127" y="11"/>
                      <a:pt x="126" y="11"/>
                    </a:cubicBezTo>
                    <a:cubicBezTo>
                      <a:pt x="126" y="11"/>
                      <a:pt x="126" y="12"/>
                      <a:pt x="125" y="12"/>
                    </a:cubicBezTo>
                    <a:cubicBezTo>
                      <a:pt x="125" y="12"/>
                      <a:pt x="125" y="13"/>
                      <a:pt x="125" y="13"/>
                    </a:cubicBezTo>
                    <a:cubicBezTo>
                      <a:pt x="125" y="13"/>
                      <a:pt x="126" y="14"/>
                      <a:pt x="126" y="14"/>
                    </a:cubicBezTo>
                    <a:cubicBezTo>
                      <a:pt x="126" y="14"/>
                      <a:pt x="132" y="18"/>
                      <a:pt x="141" y="23"/>
                    </a:cubicBezTo>
                    <a:cubicBezTo>
                      <a:pt x="154" y="31"/>
                      <a:pt x="174" y="43"/>
                      <a:pt x="191" y="53"/>
                    </a:cubicBezTo>
                    <a:cubicBezTo>
                      <a:pt x="199" y="58"/>
                      <a:pt x="207" y="63"/>
                      <a:pt x="212" y="67"/>
                    </a:cubicBezTo>
                    <a:cubicBezTo>
                      <a:pt x="215" y="69"/>
                      <a:pt x="217" y="70"/>
                      <a:pt x="219" y="71"/>
                    </a:cubicBezTo>
                    <a:cubicBezTo>
                      <a:pt x="219" y="72"/>
                      <a:pt x="220" y="72"/>
                      <a:pt x="220" y="73"/>
                    </a:cubicBezTo>
                    <a:cubicBezTo>
                      <a:pt x="221" y="73"/>
                      <a:pt x="221" y="73"/>
                      <a:pt x="221" y="73"/>
                    </a:cubicBezTo>
                    <a:cubicBezTo>
                      <a:pt x="221" y="73"/>
                      <a:pt x="221" y="73"/>
                      <a:pt x="221" y="73"/>
                    </a:cubicBezTo>
                    <a:cubicBezTo>
                      <a:pt x="221" y="73"/>
                      <a:pt x="221" y="73"/>
                      <a:pt x="221" y="73"/>
                    </a:cubicBezTo>
                    <a:cubicBezTo>
                      <a:pt x="221" y="73"/>
                      <a:pt x="221" y="73"/>
                      <a:pt x="221" y="73"/>
                    </a:cubicBezTo>
                    <a:cubicBezTo>
                      <a:pt x="221" y="73"/>
                      <a:pt x="221" y="73"/>
                      <a:pt x="221" y="73"/>
                    </a:cubicBezTo>
                    <a:cubicBezTo>
                      <a:pt x="221" y="73"/>
                      <a:pt x="221" y="73"/>
                      <a:pt x="221" y="73"/>
                    </a:cubicBezTo>
                    <a:cubicBezTo>
                      <a:pt x="222" y="72"/>
                      <a:pt x="222" y="72"/>
                      <a:pt x="222" y="72"/>
                    </a:cubicBezTo>
                    <a:cubicBezTo>
                      <a:pt x="220" y="72"/>
                      <a:pt x="220" y="72"/>
                      <a:pt x="220" y="72"/>
                    </a:cubicBezTo>
                    <a:cubicBezTo>
                      <a:pt x="221" y="73"/>
                      <a:pt x="221" y="73"/>
                      <a:pt x="221" y="73"/>
                    </a:cubicBezTo>
                    <a:cubicBezTo>
                      <a:pt x="222" y="72"/>
                      <a:pt x="222" y="72"/>
                      <a:pt x="222" y="72"/>
                    </a:cubicBezTo>
                    <a:cubicBezTo>
                      <a:pt x="220" y="72"/>
                      <a:pt x="220" y="72"/>
                      <a:pt x="220" y="72"/>
                    </a:cubicBezTo>
                    <a:cubicBezTo>
                      <a:pt x="222" y="72"/>
                      <a:pt x="222" y="72"/>
                      <a:pt x="222" y="72"/>
                    </a:cubicBezTo>
                    <a:cubicBezTo>
                      <a:pt x="221" y="71"/>
                      <a:pt x="221" y="71"/>
                      <a:pt x="221" y="71"/>
                    </a:cubicBezTo>
                    <a:cubicBezTo>
                      <a:pt x="220" y="72"/>
                      <a:pt x="220" y="72"/>
                      <a:pt x="220" y="72"/>
                    </a:cubicBezTo>
                    <a:cubicBezTo>
                      <a:pt x="222" y="72"/>
                      <a:pt x="222" y="72"/>
                      <a:pt x="222" y="72"/>
                    </a:cubicBezTo>
                    <a:cubicBezTo>
                      <a:pt x="221" y="71"/>
                      <a:pt x="221" y="71"/>
                      <a:pt x="221" y="71"/>
                    </a:cubicBezTo>
                    <a:cubicBezTo>
                      <a:pt x="222" y="72"/>
                      <a:pt x="222" y="72"/>
                      <a:pt x="222" y="72"/>
                    </a:cubicBezTo>
                    <a:cubicBezTo>
                      <a:pt x="223" y="71"/>
                      <a:pt x="223" y="71"/>
                      <a:pt x="223" y="71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20" y="14"/>
                      <a:pt x="119" y="14"/>
                      <a:pt x="119" y="14"/>
                    </a:cubicBezTo>
                    <a:cubicBezTo>
                      <a:pt x="118" y="15"/>
                      <a:pt x="118" y="15"/>
                      <a:pt x="118" y="16"/>
                    </a:cubicBezTo>
                    <a:cubicBezTo>
                      <a:pt x="118" y="16"/>
                      <a:pt x="118" y="16"/>
                      <a:pt x="118" y="16"/>
                    </a:cubicBezTo>
                    <a:cubicBezTo>
                      <a:pt x="118" y="17"/>
                      <a:pt x="118" y="17"/>
                      <a:pt x="118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23" y="19"/>
                      <a:pt x="146" y="33"/>
                      <a:pt x="168" y="46"/>
                    </a:cubicBezTo>
                    <a:cubicBezTo>
                      <a:pt x="180" y="53"/>
                      <a:pt x="191" y="60"/>
                      <a:pt x="199" y="65"/>
                    </a:cubicBezTo>
                    <a:cubicBezTo>
                      <a:pt x="203" y="68"/>
                      <a:pt x="206" y="70"/>
                      <a:pt x="209" y="72"/>
                    </a:cubicBezTo>
                    <a:cubicBezTo>
                      <a:pt x="210" y="73"/>
                      <a:pt x="211" y="73"/>
                      <a:pt x="211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3" y="74"/>
                      <a:pt x="213" y="74"/>
                      <a:pt x="213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3" y="74"/>
                      <a:pt x="213" y="74"/>
                      <a:pt x="213" y="74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3" y="74"/>
                      <a:pt x="213" y="74"/>
                      <a:pt x="213" y="74"/>
                    </a:cubicBezTo>
                    <a:cubicBezTo>
                      <a:pt x="212" y="73"/>
                      <a:pt x="212" y="73"/>
                      <a:pt x="212" y="73"/>
                    </a:cubicBezTo>
                    <a:cubicBezTo>
                      <a:pt x="212" y="74"/>
                      <a:pt x="212" y="74"/>
                      <a:pt x="212" y="74"/>
                    </a:cubicBezTo>
                    <a:cubicBezTo>
                      <a:pt x="213" y="74"/>
                      <a:pt x="213" y="74"/>
                      <a:pt x="213" y="74"/>
                    </a:cubicBezTo>
                    <a:cubicBezTo>
                      <a:pt x="212" y="73"/>
                      <a:pt x="212" y="73"/>
                      <a:pt x="212" y="73"/>
                    </a:cubicBezTo>
                    <a:cubicBezTo>
                      <a:pt x="213" y="74"/>
                      <a:pt x="213" y="74"/>
                      <a:pt x="213" y="74"/>
                    </a:cubicBezTo>
                    <a:cubicBezTo>
                      <a:pt x="214" y="73"/>
                      <a:pt x="214" y="73"/>
                      <a:pt x="214" y="73"/>
                    </a:cubicBezTo>
                    <a:cubicBezTo>
                      <a:pt x="214" y="73"/>
                      <a:pt x="189" y="59"/>
                      <a:pt x="164" y="44"/>
                    </a:cubicBezTo>
                    <a:cubicBezTo>
                      <a:pt x="152" y="37"/>
                      <a:pt x="140" y="30"/>
                      <a:pt x="130" y="25"/>
                    </a:cubicBezTo>
                    <a:cubicBezTo>
                      <a:pt x="125" y="22"/>
                      <a:pt x="121" y="20"/>
                      <a:pt x="118" y="18"/>
                    </a:cubicBezTo>
                    <a:cubicBezTo>
                      <a:pt x="117" y="18"/>
                      <a:pt x="116" y="17"/>
                      <a:pt x="115" y="16"/>
                    </a:cubicBezTo>
                    <a:cubicBezTo>
                      <a:pt x="114" y="16"/>
                      <a:pt x="114" y="16"/>
                      <a:pt x="114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3" y="16"/>
                      <a:pt x="113" y="16"/>
                      <a:pt x="113" y="16"/>
                    </a:cubicBezTo>
                    <a:cubicBezTo>
                      <a:pt x="112" y="16"/>
                      <a:pt x="112" y="16"/>
                      <a:pt x="112" y="16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11" y="16"/>
                      <a:pt x="111" y="16"/>
                      <a:pt x="111" y="16"/>
                    </a:cubicBezTo>
                    <a:cubicBezTo>
                      <a:pt x="111" y="17"/>
                      <a:pt x="111" y="17"/>
                      <a:pt x="111" y="17"/>
                    </a:cubicBezTo>
                    <a:cubicBezTo>
                      <a:pt x="111" y="18"/>
                      <a:pt x="112" y="18"/>
                      <a:pt x="112" y="19"/>
                    </a:cubicBezTo>
                    <a:cubicBezTo>
                      <a:pt x="112" y="19"/>
                      <a:pt x="113" y="20"/>
                      <a:pt x="114" y="21"/>
                    </a:cubicBezTo>
                    <a:cubicBezTo>
                      <a:pt x="118" y="24"/>
                      <a:pt x="125" y="28"/>
                      <a:pt x="135" y="34"/>
                    </a:cubicBezTo>
                    <a:cubicBezTo>
                      <a:pt x="149" y="43"/>
                      <a:pt x="167" y="53"/>
                      <a:pt x="181" y="61"/>
                    </a:cubicBezTo>
                    <a:cubicBezTo>
                      <a:pt x="189" y="66"/>
                      <a:pt x="195" y="70"/>
                      <a:pt x="199" y="72"/>
                    </a:cubicBezTo>
                    <a:cubicBezTo>
                      <a:pt x="202" y="74"/>
                      <a:pt x="204" y="75"/>
                      <a:pt x="205" y="76"/>
                    </a:cubicBezTo>
                    <a:cubicBezTo>
                      <a:pt x="205" y="76"/>
                      <a:pt x="206" y="77"/>
                      <a:pt x="206" y="77"/>
                    </a:cubicBezTo>
                    <a:cubicBezTo>
                      <a:pt x="206" y="77"/>
                      <a:pt x="206" y="77"/>
                      <a:pt x="206" y="77"/>
                    </a:cubicBezTo>
                    <a:cubicBezTo>
                      <a:pt x="207" y="76"/>
                      <a:pt x="207" y="76"/>
                      <a:pt x="207" y="76"/>
                    </a:cubicBezTo>
                    <a:cubicBezTo>
                      <a:pt x="206" y="76"/>
                      <a:pt x="206" y="76"/>
                      <a:pt x="206" y="76"/>
                    </a:cubicBezTo>
                    <a:cubicBezTo>
                      <a:pt x="206" y="77"/>
                      <a:pt x="206" y="77"/>
                      <a:pt x="206" y="77"/>
                    </a:cubicBezTo>
                    <a:cubicBezTo>
                      <a:pt x="207" y="76"/>
                      <a:pt x="207" y="76"/>
                      <a:pt x="207" y="76"/>
                    </a:cubicBezTo>
                    <a:cubicBezTo>
                      <a:pt x="206" y="76"/>
                      <a:pt x="206" y="76"/>
                      <a:pt x="206" y="76"/>
                    </a:cubicBezTo>
                    <a:cubicBezTo>
                      <a:pt x="207" y="76"/>
                      <a:pt x="207" y="76"/>
                      <a:pt x="207" y="76"/>
                    </a:cubicBezTo>
                    <a:cubicBezTo>
                      <a:pt x="206" y="76"/>
                      <a:pt x="206" y="76"/>
                      <a:pt x="206" y="76"/>
                    </a:cubicBezTo>
                    <a:cubicBezTo>
                      <a:pt x="206" y="76"/>
                      <a:pt x="206" y="76"/>
                      <a:pt x="206" y="76"/>
                    </a:cubicBezTo>
                    <a:cubicBezTo>
                      <a:pt x="207" y="76"/>
                      <a:pt x="207" y="76"/>
                      <a:pt x="207" y="76"/>
                    </a:cubicBezTo>
                    <a:cubicBezTo>
                      <a:pt x="206" y="76"/>
                      <a:pt x="206" y="76"/>
                      <a:pt x="206" y="76"/>
                    </a:cubicBezTo>
                    <a:cubicBezTo>
                      <a:pt x="208" y="76"/>
                      <a:pt x="208" y="76"/>
                      <a:pt x="208" y="76"/>
                    </a:cubicBezTo>
                    <a:cubicBezTo>
                      <a:pt x="208" y="75"/>
                      <a:pt x="208" y="75"/>
                      <a:pt x="208" y="75"/>
                    </a:cubicBezTo>
                    <a:cubicBezTo>
                      <a:pt x="109" y="18"/>
                      <a:pt x="109" y="18"/>
                      <a:pt x="109" y="18"/>
                    </a:cubicBezTo>
                    <a:cubicBezTo>
                      <a:pt x="109" y="18"/>
                      <a:pt x="108" y="18"/>
                      <a:pt x="107" y="18"/>
                    </a:cubicBezTo>
                    <a:cubicBezTo>
                      <a:pt x="107" y="19"/>
                      <a:pt x="107" y="20"/>
                      <a:pt x="108" y="21"/>
                    </a:cubicBezTo>
                    <a:cubicBezTo>
                      <a:pt x="108" y="21"/>
                      <a:pt x="114" y="24"/>
                      <a:pt x="122" y="29"/>
                    </a:cubicBezTo>
                    <a:cubicBezTo>
                      <a:pt x="136" y="37"/>
                      <a:pt x="155" y="48"/>
                      <a:pt x="171" y="58"/>
                    </a:cubicBezTo>
                    <a:cubicBezTo>
                      <a:pt x="180" y="64"/>
                      <a:pt x="187" y="68"/>
                      <a:pt x="192" y="72"/>
                    </a:cubicBezTo>
                    <a:cubicBezTo>
                      <a:pt x="195" y="73"/>
                      <a:pt x="197" y="75"/>
                      <a:pt x="198" y="76"/>
                    </a:cubicBezTo>
                    <a:cubicBezTo>
                      <a:pt x="199" y="77"/>
                      <a:pt x="200" y="77"/>
                      <a:pt x="200" y="77"/>
                    </a:cubicBezTo>
                    <a:cubicBezTo>
                      <a:pt x="200" y="78"/>
                      <a:pt x="200" y="78"/>
                      <a:pt x="200" y="78"/>
                    </a:cubicBezTo>
                    <a:cubicBezTo>
                      <a:pt x="201" y="78"/>
                      <a:pt x="201" y="78"/>
                      <a:pt x="201" y="78"/>
                    </a:cubicBezTo>
                    <a:cubicBezTo>
                      <a:pt x="200" y="78"/>
                      <a:pt x="200" y="78"/>
                      <a:pt x="200" y="78"/>
                    </a:cubicBezTo>
                    <a:cubicBezTo>
                      <a:pt x="200" y="78"/>
                      <a:pt x="200" y="78"/>
                      <a:pt x="200" y="78"/>
                    </a:cubicBezTo>
                    <a:cubicBezTo>
                      <a:pt x="201" y="78"/>
                      <a:pt x="201" y="78"/>
                      <a:pt x="201" y="78"/>
                    </a:cubicBezTo>
                    <a:cubicBezTo>
                      <a:pt x="200" y="78"/>
                      <a:pt x="200" y="78"/>
                      <a:pt x="200" y="78"/>
                    </a:cubicBezTo>
                    <a:cubicBezTo>
                      <a:pt x="201" y="77"/>
                      <a:pt x="201" y="77"/>
                      <a:pt x="201" y="77"/>
                    </a:cubicBezTo>
                    <a:cubicBezTo>
                      <a:pt x="200" y="77"/>
                      <a:pt x="200" y="77"/>
                      <a:pt x="200" y="77"/>
                    </a:cubicBezTo>
                    <a:cubicBezTo>
                      <a:pt x="200" y="78"/>
                      <a:pt x="200" y="78"/>
                      <a:pt x="200" y="78"/>
                    </a:cubicBezTo>
                    <a:cubicBezTo>
                      <a:pt x="201" y="77"/>
                      <a:pt x="201" y="77"/>
                      <a:pt x="201" y="77"/>
                    </a:cubicBezTo>
                    <a:cubicBezTo>
                      <a:pt x="200" y="77"/>
                      <a:pt x="200" y="77"/>
                      <a:pt x="200" y="77"/>
                    </a:cubicBezTo>
                    <a:cubicBezTo>
                      <a:pt x="202" y="77"/>
                      <a:pt x="202" y="77"/>
                      <a:pt x="202" y="77"/>
                    </a:cubicBezTo>
                    <a:cubicBezTo>
                      <a:pt x="200" y="77"/>
                      <a:pt x="200" y="77"/>
                      <a:pt x="200" y="77"/>
                    </a:cubicBezTo>
                    <a:cubicBezTo>
                      <a:pt x="200" y="77"/>
                      <a:pt x="200" y="77"/>
                      <a:pt x="200" y="77"/>
                    </a:cubicBezTo>
                    <a:cubicBezTo>
                      <a:pt x="202" y="77"/>
                      <a:pt x="202" y="77"/>
                      <a:pt x="202" y="77"/>
                    </a:cubicBezTo>
                    <a:cubicBezTo>
                      <a:pt x="200" y="77"/>
                      <a:pt x="200" y="77"/>
                      <a:pt x="200" y="77"/>
                    </a:cubicBezTo>
                    <a:cubicBezTo>
                      <a:pt x="202" y="77"/>
                      <a:pt x="202" y="77"/>
                      <a:pt x="202" y="77"/>
                    </a:cubicBezTo>
                    <a:cubicBezTo>
                      <a:pt x="201" y="76"/>
                      <a:pt x="201" y="76"/>
                      <a:pt x="201" y="76"/>
                    </a:cubicBezTo>
                    <a:cubicBezTo>
                      <a:pt x="202" y="77"/>
                      <a:pt x="202" y="77"/>
                      <a:pt x="202" y="77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1" y="76"/>
                      <a:pt x="201" y="76"/>
                      <a:pt x="201" y="76"/>
                    </a:cubicBezTo>
                    <a:cubicBezTo>
                      <a:pt x="202" y="77"/>
                      <a:pt x="202" y="77"/>
                      <a:pt x="202" y="77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7"/>
                      <a:pt x="202" y="77"/>
                      <a:pt x="202" y="77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7"/>
                      <a:pt x="202" y="77"/>
                      <a:pt x="202" y="77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6"/>
                      <a:pt x="202" y="76"/>
                      <a:pt x="202" y="76"/>
                    </a:cubicBezTo>
                    <a:cubicBezTo>
                      <a:pt x="202" y="76"/>
                      <a:pt x="201" y="76"/>
                      <a:pt x="200" y="75"/>
                    </a:cubicBezTo>
                    <a:cubicBezTo>
                      <a:pt x="193" y="71"/>
                      <a:pt x="168" y="57"/>
                      <a:pt x="145" y="44"/>
                    </a:cubicBezTo>
                    <a:cubicBezTo>
                      <a:pt x="133" y="38"/>
                      <a:pt x="122" y="32"/>
                      <a:pt x="114" y="27"/>
                    </a:cubicBezTo>
                    <a:cubicBezTo>
                      <a:pt x="106" y="22"/>
                      <a:pt x="101" y="19"/>
                      <a:pt x="101" y="19"/>
                    </a:cubicBezTo>
                    <a:cubicBezTo>
                      <a:pt x="100" y="19"/>
                      <a:pt x="99" y="19"/>
                      <a:pt x="99" y="20"/>
                    </a:cubicBezTo>
                    <a:cubicBezTo>
                      <a:pt x="98" y="21"/>
                      <a:pt x="98" y="21"/>
                      <a:pt x="98" y="21"/>
                    </a:cubicBezTo>
                    <a:cubicBezTo>
                      <a:pt x="98" y="21"/>
                      <a:pt x="99" y="22"/>
                      <a:pt x="99" y="22"/>
                    </a:cubicBezTo>
                    <a:cubicBezTo>
                      <a:pt x="99" y="23"/>
                      <a:pt x="99" y="23"/>
                      <a:pt x="99" y="23"/>
                    </a:cubicBezTo>
                    <a:cubicBezTo>
                      <a:pt x="101" y="24"/>
                      <a:pt x="103" y="25"/>
                      <a:pt x="106" y="27"/>
                    </a:cubicBezTo>
                    <a:cubicBezTo>
                      <a:pt x="128" y="42"/>
                      <a:pt x="193" y="81"/>
                      <a:pt x="193" y="81"/>
                    </a:cubicBezTo>
                    <a:cubicBezTo>
                      <a:pt x="194" y="80"/>
                      <a:pt x="194" y="80"/>
                      <a:pt x="194" y="80"/>
                    </a:cubicBezTo>
                    <a:cubicBezTo>
                      <a:pt x="195" y="78"/>
                      <a:pt x="195" y="78"/>
                      <a:pt x="195" y="78"/>
                    </a:cubicBezTo>
                    <a:cubicBezTo>
                      <a:pt x="96" y="21"/>
                      <a:pt x="96" y="21"/>
                      <a:pt x="96" y="21"/>
                    </a:cubicBezTo>
                    <a:cubicBezTo>
                      <a:pt x="95" y="21"/>
                      <a:pt x="94" y="21"/>
                      <a:pt x="94" y="21"/>
                    </a:cubicBezTo>
                    <a:cubicBezTo>
                      <a:pt x="93" y="22"/>
                      <a:pt x="93" y="22"/>
                      <a:pt x="93" y="22"/>
                    </a:cubicBezTo>
                    <a:cubicBezTo>
                      <a:pt x="93" y="23"/>
                      <a:pt x="93" y="23"/>
                      <a:pt x="93" y="23"/>
                    </a:cubicBezTo>
                    <a:cubicBezTo>
                      <a:pt x="94" y="24"/>
                      <a:pt x="94" y="24"/>
                      <a:pt x="94" y="24"/>
                    </a:cubicBezTo>
                    <a:cubicBezTo>
                      <a:pt x="95" y="25"/>
                      <a:pt x="97" y="26"/>
                      <a:pt x="100" y="28"/>
                    </a:cubicBezTo>
                    <a:cubicBezTo>
                      <a:pt x="111" y="35"/>
                      <a:pt x="133" y="49"/>
                      <a:pt x="153" y="60"/>
                    </a:cubicBezTo>
                    <a:cubicBezTo>
                      <a:pt x="162" y="66"/>
                      <a:pt x="171" y="72"/>
                      <a:pt x="178" y="76"/>
                    </a:cubicBezTo>
                    <a:cubicBezTo>
                      <a:pt x="181" y="78"/>
                      <a:pt x="184" y="80"/>
                      <a:pt x="186" y="81"/>
                    </a:cubicBezTo>
                    <a:cubicBezTo>
                      <a:pt x="187" y="81"/>
                      <a:pt x="188" y="82"/>
                      <a:pt x="188" y="82"/>
                    </a:cubicBezTo>
                    <a:cubicBezTo>
                      <a:pt x="188" y="83"/>
                      <a:pt x="188" y="83"/>
                      <a:pt x="188" y="83"/>
                    </a:cubicBezTo>
                    <a:cubicBezTo>
                      <a:pt x="189" y="83"/>
                      <a:pt x="189" y="83"/>
                      <a:pt x="189" y="83"/>
                    </a:cubicBezTo>
                    <a:cubicBezTo>
                      <a:pt x="189" y="82"/>
                      <a:pt x="189" y="82"/>
                      <a:pt x="189" y="82"/>
                    </a:cubicBezTo>
                    <a:cubicBezTo>
                      <a:pt x="188" y="83"/>
                      <a:pt x="188" y="83"/>
                      <a:pt x="188" y="83"/>
                    </a:cubicBezTo>
                    <a:cubicBezTo>
                      <a:pt x="189" y="83"/>
                      <a:pt x="189" y="83"/>
                      <a:pt x="189" y="83"/>
                    </a:cubicBezTo>
                    <a:cubicBezTo>
                      <a:pt x="189" y="82"/>
                      <a:pt x="189" y="82"/>
                      <a:pt x="189" y="82"/>
                    </a:cubicBezTo>
                    <a:cubicBezTo>
                      <a:pt x="188" y="83"/>
                      <a:pt x="188" y="83"/>
                      <a:pt x="188" y="83"/>
                    </a:cubicBezTo>
                    <a:cubicBezTo>
                      <a:pt x="189" y="82"/>
                      <a:pt x="189" y="82"/>
                      <a:pt x="189" y="82"/>
                    </a:cubicBezTo>
                    <a:cubicBezTo>
                      <a:pt x="188" y="82"/>
                      <a:pt x="188" y="82"/>
                      <a:pt x="188" y="82"/>
                    </a:cubicBezTo>
                    <a:cubicBezTo>
                      <a:pt x="188" y="83"/>
                      <a:pt x="188" y="83"/>
                      <a:pt x="188" y="83"/>
                    </a:cubicBezTo>
                    <a:cubicBezTo>
                      <a:pt x="189" y="82"/>
                      <a:pt x="189" y="82"/>
                      <a:pt x="189" y="82"/>
                    </a:cubicBezTo>
                    <a:cubicBezTo>
                      <a:pt x="188" y="82"/>
                      <a:pt x="188" y="82"/>
                      <a:pt x="188" y="82"/>
                    </a:cubicBezTo>
                    <a:cubicBezTo>
                      <a:pt x="190" y="82"/>
                      <a:pt x="190" y="82"/>
                      <a:pt x="190" y="82"/>
                    </a:cubicBezTo>
                    <a:cubicBezTo>
                      <a:pt x="188" y="82"/>
                      <a:pt x="188" y="82"/>
                      <a:pt x="188" y="82"/>
                    </a:cubicBezTo>
                    <a:cubicBezTo>
                      <a:pt x="188" y="82"/>
                      <a:pt x="188" y="82"/>
                      <a:pt x="188" y="82"/>
                    </a:cubicBezTo>
                    <a:cubicBezTo>
                      <a:pt x="190" y="82"/>
                      <a:pt x="190" y="82"/>
                      <a:pt x="190" y="82"/>
                    </a:cubicBezTo>
                    <a:cubicBezTo>
                      <a:pt x="188" y="82"/>
                      <a:pt x="188" y="82"/>
                      <a:pt x="188" y="82"/>
                    </a:cubicBezTo>
                    <a:cubicBezTo>
                      <a:pt x="190" y="82"/>
                      <a:pt x="190" y="82"/>
                      <a:pt x="190" y="82"/>
                    </a:cubicBezTo>
                    <a:cubicBezTo>
                      <a:pt x="190" y="80"/>
                      <a:pt x="190" y="80"/>
                      <a:pt x="190" y="80"/>
                    </a:cubicBezTo>
                    <a:cubicBezTo>
                      <a:pt x="86" y="23"/>
                      <a:pt x="86" y="23"/>
                      <a:pt x="86" y="23"/>
                    </a:cubicBezTo>
                    <a:cubicBezTo>
                      <a:pt x="86" y="22"/>
                      <a:pt x="85" y="23"/>
                      <a:pt x="84" y="23"/>
                    </a:cubicBezTo>
                    <a:cubicBezTo>
                      <a:pt x="84" y="24"/>
                      <a:pt x="84" y="25"/>
                      <a:pt x="85" y="25"/>
                    </a:cubicBezTo>
                    <a:cubicBezTo>
                      <a:pt x="85" y="25"/>
                      <a:pt x="91" y="29"/>
                      <a:pt x="100" y="34"/>
                    </a:cubicBezTo>
                    <a:cubicBezTo>
                      <a:pt x="113" y="42"/>
                      <a:pt x="134" y="55"/>
                      <a:pt x="150" y="65"/>
                    </a:cubicBezTo>
                    <a:cubicBezTo>
                      <a:pt x="159" y="70"/>
                      <a:pt x="166" y="75"/>
                      <a:pt x="172" y="79"/>
                    </a:cubicBezTo>
                    <a:cubicBezTo>
                      <a:pt x="175" y="81"/>
                      <a:pt x="177" y="82"/>
                      <a:pt x="178" y="83"/>
                    </a:cubicBezTo>
                    <a:cubicBezTo>
                      <a:pt x="179" y="84"/>
                      <a:pt x="180" y="84"/>
                      <a:pt x="180" y="84"/>
                    </a:cubicBezTo>
                    <a:cubicBezTo>
                      <a:pt x="180" y="85"/>
                      <a:pt x="180" y="85"/>
                      <a:pt x="180" y="85"/>
                    </a:cubicBezTo>
                    <a:cubicBezTo>
                      <a:pt x="180" y="85"/>
                      <a:pt x="180" y="85"/>
                      <a:pt x="180" y="85"/>
                    </a:cubicBezTo>
                    <a:cubicBezTo>
                      <a:pt x="180" y="85"/>
                      <a:pt x="180" y="85"/>
                      <a:pt x="180" y="85"/>
                    </a:cubicBezTo>
                    <a:cubicBezTo>
                      <a:pt x="180" y="85"/>
                      <a:pt x="180" y="85"/>
                      <a:pt x="180" y="85"/>
                    </a:cubicBezTo>
                    <a:cubicBezTo>
                      <a:pt x="180" y="85"/>
                      <a:pt x="180" y="85"/>
                      <a:pt x="180" y="85"/>
                    </a:cubicBezTo>
                    <a:cubicBezTo>
                      <a:pt x="180" y="85"/>
                      <a:pt x="180" y="85"/>
                      <a:pt x="180" y="85"/>
                    </a:cubicBezTo>
                    <a:cubicBezTo>
                      <a:pt x="181" y="84"/>
                      <a:pt x="181" y="84"/>
                      <a:pt x="181" y="84"/>
                    </a:cubicBezTo>
                    <a:cubicBezTo>
                      <a:pt x="180" y="84"/>
                      <a:pt x="180" y="84"/>
                      <a:pt x="180" y="84"/>
                    </a:cubicBezTo>
                    <a:cubicBezTo>
                      <a:pt x="180" y="85"/>
                      <a:pt x="180" y="85"/>
                      <a:pt x="180" y="85"/>
                    </a:cubicBezTo>
                    <a:cubicBezTo>
                      <a:pt x="181" y="84"/>
                      <a:pt x="181" y="84"/>
                      <a:pt x="181" y="84"/>
                    </a:cubicBezTo>
                    <a:cubicBezTo>
                      <a:pt x="180" y="84"/>
                      <a:pt x="180" y="84"/>
                      <a:pt x="180" y="84"/>
                    </a:cubicBezTo>
                    <a:cubicBezTo>
                      <a:pt x="182" y="84"/>
                      <a:pt x="182" y="84"/>
                      <a:pt x="182" y="84"/>
                    </a:cubicBezTo>
                    <a:cubicBezTo>
                      <a:pt x="180" y="83"/>
                      <a:pt x="180" y="83"/>
                      <a:pt x="180" y="83"/>
                    </a:cubicBezTo>
                    <a:cubicBezTo>
                      <a:pt x="180" y="84"/>
                      <a:pt x="180" y="84"/>
                      <a:pt x="180" y="84"/>
                    </a:cubicBezTo>
                    <a:cubicBezTo>
                      <a:pt x="182" y="84"/>
                      <a:pt x="182" y="84"/>
                      <a:pt x="182" y="84"/>
                    </a:cubicBezTo>
                    <a:cubicBezTo>
                      <a:pt x="180" y="83"/>
                      <a:pt x="180" y="83"/>
                      <a:pt x="180" y="83"/>
                    </a:cubicBezTo>
                    <a:cubicBezTo>
                      <a:pt x="182" y="84"/>
                      <a:pt x="182" y="84"/>
                      <a:pt x="182" y="84"/>
                    </a:cubicBezTo>
                    <a:cubicBezTo>
                      <a:pt x="182" y="83"/>
                      <a:pt x="182" y="83"/>
                      <a:pt x="182" y="83"/>
                    </a:cubicBezTo>
                    <a:cubicBezTo>
                      <a:pt x="80" y="26"/>
                      <a:pt x="80" y="26"/>
                      <a:pt x="80" y="26"/>
                    </a:cubicBezTo>
                    <a:cubicBezTo>
                      <a:pt x="79" y="26"/>
                      <a:pt x="78" y="26"/>
                      <a:pt x="78" y="27"/>
                    </a:cubicBezTo>
                    <a:cubicBezTo>
                      <a:pt x="77" y="27"/>
                      <a:pt x="78" y="28"/>
                      <a:pt x="78" y="29"/>
                    </a:cubicBezTo>
                    <a:cubicBezTo>
                      <a:pt x="173" y="88"/>
                      <a:pt x="173" y="88"/>
                      <a:pt x="173" y="88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3" y="86"/>
                      <a:pt x="173" y="86"/>
                      <a:pt x="173" y="86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3" y="86"/>
                      <a:pt x="173" y="86"/>
                      <a:pt x="173" y="86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7"/>
                      <a:pt x="174" y="87"/>
                      <a:pt x="174" y="87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6"/>
                      <a:pt x="174" y="86"/>
                      <a:pt x="174" y="86"/>
                    </a:cubicBezTo>
                    <a:cubicBezTo>
                      <a:pt x="174" y="86"/>
                      <a:pt x="173" y="85"/>
                      <a:pt x="172" y="85"/>
                    </a:cubicBezTo>
                    <a:cubicBezTo>
                      <a:pt x="169" y="83"/>
                      <a:pt x="161" y="79"/>
                      <a:pt x="151" y="73"/>
                    </a:cubicBezTo>
                    <a:cubicBezTo>
                      <a:pt x="137" y="64"/>
                      <a:pt x="118" y="53"/>
                      <a:pt x="102" y="43"/>
                    </a:cubicBezTo>
                    <a:cubicBezTo>
                      <a:pt x="95" y="39"/>
                      <a:pt x="88" y="35"/>
                      <a:pt x="82" y="32"/>
                    </a:cubicBezTo>
                    <a:cubicBezTo>
                      <a:pt x="80" y="30"/>
                      <a:pt x="77" y="29"/>
                      <a:pt x="76" y="28"/>
                    </a:cubicBezTo>
                    <a:cubicBezTo>
                      <a:pt x="75" y="28"/>
                      <a:pt x="74" y="28"/>
                      <a:pt x="73" y="27"/>
                    </a:cubicBezTo>
                    <a:cubicBezTo>
                      <a:pt x="73" y="27"/>
                      <a:pt x="72" y="27"/>
                      <a:pt x="72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7"/>
                      <a:pt x="70" y="27"/>
                      <a:pt x="70" y="28"/>
                    </a:cubicBezTo>
                    <a:cubicBezTo>
                      <a:pt x="70" y="28"/>
                      <a:pt x="70" y="28"/>
                      <a:pt x="70" y="28"/>
                    </a:cubicBezTo>
                    <a:cubicBezTo>
                      <a:pt x="70" y="29"/>
                      <a:pt x="70" y="29"/>
                      <a:pt x="70" y="29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73" y="31"/>
                      <a:pt x="80" y="36"/>
                      <a:pt x="89" y="41"/>
                    </a:cubicBezTo>
                    <a:cubicBezTo>
                      <a:pt x="103" y="50"/>
                      <a:pt x="122" y="61"/>
                      <a:pt x="138" y="71"/>
                    </a:cubicBezTo>
                    <a:cubicBezTo>
                      <a:pt x="146" y="76"/>
                      <a:pt x="153" y="80"/>
                      <a:pt x="158" y="83"/>
                    </a:cubicBezTo>
                    <a:cubicBezTo>
                      <a:pt x="160" y="85"/>
                      <a:pt x="162" y="86"/>
                      <a:pt x="163" y="87"/>
                    </a:cubicBezTo>
                    <a:cubicBezTo>
                      <a:pt x="164" y="88"/>
                      <a:pt x="165" y="88"/>
                      <a:pt x="165" y="88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6" y="88"/>
                      <a:pt x="166" y="88"/>
                      <a:pt x="166" y="88"/>
                    </a:cubicBezTo>
                    <a:cubicBezTo>
                      <a:pt x="165" y="88"/>
                      <a:pt x="165" y="88"/>
                      <a:pt x="165" y="88"/>
                    </a:cubicBezTo>
                    <a:cubicBezTo>
                      <a:pt x="165" y="89"/>
                      <a:pt x="165" y="89"/>
                      <a:pt x="165" y="89"/>
                    </a:cubicBezTo>
                    <a:cubicBezTo>
                      <a:pt x="166" y="88"/>
                      <a:pt x="166" y="88"/>
                      <a:pt x="166" y="88"/>
                    </a:cubicBezTo>
                    <a:cubicBezTo>
                      <a:pt x="165" y="88"/>
                      <a:pt x="165" y="88"/>
                      <a:pt x="165" y="88"/>
                    </a:cubicBezTo>
                    <a:cubicBezTo>
                      <a:pt x="166" y="88"/>
                      <a:pt x="166" y="88"/>
                      <a:pt x="166" y="88"/>
                    </a:cubicBezTo>
                    <a:cubicBezTo>
                      <a:pt x="165" y="88"/>
                      <a:pt x="165" y="88"/>
                      <a:pt x="165" y="88"/>
                    </a:cubicBezTo>
                    <a:cubicBezTo>
                      <a:pt x="165" y="88"/>
                      <a:pt x="165" y="88"/>
                      <a:pt x="165" y="88"/>
                    </a:cubicBezTo>
                    <a:cubicBezTo>
                      <a:pt x="166" y="88"/>
                      <a:pt x="166" y="88"/>
                      <a:pt x="166" y="88"/>
                    </a:cubicBezTo>
                    <a:cubicBezTo>
                      <a:pt x="165" y="88"/>
                      <a:pt x="165" y="88"/>
                      <a:pt x="165" y="88"/>
                    </a:cubicBezTo>
                    <a:cubicBezTo>
                      <a:pt x="166" y="88"/>
                      <a:pt x="166" y="88"/>
                      <a:pt x="166" y="88"/>
                    </a:cubicBezTo>
                    <a:cubicBezTo>
                      <a:pt x="165" y="87"/>
                      <a:pt x="165" y="87"/>
                      <a:pt x="165" y="87"/>
                    </a:cubicBezTo>
                    <a:cubicBezTo>
                      <a:pt x="165" y="88"/>
                      <a:pt x="165" y="88"/>
                      <a:pt x="165" y="88"/>
                    </a:cubicBezTo>
                    <a:cubicBezTo>
                      <a:pt x="166" y="88"/>
                      <a:pt x="166" y="88"/>
                      <a:pt x="166" y="88"/>
                    </a:cubicBezTo>
                    <a:cubicBezTo>
                      <a:pt x="165" y="87"/>
                      <a:pt x="165" y="87"/>
                      <a:pt x="165" y="87"/>
                    </a:cubicBezTo>
                    <a:cubicBezTo>
                      <a:pt x="166" y="88"/>
                      <a:pt x="166" y="88"/>
                      <a:pt x="166" y="88"/>
                    </a:cubicBezTo>
                    <a:cubicBezTo>
                      <a:pt x="167" y="86"/>
                      <a:pt x="167" y="86"/>
                      <a:pt x="167" y="86"/>
                    </a:cubicBezTo>
                    <a:cubicBezTo>
                      <a:pt x="167" y="86"/>
                      <a:pt x="143" y="72"/>
                      <a:pt x="119" y="58"/>
                    </a:cubicBezTo>
                    <a:cubicBezTo>
                      <a:pt x="107" y="51"/>
                      <a:pt x="95" y="43"/>
                      <a:pt x="85" y="38"/>
                    </a:cubicBezTo>
                    <a:cubicBezTo>
                      <a:pt x="80" y="35"/>
                      <a:pt x="76" y="33"/>
                      <a:pt x="73" y="32"/>
                    </a:cubicBezTo>
                    <a:cubicBezTo>
                      <a:pt x="72" y="31"/>
                      <a:pt x="70" y="30"/>
                      <a:pt x="69" y="30"/>
                    </a:cubicBezTo>
                    <a:cubicBezTo>
                      <a:pt x="69" y="30"/>
                      <a:pt x="69" y="29"/>
                      <a:pt x="68" y="29"/>
                    </a:cubicBezTo>
                    <a:cubicBezTo>
                      <a:pt x="68" y="29"/>
                      <a:pt x="68" y="29"/>
                      <a:pt x="67" y="29"/>
                    </a:cubicBezTo>
                    <a:cubicBezTo>
                      <a:pt x="66" y="29"/>
                      <a:pt x="66" y="29"/>
                      <a:pt x="66" y="29"/>
                    </a:cubicBezTo>
                    <a:cubicBezTo>
                      <a:pt x="66" y="29"/>
                      <a:pt x="66" y="29"/>
                      <a:pt x="66" y="30"/>
                    </a:cubicBezTo>
                    <a:cubicBezTo>
                      <a:pt x="65" y="30"/>
                      <a:pt x="65" y="31"/>
                      <a:pt x="66" y="32"/>
                    </a:cubicBezTo>
                    <a:cubicBezTo>
                      <a:pt x="159" y="90"/>
                      <a:pt x="159" y="90"/>
                      <a:pt x="159" y="90"/>
                    </a:cubicBezTo>
                    <a:cubicBezTo>
                      <a:pt x="160" y="89"/>
                      <a:pt x="160" y="89"/>
                      <a:pt x="160" y="89"/>
                    </a:cubicBezTo>
                    <a:cubicBezTo>
                      <a:pt x="160" y="87"/>
                      <a:pt x="160" y="87"/>
                      <a:pt x="160" y="87"/>
                    </a:cubicBezTo>
                    <a:cubicBezTo>
                      <a:pt x="160" y="89"/>
                      <a:pt x="160" y="89"/>
                      <a:pt x="160" y="89"/>
                    </a:cubicBezTo>
                    <a:cubicBezTo>
                      <a:pt x="161" y="87"/>
                      <a:pt x="161" y="87"/>
                      <a:pt x="161" y="87"/>
                    </a:cubicBezTo>
                    <a:cubicBezTo>
                      <a:pt x="160" y="87"/>
                      <a:pt x="160" y="87"/>
                      <a:pt x="160" y="87"/>
                    </a:cubicBezTo>
                    <a:cubicBezTo>
                      <a:pt x="160" y="89"/>
                      <a:pt x="160" y="89"/>
                      <a:pt x="160" y="89"/>
                    </a:cubicBezTo>
                    <a:cubicBezTo>
                      <a:pt x="161" y="87"/>
                      <a:pt x="161" y="87"/>
                      <a:pt x="161" y="87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1" y="87"/>
                      <a:pt x="161" y="87"/>
                      <a:pt x="161" y="87"/>
                    </a:cubicBezTo>
                    <a:cubicBezTo>
                      <a:pt x="161" y="87"/>
                      <a:pt x="161" y="87"/>
                      <a:pt x="161" y="87"/>
                    </a:cubicBezTo>
                    <a:cubicBezTo>
                      <a:pt x="160" y="88"/>
                      <a:pt x="160" y="88"/>
                      <a:pt x="160" y="88"/>
                    </a:cubicBezTo>
                    <a:cubicBezTo>
                      <a:pt x="161" y="87"/>
                      <a:pt x="161" y="87"/>
                      <a:pt x="161" y="87"/>
                    </a:cubicBezTo>
                    <a:cubicBezTo>
                      <a:pt x="161" y="87"/>
                      <a:pt x="160" y="87"/>
                      <a:pt x="159" y="87"/>
                    </a:cubicBezTo>
                    <a:cubicBezTo>
                      <a:pt x="153" y="83"/>
                      <a:pt x="128" y="69"/>
                      <a:pt x="105" y="56"/>
                    </a:cubicBezTo>
                    <a:cubicBezTo>
                      <a:pt x="93" y="50"/>
                      <a:pt x="82" y="43"/>
                      <a:pt x="73" y="39"/>
                    </a:cubicBezTo>
                    <a:cubicBezTo>
                      <a:pt x="69" y="36"/>
                      <a:pt x="65" y="34"/>
                      <a:pt x="63" y="33"/>
                    </a:cubicBezTo>
                    <a:cubicBezTo>
                      <a:pt x="61" y="32"/>
                      <a:pt x="60" y="32"/>
                      <a:pt x="60" y="31"/>
                    </a:cubicBezTo>
                    <a:cubicBezTo>
                      <a:pt x="59" y="31"/>
                      <a:pt x="59" y="31"/>
                      <a:pt x="59" y="31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8" y="31"/>
                      <a:pt x="58" y="31"/>
                      <a:pt x="58" y="31"/>
                    </a:cubicBezTo>
                    <a:cubicBezTo>
                      <a:pt x="57" y="31"/>
                      <a:pt x="57" y="31"/>
                      <a:pt x="57" y="31"/>
                    </a:cubicBezTo>
                    <a:cubicBezTo>
                      <a:pt x="57" y="31"/>
                      <a:pt x="57" y="31"/>
                      <a:pt x="56" y="31"/>
                    </a:cubicBezTo>
                    <a:cubicBezTo>
                      <a:pt x="56" y="32"/>
                      <a:pt x="56" y="33"/>
                      <a:pt x="57" y="33"/>
                    </a:cubicBezTo>
                    <a:cubicBezTo>
                      <a:pt x="151" y="92"/>
                      <a:pt x="151" y="92"/>
                      <a:pt x="151" y="92"/>
                    </a:cubicBezTo>
                    <a:cubicBezTo>
                      <a:pt x="152" y="91"/>
                      <a:pt x="152" y="91"/>
                      <a:pt x="152" y="91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2" y="91"/>
                      <a:pt x="152" y="91"/>
                      <a:pt x="152" y="91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2" y="91"/>
                      <a:pt x="152" y="91"/>
                      <a:pt x="152" y="91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2" y="91"/>
                      <a:pt x="152" y="91"/>
                      <a:pt x="152" y="91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1" y="90"/>
                      <a:pt x="151" y="90"/>
                      <a:pt x="151" y="90"/>
                    </a:cubicBezTo>
                    <a:cubicBezTo>
                      <a:pt x="152" y="91"/>
                      <a:pt x="152" y="91"/>
                      <a:pt x="152" y="91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2" y="90"/>
                      <a:pt x="152" y="90"/>
                      <a:pt x="152" y="90"/>
                    </a:cubicBezTo>
                    <a:cubicBezTo>
                      <a:pt x="152" y="90"/>
                      <a:pt x="151" y="89"/>
                      <a:pt x="150" y="89"/>
                    </a:cubicBezTo>
                    <a:cubicBezTo>
                      <a:pt x="142" y="85"/>
                      <a:pt x="117" y="71"/>
                      <a:pt x="95" y="58"/>
                    </a:cubicBezTo>
                    <a:cubicBezTo>
                      <a:pt x="83" y="52"/>
                      <a:pt x="72" y="45"/>
                      <a:pt x="64" y="41"/>
                    </a:cubicBezTo>
                    <a:cubicBezTo>
                      <a:pt x="56" y="36"/>
                      <a:pt x="51" y="33"/>
                      <a:pt x="51" y="33"/>
                    </a:cubicBezTo>
                    <a:cubicBezTo>
                      <a:pt x="51" y="33"/>
                      <a:pt x="50" y="33"/>
                      <a:pt x="50" y="33"/>
                    </a:cubicBezTo>
                    <a:cubicBezTo>
                      <a:pt x="49" y="33"/>
                      <a:pt x="49" y="34"/>
                      <a:pt x="49" y="34"/>
                    </a:cubicBezTo>
                    <a:cubicBezTo>
                      <a:pt x="49" y="35"/>
                      <a:pt x="49" y="35"/>
                      <a:pt x="49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6"/>
                      <a:pt x="51" y="36"/>
                      <a:pt x="52" y="37"/>
                    </a:cubicBezTo>
                    <a:cubicBezTo>
                      <a:pt x="65" y="46"/>
                      <a:pt x="145" y="95"/>
                      <a:pt x="145" y="95"/>
                    </a:cubicBezTo>
                    <a:cubicBezTo>
                      <a:pt x="146" y="94"/>
                      <a:pt x="146" y="94"/>
                      <a:pt x="146" y="94"/>
                    </a:cubicBezTo>
                    <a:cubicBezTo>
                      <a:pt x="145" y="93"/>
                      <a:pt x="145" y="93"/>
                      <a:pt x="145" y="93"/>
                    </a:cubicBezTo>
                    <a:cubicBezTo>
                      <a:pt x="146" y="94"/>
                      <a:pt x="146" y="94"/>
                      <a:pt x="146" y="94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5" y="93"/>
                      <a:pt x="145" y="93"/>
                      <a:pt x="145" y="93"/>
                    </a:cubicBezTo>
                    <a:cubicBezTo>
                      <a:pt x="146" y="94"/>
                      <a:pt x="146" y="94"/>
                      <a:pt x="146" y="94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4"/>
                      <a:pt x="146" y="94"/>
                      <a:pt x="146" y="94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4"/>
                      <a:pt x="146" y="94"/>
                      <a:pt x="146" y="94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6" y="93"/>
                      <a:pt x="146" y="93"/>
                      <a:pt x="146" y="93"/>
                    </a:cubicBezTo>
                    <a:cubicBezTo>
                      <a:pt x="145" y="92"/>
                      <a:pt x="143" y="91"/>
                      <a:pt x="140" y="89"/>
                    </a:cubicBezTo>
                    <a:cubicBezTo>
                      <a:pt x="128" y="83"/>
                      <a:pt x="104" y="70"/>
                      <a:pt x="84" y="57"/>
                    </a:cubicBezTo>
                    <a:cubicBezTo>
                      <a:pt x="73" y="51"/>
                      <a:pt x="64" y="46"/>
                      <a:pt x="57" y="42"/>
                    </a:cubicBezTo>
                    <a:cubicBezTo>
                      <a:pt x="50" y="37"/>
                      <a:pt x="45" y="35"/>
                      <a:pt x="45" y="35"/>
                    </a:cubicBezTo>
                    <a:cubicBezTo>
                      <a:pt x="44" y="34"/>
                      <a:pt x="44" y="35"/>
                      <a:pt x="43" y="35"/>
                    </a:cubicBezTo>
                    <a:cubicBezTo>
                      <a:pt x="43" y="36"/>
                      <a:pt x="43" y="37"/>
                      <a:pt x="44" y="37"/>
                    </a:cubicBezTo>
                    <a:cubicBezTo>
                      <a:pt x="138" y="96"/>
                      <a:pt x="138" y="96"/>
                      <a:pt x="138" y="96"/>
                    </a:cubicBezTo>
                    <a:cubicBezTo>
                      <a:pt x="139" y="95"/>
                      <a:pt x="139" y="95"/>
                      <a:pt x="139" y="95"/>
                    </a:cubicBezTo>
                    <a:cubicBezTo>
                      <a:pt x="137" y="94"/>
                      <a:pt x="137" y="94"/>
                      <a:pt x="137" y="94"/>
                    </a:cubicBezTo>
                    <a:cubicBezTo>
                      <a:pt x="139" y="95"/>
                      <a:pt x="139" y="95"/>
                      <a:pt x="139" y="95"/>
                    </a:cubicBezTo>
                    <a:cubicBezTo>
                      <a:pt x="138" y="93"/>
                      <a:pt x="138" y="93"/>
                      <a:pt x="138" y="93"/>
                    </a:cubicBezTo>
                    <a:cubicBezTo>
                      <a:pt x="137" y="94"/>
                      <a:pt x="137" y="94"/>
                      <a:pt x="137" y="94"/>
                    </a:cubicBezTo>
                    <a:cubicBezTo>
                      <a:pt x="139" y="95"/>
                      <a:pt x="139" y="95"/>
                      <a:pt x="139" y="95"/>
                    </a:cubicBezTo>
                    <a:cubicBezTo>
                      <a:pt x="138" y="93"/>
                      <a:pt x="138" y="93"/>
                      <a:pt x="138" y="93"/>
                    </a:cubicBezTo>
                    <a:cubicBezTo>
                      <a:pt x="139" y="95"/>
                      <a:pt x="139" y="95"/>
                      <a:pt x="139" y="95"/>
                    </a:cubicBezTo>
                    <a:cubicBezTo>
                      <a:pt x="139" y="93"/>
                      <a:pt x="139" y="93"/>
                      <a:pt x="139" y="93"/>
                    </a:cubicBezTo>
                    <a:cubicBezTo>
                      <a:pt x="138" y="93"/>
                      <a:pt x="138" y="93"/>
                      <a:pt x="138" y="93"/>
                    </a:cubicBezTo>
                    <a:cubicBezTo>
                      <a:pt x="139" y="95"/>
                      <a:pt x="139" y="95"/>
                      <a:pt x="139" y="95"/>
                    </a:cubicBezTo>
                    <a:cubicBezTo>
                      <a:pt x="139" y="93"/>
                      <a:pt x="139" y="93"/>
                      <a:pt x="139" y="93"/>
                    </a:cubicBezTo>
                    <a:cubicBezTo>
                      <a:pt x="139" y="94"/>
                      <a:pt x="139" y="94"/>
                      <a:pt x="139" y="94"/>
                    </a:cubicBezTo>
                    <a:cubicBezTo>
                      <a:pt x="139" y="93"/>
                      <a:pt x="139" y="93"/>
                      <a:pt x="139" y="93"/>
                    </a:cubicBezTo>
                    <a:cubicBezTo>
                      <a:pt x="139" y="93"/>
                      <a:pt x="139" y="93"/>
                      <a:pt x="139" y="93"/>
                    </a:cubicBezTo>
                    <a:cubicBezTo>
                      <a:pt x="139" y="94"/>
                      <a:pt x="139" y="94"/>
                      <a:pt x="139" y="94"/>
                    </a:cubicBezTo>
                    <a:cubicBezTo>
                      <a:pt x="139" y="93"/>
                      <a:pt x="139" y="93"/>
                      <a:pt x="139" y="93"/>
                    </a:cubicBezTo>
                    <a:cubicBezTo>
                      <a:pt x="139" y="93"/>
                      <a:pt x="138" y="93"/>
                      <a:pt x="137" y="93"/>
                    </a:cubicBezTo>
                    <a:cubicBezTo>
                      <a:pt x="130" y="89"/>
                      <a:pt x="107" y="75"/>
                      <a:pt x="85" y="62"/>
                    </a:cubicBezTo>
                    <a:cubicBezTo>
                      <a:pt x="74" y="56"/>
                      <a:pt x="63" y="50"/>
                      <a:pt x="54" y="45"/>
                    </a:cubicBezTo>
                    <a:cubicBezTo>
                      <a:pt x="50" y="43"/>
                      <a:pt x="46" y="41"/>
                      <a:pt x="44" y="40"/>
                    </a:cubicBezTo>
                    <a:cubicBezTo>
                      <a:pt x="42" y="39"/>
                      <a:pt x="41" y="39"/>
                      <a:pt x="40" y="38"/>
                    </a:cubicBezTo>
                    <a:cubicBezTo>
                      <a:pt x="39" y="38"/>
                      <a:pt x="39" y="38"/>
                      <a:pt x="38" y="38"/>
                    </a:cubicBezTo>
                    <a:cubicBezTo>
                      <a:pt x="37" y="38"/>
                      <a:pt x="37" y="38"/>
                      <a:pt x="37" y="38"/>
                    </a:cubicBezTo>
                    <a:cubicBezTo>
                      <a:pt x="37" y="38"/>
                      <a:pt x="36" y="38"/>
                      <a:pt x="36" y="38"/>
                    </a:cubicBezTo>
                    <a:cubicBezTo>
                      <a:pt x="36" y="39"/>
                      <a:pt x="36" y="40"/>
                      <a:pt x="37" y="40"/>
                    </a:cubicBezTo>
                    <a:cubicBezTo>
                      <a:pt x="130" y="99"/>
                      <a:pt x="130" y="99"/>
                      <a:pt x="130" y="99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0" y="97"/>
                      <a:pt x="130" y="97"/>
                      <a:pt x="130" y="97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6"/>
                      <a:pt x="131" y="96"/>
                      <a:pt x="131" y="96"/>
                    </a:cubicBezTo>
                    <a:cubicBezTo>
                      <a:pt x="131" y="96"/>
                      <a:pt x="131" y="96"/>
                      <a:pt x="130" y="97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1" y="96"/>
                      <a:pt x="131" y="96"/>
                      <a:pt x="131" y="96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1" y="96"/>
                      <a:pt x="131" y="96"/>
                      <a:pt x="131" y="96"/>
                    </a:cubicBezTo>
                    <a:cubicBezTo>
                      <a:pt x="131" y="98"/>
                      <a:pt x="131" y="98"/>
                      <a:pt x="131" y="98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1" y="97"/>
                      <a:pt x="131" y="97"/>
                      <a:pt x="131" y="97"/>
                    </a:cubicBezTo>
                    <a:cubicBezTo>
                      <a:pt x="132" y="96"/>
                      <a:pt x="132" y="96"/>
                      <a:pt x="132" y="96"/>
                    </a:cubicBezTo>
                    <a:cubicBezTo>
                      <a:pt x="131" y="96"/>
                      <a:pt x="131" y="96"/>
                      <a:pt x="130" y="95"/>
                    </a:cubicBezTo>
                    <a:cubicBezTo>
                      <a:pt x="123" y="92"/>
                      <a:pt x="100" y="78"/>
                      <a:pt x="77" y="65"/>
                    </a:cubicBezTo>
                    <a:cubicBezTo>
                      <a:pt x="66" y="58"/>
                      <a:pt x="55" y="52"/>
                      <a:pt x="46" y="47"/>
                    </a:cubicBezTo>
                    <a:cubicBezTo>
                      <a:pt x="42" y="45"/>
                      <a:pt x="39" y="43"/>
                      <a:pt x="36" y="42"/>
                    </a:cubicBezTo>
                    <a:cubicBezTo>
                      <a:pt x="35" y="41"/>
                      <a:pt x="34" y="41"/>
                      <a:pt x="33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1" y="40"/>
                      <a:pt x="31" y="40"/>
                      <a:pt x="31" y="40"/>
                    </a:cubicBezTo>
                    <a:cubicBezTo>
                      <a:pt x="30" y="40"/>
                      <a:pt x="30" y="40"/>
                      <a:pt x="30" y="40"/>
                    </a:cubicBezTo>
                    <a:cubicBezTo>
                      <a:pt x="30" y="40"/>
                      <a:pt x="30" y="40"/>
                      <a:pt x="29" y="40"/>
                    </a:cubicBezTo>
                    <a:cubicBezTo>
                      <a:pt x="29" y="41"/>
                      <a:pt x="29" y="42"/>
                      <a:pt x="30" y="42"/>
                    </a:cubicBezTo>
                    <a:cubicBezTo>
                      <a:pt x="122" y="100"/>
                      <a:pt x="122" y="100"/>
                      <a:pt x="122" y="100"/>
                    </a:cubicBezTo>
                    <a:cubicBezTo>
                      <a:pt x="123" y="99"/>
                      <a:pt x="123" y="99"/>
                      <a:pt x="123" y="99"/>
                    </a:cubicBezTo>
                    <a:cubicBezTo>
                      <a:pt x="124" y="98"/>
                      <a:pt x="124" y="98"/>
                      <a:pt x="124" y="98"/>
                    </a:cubicBezTo>
                    <a:cubicBezTo>
                      <a:pt x="124" y="98"/>
                      <a:pt x="100" y="83"/>
                      <a:pt x="76" y="69"/>
                    </a:cubicBezTo>
                    <a:cubicBezTo>
                      <a:pt x="63" y="62"/>
                      <a:pt x="51" y="55"/>
                      <a:pt x="41" y="50"/>
                    </a:cubicBezTo>
                    <a:cubicBezTo>
                      <a:pt x="36" y="47"/>
                      <a:pt x="32" y="45"/>
                      <a:pt x="29" y="43"/>
                    </a:cubicBezTo>
                    <a:cubicBezTo>
                      <a:pt x="28" y="43"/>
                      <a:pt x="26" y="42"/>
                      <a:pt x="25" y="41"/>
                    </a:cubicBezTo>
                    <a:cubicBezTo>
                      <a:pt x="25" y="41"/>
                      <a:pt x="24" y="41"/>
                      <a:pt x="24" y="41"/>
                    </a:cubicBezTo>
                    <a:cubicBezTo>
                      <a:pt x="24" y="41"/>
                      <a:pt x="23" y="41"/>
                      <a:pt x="23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21" y="43"/>
                      <a:pt x="22" y="43"/>
                      <a:pt x="22" y="43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4"/>
                      <a:pt x="23" y="44"/>
                      <a:pt x="24" y="45"/>
                    </a:cubicBezTo>
                    <a:cubicBezTo>
                      <a:pt x="37" y="54"/>
                      <a:pt x="118" y="103"/>
                      <a:pt x="118" y="103"/>
                    </a:cubicBezTo>
                    <a:cubicBezTo>
                      <a:pt x="119" y="102"/>
                      <a:pt x="119" y="102"/>
                      <a:pt x="119" y="102"/>
                    </a:cubicBezTo>
                    <a:cubicBezTo>
                      <a:pt x="119" y="101"/>
                      <a:pt x="119" y="101"/>
                      <a:pt x="119" y="101"/>
                    </a:cubicBezTo>
                    <a:cubicBezTo>
                      <a:pt x="119" y="101"/>
                      <a:pt x="95" y="86"/>
                      <a:pt x="70" y="72"/>
                    </a:cubicBezTo>
                    <a:cubicBezTo>
                      <a:pt x="57" y="65"/>
                      <a:pt x="45" y="57"/>
                      <a:pt x="35" y="52"/>
                    </a:cubicBezTo>
                    <a:cubicBezTo>
                      <a:pt x="30" y="49"/>
                      <a:pt x="25" y="47"/>
                      <a:pt x="22" y="45"/>
                    </a:cubicBezTo>
                    <a:cubicBezTo>
                      <a:pt x="20" y="44"/>
                      <a:pt x="19" y="44"/>
                      <a:pt x="18" y="43"/>
                    </a:cubicBezTo>
                    <a:cubicBezTo>
                      <a:pt x="17" y="43"/>
                      <a:pt x="16" y="43"/>
                      <a:pt x="15" y="43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4" y="43"/>
                      <a:pt x="14" y="43"/>
                      <a:pt x="13" y="43"/>
                    </a:cubicBezTo>
                    <a:cubicBezTo>
                      <a:pt x="13" y="44"/>
                      <a:pt x="13" y="44"/>
                      <a:pt x="13" y="45"/>
                    </a:cubicBezTo>
                    <a:cubicBezTo>
                      <a:pt x="13" y="45"/>
                      <a:pt x="13" y="45"/>
                      <a:pt x="14" y="45"/>
                    </a:cubicBezTo>
                    <a:cubicBezTo>
                      <a:pt x="14" y="45"/>
                      <a:pt x="15" y="46"/>
                      <a:pt x="18" y="48"/>
                    </a:cubicBezTo>
                    <a:cubicBezTo>
                      <a:pt x="27" y="53"/>
                      <a:pt x="50" y="67"/>
                      <a:pt x="71" y="79"/>
                    </a:cubicBezTo>
                    <a:cubicBezTo>
                      <a:pt x="81" y="86"/>
                      <a:pt x="91" y="92"/>
                      <a:pt x="98" y="96"/>
                    </a:cubicBezTo>
                    <a:cubicBezTo>
                      <a:pt x="102" y="99"/>
                      <a:pt x="104" y="101"/>
                      <a:pt x="106" y="102"/>
                    </a:cubicBezTo>
                    <a:cubicBezTo>
                      <a:pt x="107" y="103"/>
                      <a:pt x="108" y="104"/>
                      <a:pt x="109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09" y="104"/>
                      <a:pt x="109" y="104"/>
                      <a:pt x="109" y="104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11" y="104"/>
                      <a:pt x="111" y="104"/>
                      <a:pt x="111" y="104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09" y="103"/>
                      <a:pt x="109" y="103"/>
                      <a:pt x="109" y="103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0" y="104"/>
                      <a:pt x="110" y="104"/>
                      <a:pt x="110" y="104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1" y="103"/>
                      <a:pt x="111" y="103"/>
                      <a:pt x="111" y="103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0" y="103"/>
                      <a:pt x="110" y="103"/>
                      <a:pt x="110" y="103"/>
                    </a:cubicBezTo>
                    <a:cubicBezTo>
                      <a:pt x="111" y="103"/>
                      <a:pt x="111" y="103"/>
                      <a:pt x="111" y="103"/>
                    </a:cubicBezTo>
                    <a:cubicBezTo>
                      <a:pt x="111" y="103"/>
                      <a:pt x="111" y="103"/>
                      <a:pt x="111" y="103"/>
                    </a:cubicBezTo>
                    <a:cubicBezTo>
                      <a:pt x="110" y="103"/>
                      <a:pt x="110" y="102"/>
                      <a:pt x="109" y="102"/>
                    </a:cubicBezTo>
                    <a:cubicBezTo>
                      <a:pt x="101" y="98"/>
                      <a:pt x="77" y="84"/>
                      <a:pt x="55" y="70"/>
                    </a:cubicBezTo>
                    <a:cubicBezTo>
                      <a:pt x="44" y="64"/>
                      <a:pt x="33" y="57"/>
                      <a:pt x="24" y="53"/>
                    </a:cubicBezTo>
                    <a:cubicBezTo>
                      <a:pt x="20" y="50"/>
                      <a:pt x="17" y="48"/>
                      <a:pt x="14" y="47"/>
                    </a:cubicBezTo>
                    <a:cubicBezTo>
                      <a:pt x="12" y="46"/>
                      <a:pt x="11" y="46"/>
                      <a:pt x="10" y="45"/>
                    </a:cubicBezTo>
                    <a:cubicBezTo>
                      <a:pt x="9" y="45"/>
                      <a:pt x="9" y="45"/>
                      <a:pt x="8" y="45"/>
                    </a:cubicBezTo>
                    <a:cubicBezTo>
                      <a:pt x="7" y="45"/>
                      <a:pt x="7" y="45"/>
                      <a:pt x="7" y="45"/>
                    </a:cubicBezTo>
                    <a:cubicBezTo>
                      <a:pt x="7" y="45"/>
                      <a:pt x="6" y="45"/>
                      <a:pt x="6" y="45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9"/>
                      <a:pt x="16" y="53"/>
                      <a:pt x="25" y="59"/>
                    </a:cubicBezTo>
                    <a:cubicBezTo>
                      <a:pt x="53" y="76"/>
                      <a:pt x="101" y="107"/>
                      <a:pt x="101" y="107"/>
                    </a:cubicBezTo>
                    <a:cubicBezTo>
                      <a:pt x="102" y="105"/>
                      <a:pt x="102" y="105"/>
                      <a:pt x="102" y="105"/>
                    </a:cubicBezTo>
                    <a:cubicBezTo>
                      <a:pt x="103" y="104"/>
                      <a:pt x="103" y="104"/>
                      <a:pt x="103" y="104"/>
                    </a:cubicBezTo>
                    <a:cubicBezTo>
                      <a:pt x="103" y="104"/>
                      <a:pt x="79" y="90"/>
                      <a:pt x="54" y="75"/>
                    </a:cubicBezTo>
                    <a:cubicBezTo>
                      <a:pt x="41" y="68"/>
                      <a:pt x="29" y="61"/>
                      <a:pt x="19" y="56"/>
                    </a:cubicBezTo>
                    <a:cubicBezTo>
                      <a:pt x="15" y="53"/>
                      <a:pt x="10" y="51"/>
                      <a:pt x="7" y="49"/>
                    </a:cubicBezTo>
                    <a:cubicBezTo>
                      <a:pt x="6" y="48"/>
                      <a:pt x="5" y="48"/>
                      <a:pt x="4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2" y="47"/>
                      <a:pt x="2" y="47"/>
                      <a:pt x="1" y="47"/>
                    </a:cubicBezTo>
                    <a:cubicBezTo>
                      <a:pt x="1" y="47"/>
                      <a:pt x="1" y="47"/>
                      <a:pt x="1" y="47"/>
                    </a:cubicBezTo>
                    <a:cubicBezTo>
                      <a:pt x="1" y="47"/>
                      <a:pt x="0" y="47"/>
                      <a:pt x="0" y="47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9"/>
                      <a:pt x="0" y="49"/>
                      <a:pt x="1" y="49"/>
                    </a:cubicBezTo>
                    <a:cubicBezTo>
                      <a:pt x="1" y="49"/>
                      <a:pt x="6" y="53"/>
                      <a:pt x="15" y="58"/>
                    </a:cubicBezTo>
                    <a:cubicBezTo>
                      <a:pt x="28" y="67"/>
                      <a:pt x="48" y="79"/>
                      <a:pt x="65" y="89"/>
                    </a:cubicBezTo>
                    <a:cubicBezTo>
                      <a:pt x="73" y="94"/>
                      <a:pt x="80" y="99"/>
                      <a:pt x="86" y="102"/>
                    </a:cubicBezTo>
                    <a:cubicBezTo>
                      <a:pt x="89" y="104"/>
                      <a:pt x="91" y="105"/>
                      <a:pt x="92" y="106"/>
                    </a:cubicBezTo>
                    <a:cubicBezTo>
                      <a:pt x="93" y="107"/>
                      <a:pt x="93" y="107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4" y="108"/>
                      <a:pt x="94" y="108"/>
                      <a:pt x="94" y="108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7"/>
                      <a:pt x="94" y="107"/>
                      <a:pt x="94" y="107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4" y="106"/>
                      <a:pt x="94" y="106"/>
                      <a:pt x="94" y="106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5" y="107"/>
                      <a:pt x="95" y="107"/>
                      <a:pt x="95" y="107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5" y="106"/>
                      <a:pt x="95" y="106"/>
                      <a:pt x="95" y="106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5" y="106"/>
                      <a:pt x="95" y="106"/>
                      <a:pt x="95" y="106"/>
                    </a:cubicBezTo>
                    <a:cubicBezTo>
                      <a:pt x="95" y="105"/>
                      <a:pt x="95" y="105"/>
                      <a:pt x="95" y="105"/>
                    </a:cubicBezTo>
                    <a:cubicBezTo>
                      <a:pt x="95" y="105"/>
                      <a:pt x="95" y="105"/>
                      <a:pt x="94" y="105"/>
                    </a:cubicBezTo>
                    <a:cubicBezTo>
                      <a:pt x="87" y="101"/>
                      <a:pt x="66" y="88"/>
                      <a:pt x="46" y="76"/>
                    </a:cubicBezTo>
                    <a:cubicBezTo>
                      <a:pt x="35" y="70"/>
                      <a:pt x="26" y="64"/>
                      <a:pt x="18" y="60"/>
                    </a:cubicBezTo>
                    <a:cubicBezTo>
                      <a:pt x="14" y="58"/>
                      <a:pt x="11" y="56"/>
                      <a:pt x="8" y="54"/>
                    </a:cubicBezTo>
                    <a:cubicBezTo>
                      <a:pt x="7" y="54"/>
                      <a:pt x="6" y="53"/>
                      <a:pt x="5" y="53"/>
                    </a:cubicBezTo>
                    <a:cubicBezTo>
                      <a:pt x="5" y="53"/>
                      <a:pt x="5" y="53"/>
                      <a:pt x="4" y="53"/>
                    </a:cubicBezTo>
                    <a:cubicBezTo>
                      <a:pt x="4" y="52"/>
                      <a:pt x="4" y="52"/>
                      <a:pt x="3" y="52"/>
                    </a:cubicBezTo>
                    <a:cubicBezTo>
                      <a:pt x="3" y="52"/>
                      <a:pt x="3" y="52"/>
                      <a:pt x="3" y="52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1" y="54"/>
                      <a:pt x="1" y="55"/>
                      <a:pt x="2" y="55"/>
                    </a:cubicBezTo>
                    <a:cubicBezTo>
                      <a:pt x="89" y="110"/>
                      <a:pt x="89" y="110"/>
                      <a:pt x="89" y="110"/>
                    </a:cubicBezTo>
                    <a:cubicBezTo>
                      <a:pt x="90" y="108"/>
                      <a:pt x="90" y="108"/>
                      <a:pt x="90" y="108"/>
                    </a:cubicBezTo>
                    <a:cubicBezTo>
                      <a:pt x="89" y="108"/>
                      <a:pt x="89" y="108"/>
                      <a:pt x="89" y="108"/>
                    </a:cubicBezTo>
                    <a:cubicBezTo>
                      <a:pt x="90" y="108"/>
                      <a:pt x="90" y="108"/>
                      <a:pt x="90" y="108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89" y="108"/>
                      <a:pt x="89" y="108"/>
                      <a:pt x="89" y="108"/>
                    </a:cubicBezTo>
                    <a:cubicBezTo>
                      <a:pt x="90" y="108"/>
                      <a:pt x="90" y="108"/>
                      <a:pt x="90" y="108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8"/>
                      <a:pt x="90" y="108"/>
                      <a:pt x="90" y="108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8"/>
                      <a:pt x="90" y="108"/>
                      <a:pt x="90" y="108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7"/>
                      <a:pt x="90" y="107"/>
                      <a:pt x="90" y="107"/>
                    </a:cubicBezTo>
                    <a:cubicBezTo>
                      <a:pt x="90" y="107"/>
                      <a:pt x="89" y="107"/>
                      <a:pt x="88" y="106"/>
                    </a:cubicBezTo>
                    <a:cubicBezTo>
                      <a:pt x="85" y="105"/>
                      <a:pt x="78" y="101"/>
                      <a:pt x="69" y="96"/>
                    </a:cubicBezTo>
                    <a:cubicBezTo>
                      <a:pt x="56" y="89"/>
                      <a:pt x="40" y="80"/>
                      <a:pt x="27" y="72"/>
                    </a:cubicBezTo>
                    <a:cubicBezTo>
                      <a:pt x="20" y="68"/>
                      <a:pt x="15" y="65"/>
                      <a:pt x="10" y="62"/>
                    </a:cubicBezTo>
                    <a:cubicBezTo>
                      <a:pt x="8" y="61"/>
                      <a:pt x="6" y="60"/>
                      <a:pt x="5" y="59"/>
                    </a:cubicBezTo>
                    <a:cubicBezTo>
                      <a:pt x="4" y="59"/>
                      <a:pt x="4" y="59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2" y="59"/>
                      <a:pt x="2" y="59"/>
                      <a:pt x="2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0" y="59"/>
                      <a:pt x="0" y="59"/>
                      <a:pt x="0" y="59"/>
                    </a:cubicBezTo>
                    <a:cubicBezTo>
                      <a:pt x="0" y="60"/>
                      <a:pt x="1" y="60"/>
                      <a:pt x="1" y="60"/>
                    </a:cubicBezTo>
                    <a:cubicBezTo>
                      <a:pt x="1" y="61"/>
                      <a:pt x="1" y="61"/>
                      <a:pt x="1" y="61"/>
                    </a:cubicBezTo>
                    <a:cubicBezTo>
                      <a:pt x="2" y="62"/>
                      <a:pt x="4" y="63"/>
                      <a:pt x="7" y="65"/>
                    </a:cubicBezTo>
                    <a:cubicBezTo>
                      <a:pt x="26" y="78"/>
                      <a:pt x="82" y="112"/>
                      <a:pt x="82" y="112"/>
                    </a:cubicBezTo>
                    <a:cubicBezTo>
                      <a:pt x="83" y="110"/>
                      <a:pt x="83" y="110"/>
                      <a:pt x="83" y="110"/>
                    </a:cubicBezTo>
                    <a:cubicBezTo>
                      <a:pt x="84" y="109"/>
                      <a:pt x="84" y="109"/>
                      <a:pt x="84" y="109"/>
                    </a:cubicBezTo>
                    <a:cubicBezTo>
                      <a:pt x="3" y="65"/>
                      <a:pt x="3" y="65"/>
                      <a:pt x="3" y="65"/>
                    </a:cubicBezTo>
                    <a:cubicBezTo>
                      <a:pt x="2" y="65"/>
                      <a:pt x="1" y="65"/>
                      <a:pt x="1" y="66"/>
                    </a:cubicBezTo>
                    <a:cubicBezTo>
                      <a:pt x="0" y="66"/>
                      <a:pt x="0" y="67"/>
                      <a:pt x="1" y="68"/>
                    </a:cubicBezTo>
                    <a:cubicBezTo>
                      <a:pt x="1" y="68"/>
                      <a:pt x="6" y="70"/>
                      <a:pt x="13" y="75"/>
                    </a:cubicBezTo>
                    <a:cubicBezTo>
                      <a:pt x="24" y="81"/>
                      <a:pt x="39" y="91"/>
                      <a:pt x="53" y="99"/>
                    </a:cubicBezTo>
                    <a:cubicBezTo>
                      <a:pt x="59" y="103"/>
                      <a:pt x="65" y="107"/>
                      <a:pt x="70" y="110"/>
                    </a:cubicBezTo>
                    <a:cubicBezTo>
                      <a:pt x="72" y="111"/>
                      <a:pt x="73" y="112"/>
                      <a:pt x="75" y="113"/>
                    </a:cubicBezTo>
                    <a:cubicBezTo>
                      <a:pt x="75" y="114"/>
                      <a:pt x="76" y="114"/>
                      <a:pt x="76" y="114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7" y="114"/>
                      <a:pt x="77" y="114"/>
                      <a:pt x="77" y="114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7" y="114"/>
                      <a:pt x="77" y="114"/>
                      <a:pt x="77" y="114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7" y="114"/>
                      <a:pt x="77" y="114"/>
                      <a:pt x="77" y="114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6" y="113"/>
                      <a:pt x="76" y="113"/>
                      <a:pt x="76" y="113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3"/>
                      <a:pt x="77" y="113"/>
                      <a:pt x="77" y="113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2"/>
                      <a:pt x="77" y="112"/>
                      <a:pt x="77" y="112"/>
                    </a:cubicBezTo>
                    <a:cubicBezTo>
                      <a:pt x="77" y="112"/>
                      <a:pt x="77" y="112"/>
                      <a:pt x="76" y="112"/>
                    </a:cubicBezTo>
                    <a:cubicBezTo>
                      <a:pt x="70" y="109"/>
                      <a:pt x="52" y="99"/>
                      <a:pt x="35" y="89"/>
                    </a:cubicBezTo>
                    <a:cubicBezTo>
                      <a:pt x="27" y="84"/>
                      <a:pt x="19" y="80"/>
                      <a:pt x="13" y="77"/>
                    </a:cubicBezTo>
                    <a:cubicBezTo>
                      <a:pt x="10" y="75"/>
                      <a:pt x="7" y="73"/>
                      <a:pt x="5" y="72"/>
                    </a:cubicBezTo>
                    <a:cubicBezTo>
                      <a:pt x="4" y="72"/>
                      <a:pt x="4" y="72"/>
                      <a:pt x="3" y="71"/>
                    </a:cubicBezTo>
                    <a:cubicBezTo>
                      <a:pt x="2" y="71"/>
                      <a:pt x="2" y="71"/>
                      <a:pt x="2" y="71"/>
                    </a:cubicBezTo>
                    <a:cubicBezTo>
                      <a:pt x="2" y="71"/>
                      <a:pt x="2" y="71"/>
                      <a:pt x="1" y="71"/>
                    </a:cubicBezTo>
                    <a:cubicBezTo>
                      <a:pt x="1" y="71"/>
                      <a:pt x="1" y="71"/>
                      <a:pt x="1" y="71"/>
                    </a:cubicBezTo>
                    <a:cubicBezTo>
                      <a:pt x="1" y="71"/>
                      <a:pt x="0" y="71"/>
                      <a:pt x="0" y="71"/>
                    </a:cubicBezTo>
                    <a:cubicBezTo>
                      <a:pt x="0" y="72"/>
                      <a:pt x="0" y="73"/>
                      <a:pt x="0" y="74"/>
                    </a:cubicBezTo>
                    <a:cubicBezTo>
                      <a:pt x="68" y="116"/>
                      <a:pt x="68" y="116"/>
                      <a:pt x="68" y="116"/>
                    </a:cubicBezTo>
                    <a:cubicBezTo>
                      <a:pt x="69" y="115"/>
                      <a:pt x="69" y="115"/>
                      <a:pt x="69" y="115"/>
                    </a:cubicBezTo>
                    <a:cubicBezTo>
                      <a:pt x="70" y="113"/>
                      <a:pt x="70" y="113"/>
                      <a:pt x="70" y="113"/>
                    </a:cubicBezTo>
                    <a:cubicBezTo>
                      <a:pt x="70" y="113"/>
                      <a:pt x="54" y="104"/>
                      <a:pt x="37" y="94"/>
                    </a:cubicBezTo>
                    <a:cubicBezTo>
                      <a:pt x="29" y="90"/>
                      <a:pt x="21" y="85"/>
                      <a:pt x="14" y="82"/>
                    </a:cubicBezTo>
                    <a:cubicBezTo>
                      <a:pt x="11" y="80"/>
                      <a:pt x="8" y="78"/>
                      <a:pt x="6" y="77"/>
                    </a:cubicBezTo>
                    <a:cubicBezTo>
                      <a:pt x="5" y="77"/>
                      <a:pt x="4" y="76"/>
                      <a:pt x="3" y="76"/>
                    </a:cubicBezTo>
                    <a:cubicBezTo>
                      <a:pt x="3" y="76"/>
                      <a:pt x="2" y="76"/>
                      <a:pt x="2" y="76"/>
                    </a:cubicBezTo>
                    <a:cubicBezTo>
                      <a:pt x="2" y="76"/>
                      <a:pt x="2" y="75"/>
                      <a:pt x="1" y="75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0" y="76"/>
                      <a:pt x="0" y="76"/>
                      <a:pt x="0" y="76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0" y="78"/>
                      <a:pt x="0" y="78"/>
                      <a:pt x="0" y="78"/>
                    </a:cubicBezTo>
                    <a:cubicBezTo>
                      <a:pt x="1" y="78"/>
                      <a:pt x="1" y="79"/>
                      <a:pt x="2" y="79"/>
                    </a:cubicBezTo>
                    <a:cubicBezTo>
                      <a:pt x="11" y="85"/>
                      <a:pt x="64" y="118"/>
                      <a:pt x="64" y="118"/>
                    </a:cubicBezTo>
                    <a:cubicBezTo>
                      <a:pt x="65" y="117"/>
                      <a:pt x="65" y="117"/>
                      <a:pt x="65" y="117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7"/>
                      <a:pt x="65" y="117"/>
                      <a:pt x="65" y="117"/>
                    </a:cubicBezTo>
                    <a:cubicBezTo>
                      <a:pt x="64" y="115"/>
                      <a:pt x="64" y="115"/>
                      <a:pt x="64" y="115"/>
                    </a:cubicBezTo>
                    <a:cubicBezTo>
                      <a:pt x="64" y="116"/>
                      <a:pt x="64" y="116"/>
                      <a:pt x="64" y="116"/>
                    </a:cubicBezTo>
                    <a:cubicBezTo>
                      <a:pt x="65" y="117"/>
                      <a:pt x="65" y="117"/>
                      <a:pt x="65" y="117"/>
                    </a:cubicBezTo>
                    <a:cubicBezTo>
                      <a:pt x="64" y="115"/>
                      <a:pt x="64" y="115"/>
                      <a:pt x="64" y="115"/>
                    </a:cubicBezTo>
                    <a:cubicBezTo>
                      <a:pt x="65" y="117"/>
                      <a:pt x="65" y="117"/>
                      <a:pt x="65" y="117"/>
                    </a:cubicBezTo>
                    <a:cubicBezTo>
                      <a:pt x="65" y="115"/>
                      <a:pt x="65" y="115"/>
                      <a:pt x="65" y="115"/>
                    </a:cubicBezTo>
                    <a:cubicBezTo>
                      <a:pt x="64" y="115"/>
                      <a:pt x="64" y="115"/>
                      <a:pt x="64" y="115"/>
                    </a:cubicBezTo>
                    <a:cubicBezTo>
                      <a:pt x="65" y="117"/>
                      <a:pt x="65" y="117"/>
                      <a:pt x="65" y="117"/>
                    </a:cubicBezTo>
                    <a:cubicBezTo>
                      <a:pt x="65" y="115"/>
                      <a:pt x="65" y="115"/>
                      <a:pt x="65" y="115"/>
                    </a:cubicBezTo>
                    <a:cubicBezTo>
                      <a:pt x="65" y="116"/>
                      <a:pt x="65" y="116"/>
                      <a:pt x="65" y="116"/>
                    </a:cubicBezTo>
                    <a:cubicBezTo>
                      <a:pt x="65" y="115"/>
                      <a:pt x="65" y="115"/>
                      <a:pt x="65" y="115"/>
                    </a:cubicBezTo>
                    <a:cubicBezTo>
                      <a:pt x="65" y="115"/>
                      <a:pt x="65" y="115"/>
                      <a:pt x="65" y="115"/>
                    </a:cubicBezTo>
                    <a:cubicBezTo>
                      <a:pt x="65" y="116"/>
                      <a:pt x="65" y="116"/>
                      <a:pt x="65" y="116"/>
                    </a:cubicBezTo>
                    <a:cubicBezTo>
                      <a:pt x="65" y="115"/>
                      <a:pt x="65" y="115"/>
                      <a:pt x="65" y="115"/>
                    </a:cubicBezTo>
                    <a:cubicBezTo>
                      <a:pt x="65" y="115"/>
                      <a:pt x="65" y="115"/>
                      <a:pt x="64" y="115"/>
                    </a:cubicBezTo>
                    <a:cubicBezTo>
                      <a:pt x="60" y="113"/>
                      <a:pt x="44" y="105"/>
                      <a:pt x="30" y="97"/>
                    </a:cubicBezTo>
                    <a:cubicBezTo>
                      <a:pt x="23" y="94"/>
                      <a:pt x="16" y="90"/>
                      <a:pt x="11" y="87"/>
                    </a:cubicBezTo>
                    <a:cubicBezTo>
                      <a:pt x="6" y="85"/>
                      <a:pt x="2" y="83"/>
                      <a:pt x="2" y="83"/>
                    </a:cubicBezTo>
                    <a:cubicBezTo>
                      <a:pt x="2" y="83"/>
                      <a:pt x="1" y="83"/>
                      <a:pt x="0" y="84"/>
                    </a:cubicBezTo>
                    <a:cubicBezTo>
                      <a:pt x="0" y="84"/>
                      <a:pt x="0" y="85"/>
                      <a:pt x="1" y="86"/>
                    </a:cubicBezTo>
                    <a:cubicBezTo>
                      <a:pt x="1" y="86"/>
                      <a:pt x="4" y="88"/>
                      <a:pt x="9" y="91"/>
                    </a:cubicBezTo>
                    <a:cubicBezTo>
                      <a:pt x="17" y="95"/>
                      <a:pt x="28" y="102"/>
                      <a:pt x="38" y="108"/>
                    </a:cubicBezTo>
                    <a:cubicBezTo>
                      <a:pt x="43" y="111"/>
                      <a:pt x="47" y="113"/>
                      <a:pt x="50" y="116"/>
                    </a:cubicBezTo>
                    <a:cubicBezTo>
                      <a:pt x="51" y="117"/>
                      <a:pt x="53" y="117"/>
                      <a:pt x="54" y="118"/>
                    </a:cubicBezTo>
                    <a:cubicBezTo>
                      <a:pt x="54" y="118"/>
                      <a:pt x="54" y="119"/>
                      <a:pt x="54" y="119"/>
                    </a:cubicBezTo>
                    <a:cubicBezTo>
                      <a:pt x="54" y="119"/>
                      <a:pt x="54" y="119"/>
                      <a:pt x="54" y="119"/>
                    </a:cubicBezTo>
                    <a:cubicBezTo>
                      <a:pt x="55" y="119"/>
                      <a:pt x="55" y="119"/>
                      <a:pt x="55" y="119"/>
                    </a:cubicBezTo>
                    <a:cubicBezTo>
                      <a:pt x="55" y="118"/>
                      <a:pt x="55" y="118"/>
                      <a:pt x="55" y="118"/>
                    </a:cubicBezTo>
                    <a:cubicBezTo>
                      <a:pt x="54" y="119"/>
                      <a:pt x="54" y="119"/>
                      <a:pt x="54" y="119"/>
                    </a:cubicBezTo>
                    <a:cubicBezTo>
                      <a:pt x="55" y="119"/>
                      <a:pt x="55" y="119"/>
                      <a:pt x="55" y="119"/>
                    </a:cubicBezTo>
                    <a:cubicBezTo>
                      <a:pt x="55" y="118"/>
                      <a:pt x="55" y="118"/>
                      <a:pt x="55" y="118"/>
                    </a:cubicBezTo>
                    <a:cubicBezTo>
                      <a:pt x="54" y="119"/>
                      <a:pt x="54" y="119"/>
                      <a:pt x="54" y="119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4" y="118"/>
                      <a:pt x="54" y="118"/>
                      <a:pt x="54" y="118"/>
                    </a:cubicBezTo>
                    <a:cubicBezTo>
                      <a:pt x="54" y="118"/>
                      <a:pt x="54" y="119"/>
                      <a:pt x="54" y="119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4" y="118"/>
                      <a:pt x="54" y="118"/>
                      <a:pt x="54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4" y="118"/>
                      <a:pt x="54" y="118"/>
                      <a:pt x="54" y="118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4" y="117"/>
                      <a:pt x="54" y="117"/>
                      <a:pt x="54" y="117"/>
                    </a:cubicBezTo>
                    <a:cubicBezTo>
                      <a:pt x="56" y="118"/>
                      <a:pt x="56" y="118"/>
                      <a:pt x="56" y="118"/>
                    </a:cubicBezTo>
                    <a:cubicBezTo>
                      <a:pt x="56" y="117"/>
                      <a:pt x="56" y="117"/>
                      <a:pt x="56" y="117"/>
                    </a:cubicBezTo>
                    <a:cubicBezTo>
                      <a:pt x="56" y="117"/>
                      <a:pt x="44" y="110"/>
                      <a:pt x="31" y="104"/>
                    </a:cubicBezTo>
                    <a:cubicBezTo>
                      <a:pt x="24" y="100"/>
                      <a:pt x="18" y="97"/>
                      <a:pt x="13" y="95"/>
                    </a:cubicBezTo>
                    <a:cubicBezTo>
                      <a:pt x="10" y="93"/>
                      <a:pt x="8" y="92"/>
                      <a:pt x="6" y="92"/>
                    </a:cubicBezTo>
                    <a:cubicBezTo>
                      <a:pt x="6" y="91"/>
                      <a:pt x="5" y="91"/>
                      <a:pt x="4" y="91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3" y="90"/>
                      <a:pt x="3" y="90"/>
                      <a:pt x="3" y="90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2" y="90"/>
                      <a:pt x="2" y="91"/>
                      <a:pt x="1" y="91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1" y="91"/>
                      <a:pt x="1" y="92"/>
                      <a:pt x="1" y="92"/>
                    </a:cubicBezTo>
                    <a:cubicBezTo>
                      <a:pt x="1" y="93"/>
                      <a:pt x="2" y="93"/>
                      <a:pt x="2" y="93"/>
                    </a:cubicBezTo>
                    <a:cubicBezTo>
                      <a:pt x="2" y="93"/>
                      <a:pt x="2" y="93"/>
                      <a:pt x="2" y="93"/>
                    </a:cubicBezTo>
                    <a:cubicBezTo>
                      <a:pt x="3" y="94"/>
                      <a:pt x="4" y="94"/>
                      <a:pt x="5" y="95"/>
                    </a:cubicBezTo>
                    <a:cubicBezTo>
                      <a:pt x="11" y="99"/>
                      <a:pt x="21" y="105"/>
                      <a:pt x="31" y="111"/>
                    </a:cubicBezTo>
                    <a:cubicBezTo>
                      <a:pt x="35" y="113"/>
                      <a:pt x="39" y="116"/>
                      <a:pt x="43" y="118"/>
                    </a:cubicBezTo>
                    <a:cubicBezTo>
                      <a:pt x="44" y="119"/>
                      <a:pt x="45" y="120"/>
                      <a:pt x="46" y="120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21"/>
                      <a:pt x="48" y="121"/>
                      <a:pt x="48" y="121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21"/>
                      <a:pt x="48" y="121"/>
                      <a:pt x="48" y="121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20"/>
                      <a:pt x="48" y="120"/>
                      <a:pt x="48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121"/>
                      <a:pt x="47" y="121"/>
                      <a:pt x="47" y="121"/>
                    </a:cubicBezTo>
                    <a:cubicBezTo>
                      <a:pt x="48" y="120"/>
                      <a:pt x="48" y="120"/>
                      <a:pt x="48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7" y="120"/>
                      <a:pt x="47" y="120"/>
                      <a:pt x="47" y="120"/>
                    </a:cubicBezTo>
                    <a:cubicBezTo>
                      <a:pt x="49" y="120"/>
                      <a:pt x="49" y="120"/>
                      <a:pt x="49" y="120"/>
                    </a:cubicBezTo>
                    <a:cubicBezTo>
                      <a:pt x="49" y="119"/>
                      <a:pt x="49" y="119"/>
                      <a:pt x="49" y="119"/>
                    </a:cubicBezTo>
                    <a:cubicBezTo>
                      <a:pt x="3" y="96"/>
                      <a:pt x="3" y="96"/>
                      <a:pt x="3" y="96"/>
                    </a:cubicBezTo>
                    <a:cubicBezTo>
                      <a:pt x="2" y="96"/>
                      <a:pt x="1" y="96"/>
                      <a:pt x="1" y="97"/>
                    </a:cubicBezTo>
                    <a:cubicBezTo>
                      <a:pt x="0" y="97"/>
                      <a:pt x="1" y="98"/>
                      <a:pt x="1" y="99"/>
                    </a:cubicBezTo>
                    <a:cubicBezTo>
                      <a:pt x="23" y="112"/>
                      <a:pt x="23" y="112"/>
                      <a:pt x="23" y="112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2" y="103"/>
                      <a:pt x="1" y="103"/>
                      <a:pt x="1" y="104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5"/>
                      <a:pt x="1" y="105"/>
                      <a:pt x="1" y="105"/>
                    </a:cubicBezTo>
                    <a:cubicBezTo>
                      <a:pt x="1" y="106"/>
                      <a:pt x="1" y="106"/>
                      <a:pt x="1" y="106"/>
                    </a:cubicBezTo>
                    <a:cubicBezTo>
                      <a:pt x="2" y="106"/>
                      <a:pt x="3" y="107"/>
                      <a:pt x="4" y="108"/>
                    </a:cubicBezTo>
                    <a:cubicBezTo>
                      <a:pt x="11" y="113"/>
                      <a:pt x="34" y="126"/>
                      <a:pt x="34" y="126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6" y="124"/>
                      <a:pt x="36" y="124"/>
                      <a:pt x="36" y="124"/>
                    </a:cubicBezTo>
                    <a:cubicBezTo>
                      <a:pt x="3" y="111"/>
                      <a:pt x="3" y="111"/>
                      <a:pt x="3" y="111"/>
                    </a:cubicBezTo>
                    <a:cubicBezTo>
                      <a:pt x="2" y="110"/>
                      <a:pt x="1" y="111"/>
                      <a:pt x="1" y="111"/>
                    </a:cubicBezTo>
                    <a:cubicBezTo>
                      <a:pt x="1" y="112"/>
                      <a:pt x="1" y="113"/>
                      <a:pt x="1" y="113"/>
                    </a:cubicBezTo>
                    <a:cubicBezTo>
                      <a:pt x="1" y="113"/>
                      <a:pt x="8" y="117"/>
                      <a:pt x="14" y="121"/>
                    </a:cubicBezTo>
                    <a:cubicBezTo>
                      <a:pt x="17" y="123"/>
                      <a:pt x="20" y="125"/>
                      <a:pt x="22" y="126"/>
                    </a:cubicBezTo>
                    <a:cubicBezTo>
                      <a:pt x="23" y="127"/>
                      <a:pt x="24" y="127"/>
                      <a:pt x="25" y="12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5" y="128"/>
                      <a:pt x="26" y="128"/>
                      <a:pt x="26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25" y="128"/>
                      <a:pt x="25" y="128"/>
                      <a:pt x="25" y="128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6" y="127"/>
                      <a:pt x="26" y="127"/>
                      <a:pt x="26" y="127"/>
                    </a:cubicBezTo>
                    <a:cubicBezTo>
                      <a:pt x="27" y="128"/>
                      <a:pt x="27" y="128"/>
                      <a:pt x="27" y="128"/>
                    </a:cubicBezTo>
                    <a:cubicBezTo>
                      <a:pt x="27" y="126"/>
                      <a:pt x="27" y="126"/>
                      <a:pt x="27" y="126"/>
                    </a:cubicBezTo>
                    <a:cubicBezTo>
                      <a:pt x="2" y="117"/>
                      <a:pt x="2" y="117"/>
                      <a:pt x="2" y="117"/>
                    </a:cubicBezTo>
                    <a:cubicBezTo>
                      <a:pt x="1" y="117"/>
                      <a:pt x="1" y="117"/>
                      <a:pt x="0" y="117"/>
                    </a:cubicBezTo>
                    <a:cubicBezTo>
                      <a:pt x="0" y="118"/>
                      <a:pt x="0" y="118"/>
                      <a:pt x="0" y="118"/>
                    </a:cubicBezTo>
                    <a:cubicBezTo>
                      <a:pt x="0" y="119"/>
                      <a:pt x="0" y="119"/>
                      <a:pt x="0" y="119"/>
                    </a:cubicBezTo>
                    <a:cubicBezTo>
                      <a:pt x="1" y="120"/>
                      <a:pt x="1" y="120"/>
                      <a:pt x="1" y="120"/>
                    </a:cubicBezTo>
                    <a:cubicBezTo>
                      <a:pt x="2" y="120"/>
                      <a:pt x="3" y="121"/>
                      <a:pt x="5" y="122"/>
                    </a:cubicBezTo>
                    <a:cubicBezTo>
                      <a:pt x="7" y="124"/>
                      <a:pt x="10" y="126"/>
                      <a:pt x="13" y="127"/>
                    </a:cubicBezTo>
                    <a:cubicBezTo>
                      <a:pt x="14" y="128"/>
                      <a:pt x="15" y="128"/>
                      <a:pt x="16" y="129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17" y="129"/>
                      <a:pt x="17" y="129"/>
                      <a:pt x="17" y="129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16" y="129"/>
                      <a:pt x="16" y="129"/>
                      <a:pt x="16" y="129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6" y="128"/>
                      <a:pt x="16" y="128"/>
                      <a:pt x="16" y="128"/>
                    </a:cubicBezTo>
                    <a:cubicBezTo>
                      <a:pt x="18" y="128"/>
                      <a:pt x="18" y="128"/>
                      <a:pt x="18" y="128"/>
                    </a:cubicBezTo>
                    <a:cubicBezTo>
                      <a:pt x="18" y="127"/>
                      <a:pt x="18" y="127"/>
                      <a:pt x="18" y="127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3" y="122"/>
                      <a:pt x="2" y="123"/>
                      <a:pt x="2" y="123"/>
                    </a:cubicBezTo>
                    <a:cubicBezTo>
                      <a:pt x="2" y="124"/>
                      <a:pt x="2" y="125"/>
                      <a:pt x="2" y="125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2" y="126"/>
                      <a:pt x="2" y="126"/>
                      <a:pt x="2" y="126"/>
                    </a:cubicBezTo>
                    <a:cubicBezTo>
                      <a:pt x="1" y="126"/>
                      <a:pt x="0" y="126"/>
                      <a:pt x="0" y="127"/>
                    </a:cubicBezTo>
                    <a:cubicBezTo>
                      <a:pt x="0" y="128"/>
                      <a:pt x="0" y="128"/>
                      <a:pt x="1" y="129"/>
                    </a:cubicBezTo>
                    <a:cubicBezTo>
                      <a:pt x="4" y="131"/>
                      <a:pt x="4" y="131"/>
                      <a:pt x="4" y="131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1" y="132"/>
                      <a:pt x="1" y="132"/>
                      <a:pt x="1" y="133"/>
                    </a:cubicBezTo>
                    <a:cubicBezTo>
                      <a:pt x="0" y="133"/>
                      <a:pt x="1" y="134"/>
                      <a:pt x="1" y="134"/>
                    </a:cubicBezTo>
                    <a:cubicBezTo>
                      <a:pt x="2" y="134"/>
                      <a:pt x="2" y="134"/>
                      <a:pt x="2" y="134"/>
                    </a:cubicBezTo>
                    <a:cubicBezTo>
                      <a:pt x="2" y="135"/>
                      <a:pt x="3" y="135"/>
                      <a:pt x="4" y="134"/>
                    </a:cubicBezTo>
                    <a:cubicBezTo>
                      <a:pt x="4" y="133"/>
                      <a:pt x="4" y="132"/>
                      <a:pt x="3" y="13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3" name="Freeform 1214">
                <a:extLst>
                  <a:ext uri="{FF2B5EF4-FFF2-40B4-BE49-F238E27FC236}">
                    <a16:creationId xmlns:a16="http://schemas.microsoft.com/office/drawing/2014/main" id="{718D1DE2-EFE3-4D56-84D4-B6C3895B9F5B}"/>
                  </a:ext>
                </a:extLst>
              </p:cNvPr>
              <p:cNvSpPr/>
              <p:nvPr/>
            </p:nvSpPr>
            <p:spPr bwMode="auto">
              <a:xfrm>
                <a:off x="4085081" y="322816"/>
                <a:ext cx="103018" cy="2288924"/>
              </a:xfrm>
              <a:custGeom>
                <a:avLst/>
                <a:gdLst>
                  <a:gd name="T0" fmla="*/ 42 w 47"/>
                  <a:gd name="T1" fmla="*/ 1029 h 1045"/>
                  <a:gd name="T2" fmla="*/ 3 w 47"/>
                  <a:gd name="T3" fmla="*/ 955 h 1045"/>
                  <a:gd name="T4" fmla="*/ 4 w 47"/>
                  <a:gd name="T5" fmla="*/ 928 h 1045"/>
                  <a:gd name="T6" fmla="*/ 16 w 47"/>
                  <a:gd name="T7" fmla="*/ 902 h 1045"/>
                  <a:gd name="T8" fmla="*/ 5 w 47"/>
                  <a:gd name="T9" fmla="*/ 872 h 1045"/>
                  <a:gd name="T10" fmla="*/ 3 w 47"/>
                  <a:gd name="T11" fmla="*/ 836 h 1045"/>
                  <a:gd name="T12" fmla="*/ 43 w 47"/>
                  <a:gd name="T13" fmla="*/ 836 h 1045"/>
                  <a:gd name="T14" fmla="*/ 43 w 47"/>
                  <a:gd name="T15" fmla="*/ 803 h 1045"/>
                  <a:gd name="T16" fmla="*/ 3 w 47"/>
                  <a:gd name="T17" fmla="*/ 738 h 1045"/>
                  <a:gd name="T18" fmla="*/ 5 w 47"/>
                  <a:gd name="T19" fmla="*/ 709 h 1045"/>
                  <a:gd name="T20" fmla="*/ 4 w 47"/>
                  <a:gd name="T21" fmla="*/ 671 h 1045"/>
                  <a:gd name="T22" fmla="*/ 28 w 47"/>
                  <a:gd name="T23" fmla="*/ 666 h 1045"/>
                  <a:gd name="T24" fmla="*/ 26 w 47"/>
                  <a:gd name="T25" fmla="*/ 631 h 1045"/>
                  <a:gd name="T26" fmla="*/ 4 w 47"/>
                  <a:gd name="T27" fmla="*/ 579 h 1045"/>
                  <a:gd name="T28" fmla="*/ 46 w 47"/>
                  <a:gd name="T29" fmla="*/ 573 h 1045"/>
                  <a:gd name="T30" fmla="*/ 4 w 47"/>
                  <a:gd name="T31" fmla="*/ 511 h 1045"/>
                  <a:gd name="T32" fmla="*/ 4 w 47"/>
                  <a:gd name="T33" fmla="*/ 496 h 1045"/>
                  <a:gd name="T34" fmla="*/ 3 w 47"/>
                  <a:gd name="T35" fmla="*/ 476 h 1045"/>
                  <a:gd name="T36" fmla="*/ 45 w 47"/>
                  <a:gd name="T37" fmla="*/ 449 h 1045"/>
                  <a:gd name="T38" fmla="*/ 7 w 47"/>
                  <a:gd name="T39" fmla="*/ 401 h 1045"/>
                  <a:gd name="T40" fmla="*/ 3 w 47"/>
                  <a:gd name="T41" fmla="*/ 377 h 1045"/>
                  <a:gd name="T42" fmla="*/ 45 w 47"/>
                  <a:gd name="T43" fmla="*/ 346 h 1045"/>
                  <a:gd name="T44" fmla="*/ 4 w 47"/>
                  <a:gd name="T45" fmla="*/ 297 h 1045"/>
                  <a:gd name="T46" fmla="*/ 2 w 47"/>
                  <a:gd name="T47" fmla="*/ 251 h 1045"/>
                  <a:gd name="T48" fmla="*/ 44 w 47"/>
                  <a:gd name="T49" fmla="*/ 232 h 1045"/>
                  <a:gd name="T50" fmla="*/ 2 w 47"/>
                  <a:gd name="T51" fmla="*/ 180 h 1045"/>
                  <a:gd name="T52" fmla="*/ 4 w 47"/>
                  <a:gd name="T53" fmla="*/ 156 h 1045"/>
                  <a:gd name="T54" fmla="*/ 44 w 47"/>
                  <a:gd name="T55" fmla="*/ 154 h 1045"/>
                  <a:gd name="T56" fmla="*/ 2 w 47"/>
                  <a:gd name="T57" fmla="*/ 94 h 1045"/>
                  <a:gd name="T58" fmla="*/ 45 w 47"/>
                  <a:gd name="T59" fmla="*/ 93 h 1045"/>
                  <a:gd name="T60" fmla="*/ 2 w 47"/>
                  <a:gd name="T61" fmla="*/ 42 h 1045"/>
                  <a:gd name="T62" fmla="*/ 3 w 47"/>
                  <a:gd name="T63" fmla="*/ 22 h 1045"/>
                  <a:gd name="T64" fmla="*/ 8 w 47"/>
                  <a:gd name="T65" fmla="*/ 9 h 1045"/>
                  <a:gd name="T66" fmla="*/ 43 w 47"/>
                  <a:gd name="T67" fmla="*/ 61 h 1045"/>
                  <a:gd name="T68" fmla="*/ 45 w 47"/>
                  <a:gd name="T69" fmla="*/ 84 h 1045"/>
                  <a:gd name="T70" fmla="*/ 44 w 47"/>
                  <a:gd name="T71" fmla="*/ 129 h 1045"/>
                  <a:gd name="T72" fmla="*/ 6 w 47"/>
                  <a:gd name="T73" fmla="*/ 132 h 1045"/>
                  <a:gd name="T74" fmla="*/ 3 w 47"/>
                  <a:gd name="T75" fmla="*/ 161 h 1045"/>
                  <a:gd name="T76" fmla="*/ 44 w 47"/>
                  <a:gd name="T77" fmla="*/ 206 h 1045"/>
                  <a:gd name="T78" fmla="*/ 2 w 47"/>
                  <a:gd name="T79" fmla="*/ 221 h 1045"/>
                  <a:gd name="T80" fmla="*/ 42 w 47"/>
                  <a:gd name="T81" fmla="*/ 284 h 1045"/>
                  <a:gd name="T82" fmla="*/ 1 w 47"/>
                  <a:gd name="T83" fmla="*/ 283 h 1045"/>
                  <a:gd name="T84" fmla="*/ 42 w 47"/>
                  <a:gd name="T85" fmla="*/ 345 h 1045"/>
                  <a:gd name="T86" fmla="*/ 43 w 47"/>
                  <a:gd name="T87" fmla="*/ 390 h 1045"/>
                  <a:gd name="T88" fmla="*/ 44 w 47"/>
                  <a:gd name="T89" fmla="*/ 420 h 1045"/>
                  <a:gd name="T90" fmla="*/ 44 w 47"/>
                  <a:gd name="T91" fmla="*/ 437 h 1045"/>
                  <a:gd name="T92" fmla="*/ 45 w 47"/>
                  <a:gd name="T93" fmla="*/ 484 h 1045"/>
                  <a:gd name="T94" fmla="*/ 44 w 47"/>
                  <a:gd name="T95" fmla="*/ 523 h 1045"/>
                  <a:gd name="T96" fmla="*/ 1 w 47"/>
                  <a:gd name="T97" fmla="*/ 531 h 1045"/>
                  <a:gd name="T98" fmla="*/ 4 w 47"/>
                  <a:gd name="T99" fmla="*/ 565 h 1045"/>
                  <a:gd name="T100" fmla="*/ 44 w 47"/>
                  <a:gd name="T101" fmla="*/ 611 h 1045"/>
                  <a:gd name="T102" fmla="*/ 2 w 47"/>
                  <a:gd name="T103" fmla="*/ 635 h 1045"/>
                  <a:gd name="T104" fmla="*/ 45 w 47"/>
                  <a:gd name="T105" fmla="*/ 677 h 1045"/>
                  <a:gd name="T106" fmla="*/ 4 w 47"/>
                  <a:gd name="T107" fmla="*/ 701 h 1045"/>
                  <a:gd name="T108" fmla="*/ 20 w 47"/>
                  <a:gd name="T109" fmla="*/ 744 h 1045"/>
                  <a:gd name="T110" fmla="*/ 45 w 47"/>
                  <a:gd name="T111" fmla="*/ 797 h 1045"/>
                  <a:gd name="T112" fmla="*/ 44 w 47"/>
                  <a:gd name="T113" fmla="*/ 827 h 1045"/>
                  <a:gd name="T114" fmla="*/ 45 w 47"/>
                  <a:gd name="T115" fmla="*/ 864 h 1045"/>
                  <a:gd name="T116" fmla="*/ 3 w 47"/>
                  <a:gd name="T117" fmla="*/ 876 h 1045"/>
                  <a:gd name="T118" fmla="*/ 44 w 47"/>
                  <a:gd name="T119" fmla="*/ 930 h 1045"/>
                  <a:gd name="T120" fmla="*/ 45 w 47"/>
                  <a:gd name="T121" fmla="*/ 971 h 1045"/>
                  <a:gd name="T122" fmla="*/ 45 w 47"/>
                  <a:gd name="T123" fmla="*/ 1002 h 1045"/>
                  <a:gd name="T124" fmla="*/ 35 w 47"/>
                  <a:gd name="T125" fmla="*/ 1038 h 10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7" h="1045">
                    <a:moveTo>
                      <a:pt x="19" y="1042"/>
                    </a:moveTo>
                    <a:cubicBezTo>
                      <a:pt x="10" y="1037"/>
                      <a:pt x="10" y="1037"/>
                      <a:pt x="10" y="1037"/>
                    </a:cubicBezTo>
                    <a:cubicBezTo>
                      <a:pt x="10" y="1038"/>
                      <a:pt x="10" y="1038"/>
                      <a:pt x="10" y="1038"/>
                    </a:cubicBezTo>
                    <a:cubicBezTo>
                      <a:pt x="9" y="1039"/>
                      <a:pt x="9" y="1039"/>
                      <a:pt x="9" y="1039"/>
                    </a:cubicBezTo>
                    <a:cubicBezTo>
                      <a:pt x="26" y="1045"/>
                      <a:pt x="26" y="1045"/>
                      <a:pt x="26" y="1045"/>
                    </a:cubicBezTo>
                    <a:cubicBezTo>
                      <a:pt x="27" y="1045"/>
                      <a:pt x="28" y="1045"/>
                      <a:pt x="28" y="1044"/>
                    </a:cubicBezTo>
                    <a:cubicBezTo>
                      <a:pt x="28" y="1043"/>
                      <a:pt x="28" y="1042"/>
                      <a:pt x="27" y="1042"/>
                    </a:cubicBezTo>
                    <a:cubicBezTo>
                      <a:pt x="5" y="1028"/>
                      <a:pt x="5" y="1028"/>
                      <a:pt x="5" y="1028"/>
                    </a:cubicBezTo>
                    <a:cubicBezTo>
                      <a:pt x="4" y="1029"/>
                      <a:pt x="4" y="1029"/>
                      <a:pt x="4" y="1029"/>
                    </a:cubicBezTo>
                    <a:cubicBezTo>
                      <a:pt x="4" y="1031"/>
                      <a:pt x="4" y="1031"/>
                      <a:pt x="4" y="1031"/>
                    </a:cubicBezTo>
                    <a:cubicBezTo>
                      <a:pt x="4" y="1029"/>
                      <a:pt x="4" y="1029"/>
                      <a:pt x="4" y="1029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4" y="1031"/>
                      <a:pt x="4" y="1031"/>
                      <a:pt x="4" y="1031"/>
                    </a:cubicBezTo>
                    <a:cubicBezTo>
                      <a:pt x="4" y="1029"/>
                      <a:pt x="4" y="1029"/>
                      <a:pt x="4" y="1029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4" y="1029"/>
                      <a:pt x="4" y="1029"/>
                      <a:pt x="4" y="1029"/>
                    </a:cubicBezTo>
                    <a:cubicBezTo>
                      <a:pt x="3" y="1030"/>
                      <a:pt x="3" y="1030"/>
                      <a:pt x="3" y="1030"/>
                    </a:cubicBezTo>
                    <a:cubicBezTo>
                      <a:pt x="3" y="1031"/>
                      <a:pt x="3" y="1031"/>
                      <a:pt x="3" y="1031"/>
                    </a:cubicBezTo>
                    <a:cubicBezTo>
                      <a:pt x="4" y="1029"/>
                      <a:pt x="4" y="1029"/>
                      <a:pt x="4" y="1029"/>
                    </a:cubicBezTo>
                    <a:cubicBezTo>
                      <a:pt x="3" y="1030"/>
                      <a:pt x="3" y="1030"/>
                      <a:pt x="3" y="1030"/>
                    </a:cubicBezTo>
                    <a:cubicBezTo>
                      <a:pt x="3" y="1030"/>
                      <a:pt x="3" y="1030"/>
                      <a:pt x="3" y="1030"/>
                    </a:cubicBezTo>
                    <a:cubicBezTo>
                      <a:pt x="3" y="1030"/>
                      <a:pt x="3" y="1030"/>
                      <a:pt x="3" y="1030"/>
                    </a:cubicBezTo>
                    <a:cubicBezTo>
                      <a:pt x="3" y="1030"/>
                      <a:pt x="3" y="1030"/>
                      <a:pt x="3" y="1030"/>
                    </a:cubicBezTo>
                    <a:cubicBezTo>
                      <a:pt x="3" y="1030"/>
                      <a:pt x="3" y="1030"/>
                      <a:pt x="3" y="1030"/>
                    </a:cubicBezTo>
                    <a:cubicBezTo>
                      <a:pt x="3" y="1030"/>
                      <a:pt x="3" y="1030"/>
                      <a:pt x="3" y="1030"/>
                    </a:cubicBezTo>
                    <a:cubicBezTo>
                      <a:pt x="4" y="1031"/>
                      <a:pt x="10" y="1034"/>
                      <a:pt x="17" y="1037"/>
                    </a:cubicBezTo>
                    <a:cubicBezTo>
                      <a:pt x="21" y="1038"/>
                      <a:pt x="24" y="1040"/>
                      <a:pt x="27" y="1041"/>
                    </a:cubicBezTo>
                    <a:cubicBezTo>
                      <a:pt x="28" y="1042"/>
                      <a:pt x="29" y="1042"/>
                      <a:pt x="30" y="1043"/>
                    </a:cubicBezTo>
                    <a:cubicBezTo>
                      <a:pt x="31" y="1043"/>
                      <a:pt x="31" y="1043"/>
                      <a:pt x="31" y="1043"/>
                    </a:cubicBezTo>
                    <a:cubicBezTo>
                      <a:pt x="32" y="1043"/>
                      <a:pt x="32" y="1043"/>
                      <a:pt x="33" y="1043"/>
                    </a:cubicBezTo>
                    <a:cubicBezTo>
                      <a:pt x="33" y="1043"/>
                      <a:pt x="33" y="1043"/>
                      <a:pt x="33" y="1043"/>
                    </a:cubicBezTo>
                    <a:cubicBezTo>
                      <a:pt x="33" y="1043"/>
                      <a:pt x="34" y="1043"/>
                      <a:pt x="34" y="1042"/>
                    </a:cubicBezTo>
                    <a:cubicBezTo>
                      <a:pt x="34" y="1042"/>
                      <a:pt x="34" y="1042"/>
                      <a:pt x="34" y="1042"/>
                    </a:cubicBezTo>
                    <a:cubicBezTo>
                      <a:pt x="34" y="1042"/>
                      <a:pt x="34" y="1042"/>
                      <a:pt x="34" y="1042"/>
                    </a:cubicBezTo>
                    <a:cubicBezTo>
                      <a:pt x="34" y="1041"/>
                      <a:pt x="34" y="1041"/>
                      <a:pt x="34" y="1041"/>
                    </a:cubicBezTo>
                    <a:cubicBezTo>
                      <a:pt x="33" y="1040"/>
                      <a:pt x="33" y="1040"/>
                      <a:pt x="33" y="1040"/>
                    </a:cubicBezTo>
                    <a:cubicBezTo>
                      <a:pt x="32" y="1039"/>
                      <a:pt x="29" y="1037"/>
                      <a:pt x="26" y="1035"/>
                    </a:cubicBezTo>
                    <a:cubicBezTo>
                      <a:pt x="21" y="1033"/>
                      <a:pt x="16" y="1029"/>
                      <a:pt x="11" y="1026"/>
                    </a:cubicBezTo>
                    <a:cubicBezTo>
                      <a:pt x="9" y="1025"/>
                      <a:pt x="7" y="1024"/>
                      <a:pt x="5" y="1023"/>
                    </a:cubicBezTo>
                    <a:cubicBezTo>
                      <a:pt x="4" y="1022"/>
                      <a:pt x="4" y="1022"/>
                      <a:pt x="3" y="1022"/>
                    </a:cubicBezTo>
                    <a:cubicBezTo>
                      <a:pt x="3" y="1021"/>
                      <a:pt x="3" y="1021"/>
                      <a:pt x="3" y="1021"/>
                    </a:cubicBezTo>
                    <a:cubicBezTo>
                      <a:pt x="3" y="1021"/>
                      <a:pt x="3" y="1021"/>
                      <a:pt x="3" y="1021"/>
                    </a:cubicBezTo>
                    <a:cubicBezTo>
                      <a:pt x="3" y="1021"/>
                      <a:pt x="3" y="1021"/>
                      <a:pt x="3" y="1021"/>
                    </a:cubicBezTo>
                    <a:cubicBezTo>
                      <a:pt x="3" y="1021"/>
                      <a:pt x="3" y="1021"/>
                      <a:pt x="3" y="1021"/>
                    </a:cubicBezTo>
                    <a:cubicBezTo>
                      <a:pt x="3" y="1021"/>
                      <a:pt x="3" y="1021"/>
                      <a:pt x="3" y="1021"/>
                    </a:cubicBezTo>
                    <a:cubicBezTo>
                      <a:pt x="3" y="1021"/>
                      <a:pt x="3" y="1021"/>
                      <a:pt x="3" y="1021"/>
                    </a:cubicBezTo>
                    <a:cubicBezTo>
                      <a:pt x="2" y="1022"/>
                      <a:pt x="2" y="1022"/>
                      <a:pt x="2" y="1022"/>
                    </a:cubicBezTo>
                    <a:cubicBezTo>
                      <a:pt x="3" y="1022"/>
                      <a:pt x="3" y="1022"/>
                      <a:pt x="3" y="1022"/>
                    </a:cubicBezTo>
                    <a:cubicBezTo>
                      <a:pt x="3" y="1021"/>
                      <a:pt x="3" y="1021"/>
                      <a:pt x="3" y="1021"/>
                    </a:cubicBezTo>
                    <a:cubicBezTo>
                      <a:pt x="2" y="1022"/>
                      <a:pt x="2" y="1022"/>
                      <a:pt x="2" y="1022"/>
                    </a:cubicBezTo>
                    <a:cubicBezTo>
                      <a:pt x="3" y="1022"/>
                      <a:pt x="3" y="1022"/>
                      <a:pt x="3" y="1022"/>
                    </a:cubicBezTo>
                    <a:cubicBezTo>
                      <a:pt x="2" y="1022"/>
                      <a:pt x="2" y="1022"/>
                      <a:pt x="2" y="1022"/>
                    </a:cubicBezTo>
                    <a:cubicBezTo>
                      <a:pt x="3" y="1022"/>
                      <a:pt x="3" y="1022"/>
                      <a:pt x="3" y="1022"/>
                    </a:cubicBezTo>
                    <a:cubicBezTo>
                      <a:pt x="3" y="1022"/>
                      <a:pt x="3" y="1022"/>
                      <a:pt x="3" y="1022"/>
                    </a:cubicBezTo>
                    <a:cubicBezTo>
                      <a:pt x="2" y="1022"/>
                      <a:pt x="2" y="1022"/>
                      <a:pt x="2" y="1022"/>
                    </a:cubicBezTo>
                    <a:cubicBezTo>
                      <a:pt x="3" y="1022"/>
                      <a:pt x="3" y="1022"/>
                      <a:pt x="3" y="1022"/>
                    </a:cubicBezTo>
                    <a:cubicBezTo>
                      <a:pt x="2" y="1022"/>
                      <a:pt x="2" y="1022"/>
                      <a:pt x="2" y="1022"/>
                    </a:cubicBezTo>
                    <a:cubicBezTo>
                      <a:pt x="1" y="1024"/>
                      <a:pt x="1" y="1024"/>
                      <a:pt x="1" y="1024"/>
                    </a:cubicBezTo>
                    <a:cubicBezTo>
                      <a:pt x="1" y="1024"/>
                      <a:pt x="10" y="1028"/>
                      <a:pt x="18" y="1032"/>
                    </a:cubicBezTo>
                    <a:cubicBezTo>
                      <a:pt x="22" y="1034"/>
                      <a:pt x="27" y="1036"/>
                      <a:pt x="30" y="1037"/>
                    </a:cubicBezTo>
                    <a:cubicBezTo>
                      <a:pt x="31" y="1038"/>
                      <a:pt x="33" y="1038"/>
                      <a:pt x="34" y="1039"/>
                    </a:cubicBezTo>
                    <a:cubicBezTo>
                      <a:pt x="34" y="1039"/>
                      <a:pt x="35" y="1039"/>
                      <a:pt x="35" y="1039"/>
                    </a:cubicBezTo>
                    <a:cubicBezTo>
                      <a:pt x="36" y="1039"/>
                      <a:pt x="36" y="1039"/>
                      <a:pt x="36" y="1039"/>
                    </a:cubicBezTo>
                    <a:cubicBezTo>
                      <a:pt x="36" y="1039"/>
                      <a:pt x="36" y="1040"/>
                      <a:pt x="36" y="1040"/>
                    </a:cubicBezTo>
                    <a:cubicBezTo>
                      <a:pt x="37" y="1039"/>
                      <a:pt x="37" y="1039"/>
                      <a:pt x="37" y="1039"/>
                    </a:cubicBezTo>
                    <a:cubicBezTo>
                      <a:pt x="37" y="1039"/>
                      <a:pt x="37" y="1039"/>
                      <a:pt x="38" y="1039"/>
                    </a:cubicBezTo>
                    <a:cubicBezTo>
                      <a:pt x="38" y="1039"/>
                      <a:pt x="38" y="1039"/>
                      <a:pt x="38" y="1039"/>
                    </a:cubicBezTo>
                    <a:cubicBezTo>
                      <a:pt x="38" y="1038"/>
                      <a:pt x="38" y="1038"/>
                      <a:pt x="38" y="1038"/>
                    </a:cubicBezTo>
                    <a:cubicBezTo>
                      <a:pt x="38" y="1037"/>
                      <a:pt x="38" y="1037"/>
                      <a:pt x="37" y="1037"/>
                    </a:cubicBezTo>
                    <a:cubicBezTo>
                      <a:pt x="37" y="1037"/>
                      <a:pt x="37" y="1036"/>
                      <a:pt x="36" y="1036"/>
                    </a:cubicBezTo>
                    <a:cubicBezTo>
                      <a:pt x="35" y="1035"/>
                      <a:pt x="32" y="1033"/>
                      <a:pt x="29" y="1031"/>
                    </a:cubicBezTo>
                    <a:cubicBezTo>
                      <a:pt x="19" y="1024"/>
                      <a:pt x="3" y="1015"/>
                      <a:pt x="3" y="1015"/>
                    </a:cubicBezTo>
                    <a:cubicBezTo>
                      <a:pt x="2" y="1017"/>
                      <a:pt x="2" y="1017"/>
                      <a:pt x="2" y="1017"/>
                    </a:cubicBezTo>
                    <a:cubicBezTo>
                      <a:pt x="3" y="1017"/>
                      <a:pt x="3" y="1017"/>
                      <a:pt x="3" y="1017"/>
                    </a:cubicBezTo>
                    <a:cubicBezTo>
                      <a:pt x="2" y="1017"/>
                      <a:pt x="2" y="1017"/>
                      <a:pt x="2" y="1017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3" y="1018"/>
                      <a:pt x="3" y="1018"/>
                      <a:pt x="3" y="1017"/>
                    </a:cubicBezTo>
                    <a:cubicBezTo>
                      <a:pt x="2" y="1017"/>
                      <a:pt x="2" y="1017"/>
                      <a:pt x="2" y="1017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7"/>
                      <a:pt x="2" y="1017"/>
                      <a:pt x="2" y="1017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7"/>
                      <a:pt x="2" y="1017"/>
                      <a:pt x="2" y="1017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7"/>
                      <a:pt x="2" y="1017"/>
                      <a:pt x="2" y="1017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7"/>
                      <a:pt x="2" y="1017"/>
                      <a:pt x="2" y="1017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8"/>
                      <a:pt x="2" y="1018"/>
                      <a:pt x="2" y="1018"/>
                    </a:cubicBezTo>
                    <a:cubicBezTo>
                      <a:pt x="2" y="1018"/>
                      <a:pt x="3" y="1018"/>
                      <a:pt x="4" y="1019"/>
                    </a:cubicBezTo>
                    <a:cubicBezTo>
                      <a:pt x="8" y="1021"/>
                      <a:pt x="16" y="1025"/>
                      <a:pt x="24" y="1028"/>
                    </a:cubicBezTo>
                    <a:cubicBezTo>
                      <a:pt x="27" y="1030"/>
                      <a:pt x="31" y="1031"/>
                      <a:pt x="34" y="1033"/>
                    </a:cubicBezTo>
                    <a:cubicBezTo>
                      <a:pt x="35" y="1033"/>
                      <a:pt x="37" y="1034"/>
                      <a:pt x="38" y="1034"/>
                    </a:cubicBezTo>
                    <a:cubicBezTo>
                      <a:pt x="38" y="1034"/>
                      <a:pt x="38" y="1034"/>
                      <a:pt x="39" y="1035"/>
                    </a:cubicBezTo>
                    <a:cubicBezTo>
                      <a:pt x="39" y="1035"/>
                      <a:pt x="39" y="1035"/>
                      <a:pt x="40" y="1035"/>
                    </a:cubicBezTo>
                    <a:cubicBezTo>
                      <a:pt x="40" y="1035"/>
                      <a:pt x="40" y="1035"/>
                      <a:pt x="40" y="1035"/>
                    </a:cubicBezTo>
                    <a:cubicBezTo>
                      <a:pt x="41" y="1035"/>
                      <a:pt x="41" y="1034"/>
                      <a:pt x="41" y="1034"/>
                    </a:cubicBezTo>
                    <a:cubicBezTo>
                      <a:pt x="41" y="1034"/>
                      <a:pt x="42" y="1033"/>
                      <a:pt x="41" y="1033"/>
                    </a:cubicBezTo>
                    <a:cubicBezTo>
                      <a:pt x="41" y="1032"/>
                      <a:pt x="41" y="1032"/>
                      <a:pt x="41" y="1032"/>
                    </a:cubicBezTo>
                    <a:cubicBezTo>
                      <a:pt x="4" y="1009"/>
                      <a:pt x="4" y="1009"/>
                      <a:pt x="4" y="1009"/>
                    </a:cubicBezTo>
                    <a:cubicBezTo>
                      <a:pt x="4" y="1010"/>
                      <a:pt x="4" y="1010"/>
                      <a:pt x="4" y="1010"/>
                    </a:cubicBezTo>
                    <a:cubicBezTo>
                      <a:pt x="5" y="1011"/>
                      <a:pt x="5" y="1011"/>
                      <a:pt x="5" y="1011"/>
                    </a:cubicBezTo>
                    <a:cubicBezTo>
                      <a:pt x="4" y="1010"/>
                      <a:pt x="4" y="1010"/>
                      <a:pt x="4" y="1010"/>
                    </a:cubicBezTo>
                    <a:cubicBezTo>
                      <a:pt x="4" y="1012"/>
                      <a:pt x="4" y="1012"/>
                      <a:pt x="4" y="1012"/>
                    </a:cubicBezTo>
                    <a:cubicBezTo>
                      <a:pt x="4" y="1012"/>
                      <a:pt x="5" y="1012"/>
                      <a:pt x="5" y="1011"/>
                    </a:cubicBezTo>
                    <a:cubicBezTo>
                      <a:pt x="4" y="1010"/>
                      <a:pt x="4" y="1010"/>
                      <a:pt x="4" y="1010"/>
                    </a:cubicBezTo>
                    <a:cubicBezTo>
                      <a:pt x="4" y="1012"/>
                      <a:pt x="4" y="1012"/>
                      <a:pt x="4" y="1012"/>
                    </a:cubicBezTo>
                    <a:cubicBezTo>
                      <a:pt x="4" y="1010"/>
                      <a:pt x="4" y="1010"/>
                      <a:pt x="4" y="1010"/>
                    </a:cubicBezTo>
                    <a:cubicBezTo>
                      <a:pt x="4" y="1012"/>
                      <a:pt x="4" y="1012"/>
                      <a:pt x="4" y="1012"/>
                    </a:cubicBezTo>
                    <a:cubicBezTo>
                      <a:pt x="4" y="1012"/>
                      <a:pt x="4" y="1012"/>
                      <a:pt x="4" y="1012"/>
                    </a:cubicBezTo>
                    <a:cubicBezTo>
                      <a:pt x="4" y="1010"/>
                      <a:pt x="4" y="1010"/>
                      <a:pt x="4" y="1010"/>
                    </a:cubicBezTo>
                    <a:cubicBezTo>
                      <a:pt x="4" y="1012"/>
                      <a:pt x="4" y="1012"/>
                      <a:pt x="4" y="1012"/>
                    </a:cubicBezTo>
                    <a:cubicBezTo>
                      <a:pt x="4" y="1011"/>
                      <a:pt x="4" y="1011"/>
                      <a:pt x="4" y="1011"/>
                    </a:cubicBezTo>
                    <a:cubicBezTo>
                      <a:pt x="3" y="1012"/>
                      <a:pt x="3" y="1012"/>
                      <a:pt x="3" y="1012"/>
                    </a:cubicBezTo>
                    <a:cubicBezTo>
                      <a:pt x="3" y="1012"/>
                      <a:pt x="3" y="1012"/>
                      <a:pt x="4" y="1012"/>
                    </a:cubicBezTo>
                    <a:cubicBezTo>
                      <a:pt x="4" y="1011"/>
                      <a:pt x="4" y="1011"/>
                      <a:pt x="4" y="1011"/>
                    </a:cubicBezTo>
                    <a:cubicBezTo>
                      <a:pt x="3" y="1012"/>
                      <a:pt x="3" y="1012"/>
                      <a:pt x="3" y="1012"/>
                    </a:cubicBezTo>
                    <a:cubicBezTo>
                      <a:pt x="3" y="1012"/>
                      <a:pt x="3" y="1012"/>
                      <a:pt x="3" y="1012"/>
                    </a:cubicBezTo>
                    <a:cubicBezTo>
                      <a:pt x="4" y="1012"/>
                      <a:pt x="6" y="1013"/>
                      <a:pt x="10" y="1015"/>
                    </a:cubicBezTo>
                    <a:cubicBezTo>
                      <a:pt x="16" y="1017"/>
                      <a:pt x="23" y="1021"/>
                      <a:pt x="30" y="1024"/>
                    </a:cubicBezTo>
                    <a:cubicBezTo>
                      <a:pt x="33" y="1025"/>
                      <a:pt x="36" y="1026"/>
                      <a:pt x="38" y="1027"/>
                    </a:cubicBezTo>
                    <a:cubicBezTo>
                      <a:pt x="39" y="1028"/>
                      <a:pt x="40" y="1028"/>
                      <a:pt x="41" y="1028"/>
                    </a:cubicBezTo>
                    <a:cubicBezTo>
                      <a:pt x="42" y="1029"/>
                      <a:pt x="42" y="1029"/>
                      <a:pt x="42" y="1029"/>
                    </a:cubicBezTo>
                    <a:cubicBezTo>
                      <a:pt x="42" y="1029"/>
                      <a:pt x="42" y="1029"/>
                      <a:pt x="42" y="1029"/>
                    </a:cubicBezTo>
                    <a:cubicBezTo>
                      <a:pt x="42" y="1029"/>
                      <a:pt x="42" y="1029"/>
                      <a:pt x="42" y="1029"/>
                    </a:cubicBezTo>
                    <a:cubicBezTo>
                      <a:pt x="43" y="1029"/>
                      <a:pt x="43" y="1029"/>
                      <a:pt x="43" y="1029"/>
                    </a:cubicBezTo>
                    <a:cubicBezTo>
                      <a:pt x="43" y="1029"/>
                      <a:pt x="43" y="1029"/>
                      <a:pt x="44" y="1028"/>
                    </a:cubicBezTo>
                    <a:cubicBezTo>
                      <a:pt x="44" y="1028"/>
                      <a:pt x="44" y="1028"/>
                      <a:pt x="44" y="1027"/>
                    </a:cubicBezTo>
                    <a:cubicBezTo>
                      <a:pt x="44" y="1027"/>
                      <a:pt x="44" y="1026"/>
                      <a:pt x="43" y="1026"/>
                    </a:cubicBezTo>
                    <a:cubicBezTo>
                      <a:pt x="22" y="1013"/>
                      <a:pt x="22" y="1013"/>
                      <a:pt x="22" y="1013"/>
                    </a:cubicBezTo>
                    <a:cubicBezTo>
                      <a:pt x="45" y="1023"/>
                      <a:pt x="45" y="1023"/>
                      <a:pt x="45" y="1023"/>
                    </a:cubicBezTo>
                    <a:cubicBezTo>
                      <a:pt x="45" y="1023"/>
                      <a:pt x="46" y="1023"/>
                      <a:pt x="47" y="1022"/>
                    </a:cubicBezTo>
                    <a:cubicBezTo>
                      <a:pt x="47" y="1022"/>
                      <a:pt x="47" y="1021"/>
                      <a:pt x="46" y="1020"/>
                    </a:cubicBezTo>
                    <a:cubicBezTo>
                      <a:pt x="46" y="1020"/>
                      <a:pt x="43" y="1019"/>
                      <a:pt x="39" y="1016"/>
                    </a:cubicBezTo>
                    <a:cubicBezTo>
                      <a:pt x="33" y="1013"/>
                      <a:pt x="24" y="1007"/>
                      <a:pt x="17" y="1002"/>
                    </a:cubicBezTo>
                    <a:cubicBezTo>
                      <a:pt x="13" y="1000"/>
                      <a:pt x="10" y="998"/>
                      <a:pt x="7" y="996"/>
                    </a:cubicBezTo>
                    <a:cubicBezTo>
                      <a:pt x="6" y="996"/>
                      <a:pt x="5" y="995"/>
                      <a:pt x="5" y="995"/>
                    </a:cubicBezTo>
                    <a:cubicBezTo>
                      <a:pt x="4" y="994"/>
                      <a:pt x="4" y="994"/>
                      <a:pt x="4" y="994"/>
                    </a:cubicBezTo>
                    <a:cubicBezTo>
                      <a:pt x="4" y="994"/>
                      <a:pt x="4" y="994"/>
                      <a:pt x="4" y="994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4" y="994"/>
                      <a:pt x="4" y="994"/>
                      <a:pt x="4" y="994"/>
                    </a:cubicBezTo>
                    <a:cubicBezTo>
                      <a:pt x="4" y="994"/>
                      <a:pt x="4" y="994"/>
                      <a:pt x="4" y="994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4" y="994"/>
                      <a:pt x="4" y="994"/>
                      <a:pt x="4" y="994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4" y="994"/>
                      <a:pt x="4" y="994"/>
                      <a:pt x="4" y="994"/>
                    </a:cubicBezTo>
                    <a:cubicBezTo>
                      <a:pt x="4" y="994"/>
                      <a:pt x="4" y="994"/>
                      <a:pt x="4" y="994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4" y="994"/>
                      <a:pt x="4" y="994"/>
                      <a:pt x="4" y="994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4" y="995"/>
                      <a:pt x="4" y="995"/>
                      <a:pt x="4" y="995"/>
                    </a:cubicBezTo>
                    <a:cubicBezTo>
                      <a:pt x="4" y="995"/>
                      <a:pt x="4" y="994"/>
                      <a:pt x="4" y="994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4" y="995"/>
                      <a:pt x="4" y="995"/>
                      <a:pt x="4" y="995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4" y="996"/>
                      <a:pt x="4" y="996"/>
                      <a:pt x="4" y="996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3" y="996"/>
                      <a:pt x="3" y="996"/>
                      <a:pt x="3" y="996"/>
                    </a:cubicBezTo>
                    <a:cubicBezTo>
                      <a:pt x="3" y="996"/>
                      <a:pt x="4" y="996"/>
                      <a:pt x="4" y="996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3" y="996"/>
                      <a:pt x="3" y="996"/>
                      <a:pt x="3" y="996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3" y="996"/>
                      <a:pt x="3" y="996"/>
                      <a:pt x="3" y="996"/>
                    </a:cubicBezTo>
                    <a:cubicBezTo>
                      <a:pt x="3" y="996"/>
                      <a:pt x="3" y="996"/>
                      <a:pt x="3" y="996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3" y="996"/>
                      <a:pt x="3" y="996"/>
                      <a:pt x="3" y="996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2" y="996"/>
                      <a:pt x="2" y="996"/>
                      <a:pt x="2" y="996"/>
                    </a:cubicBezTo>
                    <a:cubicBezTo>
                      <a:pt x="3" y="996"/>
                      <a:pt x="3" y="996"/>
                      <a:pt x="3" y="996"/>
                    </a:cubicBezTo>
                    <a:cubicBezTo>
                      <a:pt x="3" y="995"/>
                      <a:pt x="3" y="995"/>
                      <a:pt x="3" y="995"/>
                    </a:cubicBezTo>
                    <a:cubicBezTo>
                      <a:pt x="2" y="996"/>
                      <a:pt x="2" y="996"/>
                      <a:pt x="2" y="996"/>
                    </a:cubicBezTo>
                    <a:cubicBezTo>
                      <a:pt x="2" y="996"/>
                      <a:pt x="2" y="996"/>
                      <a:pt x="2" y="996"/>
                    </a:cubicBezTo>
                    <a:cubicBezTo>
                      <a:pt x="3" y="997"/>
                      <a:pt x="4" y="997"/>
                      <a:pt x="5" y="998"/>
                    </a:cubicBezTo>
                    <a:cubicBezTo>
                      <a:pt x="10" y="1000"/>
                      <a:pt x="19" y="1004"/>
                      <a:pt x="28" y="1008"/>
                    </a:cubicBezTo>
                    <a:cubicBezTo>
                      <a:pt x="36" y="1012"/>
                      <a:pt x="43" y="1015"/>
                      <a:pt x="43" y="1015"/>
                    </a:cubicBezTo>
                    <a:cubicBezTo>
                      <a:pt x="44" y="1016"/>
                      <a:pt x="45" y="1016"/>
                      <a:pt x="45" y="1015"/>
                    </a:cubicBezTo>
                    <a:cubicBezTo>
                      <a:pt x="45" y="1014"/>
                      <a:pt x="45" y="1013"/>
                      <a:pt x="44" y="1013"/>
                    </a:cubicBezTo>
                    <a:cubicBezTo>
                      <a:pt x="44" y="1013"/>
                      <a:pt x="42" y="1011"/>
                      <a:pt x="38" y="1009"/>
                    </a:cubicBezTo>
                    <a:cubicBezTo>
                      <a:pt x="32" y="1006"/>
                      <a:pt x="23" y="1000"/>
                      <a:pt x="16" y="996"/>
                    </a:cubicBezTo>
                    <a:cubicBezTo>
                      <a:pt x="13" y="994"/>
                      <a:pt x="9" y="992"/>
                      <a:pt x="7" y="990"/>
                    </a:cubicBezTo>
                    <a:cubicBezTo>
                      <a:pt x="6" y="989"/>
                      <a:pt x="5" y="989"/>
                      <a:pt x="4" y="988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3" y="988"/>
                      <a:pt x="3" y="988"/>
                      <a:pt x="3" y="988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3" y="988"/>
                      <a:pt x="3" y="988"/>
                      <a:pt x="3" y="988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2" y="988"/>
                      <a:pt x="2" y="988"/>
                      <a:pt x="2" y="988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2" y="988"/>
                      <a:pt x="2" y="988"/>
                      <a:pt x="2" y="988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2" y="988"/>
                      <a:pt x="2" y="988"/>
                      <a:pt x="2" y="988"/>
                    </a:cubicBezTo>
                    <a:cubicBezTo>
                      <a:pt x="4" y="989"/>
                      <a:pt x="4" y="989"/>
                      <a:pt x="4" y="989"/>
                    </a:cubicBezTo>
                    <a:cubicBezTo>
                      <a:pt x="4" y="988"/>
                      <a:pt x="4" y="988"/>
                      <a:pt x="4" y="988"/>
                    </a:cubicBezTo>
                    <a:cubicBezTo>
                      <a:pt x="2" y="988"/>
                      <a:pt x="2" y="988"/>
                      <a:pt x="2" y="988"/>
                    </a:cubicBezTo>
                    <a:cubicBezTo>
                      <a:pt x="4" y="989"/>
                      <a:pt x="4" y="989"/>
                      <a:pt x="4" y="989"/>
                    </a:cubicBezTo>
                    <a:cubicBezTo>
                      <a:pt x="2" y="988"/>
                      <a:pt x="2" y="988"/>
                      <a:pt x="2" y="988"/>
                    </a:cubicBezTo>
                    <a:cubicBezTo>
                      <a:pt x="2" y="990"/>
                      <a:pt x="2" y="990"/>
                      <a:pt x="2" y="990"/>
                    </a:cubicBezTo>
                    <a:cubicBezTo>
                      <a:pt x="2" y="990"/>
                      <a:pt x="11" y="995"/>
                      <a:pt x="22" y="1000"/>
                    </a:cubicBezTo>
                    <a:cubicBezTo>
                      <a:pt x="27" y="1002"/>
                      <a:pt x="32" y="1004"/>
                      <a:pt x="36" y="1006"/>
                    </a:cubicBezTo>
                    <a:cubicBezTo>
                      <a:pt x="38" y="1007"/>
                      <a:pt x="40" y="1008"/>
                      <a:pt x="41" y="1009"/>
                    </a:cubicBezTo>
                    <a:cubicBezTo>
                      <a:pt x="42" y="1009"/>
                      <a:pt x="42" y="1009"/>
                      <a:pt x="43" y="1009"/>
                    </a:cubicBezTo>
                    <a:cubicBezTo>
                      <a:pt x="43" y="1009"/>
                      <a:pt x="44" y="1010"/>
                      <a:pt x="44" y="1010"/>
                    </a:cubicBezTo>
                    <a:cubicBezTo>
                      <a:pt x="45" y="1010"/>
                      <a:pt x="45" y="1010"/>
                      <a:pt x="45" y="1010"/>
                    </a:cubicBezTo>
                    <a:cubicBezTo>
                      <a:pt x="45" y="1009"/>
                      <a:pt x="45" y="1009"/>
                      <a:pt x="46" y="1009"/>
                    </a:cubicBezTo>
                    <a:cubicBezTo>
                      <a:pt x="46" y="1009"/>
                      <a:pt x="46" y="1008"/>
                      <a:pt x="46" y="1008"/>
                    </a:cubicBezTo>
                    <a:cubicBezTo>
                      <a:pt x="46" y="1007"/>
                      <a:pt x="45" y="1007"/>
                      <a:pt x="45" y="1007"/>
                    </a:cubicBezTo>
                    <a:cubicBezTo>
                      <a:pt x="3" y="980"/>
                      <a:pt x="3" y="980"/>
                      <a:pt x="3" y="980"/>
                    </a:cubicBezTo>
                    <a:cubicBezTo>
                      <a:pt x="2" y="982"/>
                      <a:pt x="2" y="982"/>
                      <a:pt x="2" y="982"/>
                    </a:cubicBezTo>
                    <a:cubicBezTo>
                      <a:pt x="1" y="983"/>
                      <a:pt x="1" y="983"/>
                      <a:pt x="1" y="983"/>
                    </a:cubicBezTo>
                    <a:cubicBezTo>
                      <a:pt x="1" y="983"/>
                      <a:pt x="12" y="988"/>
                      <a:pt x="22" y="994"/>
                    </a:cubicBezTo>
                    <a:cubicBezTo>
                      <a:pt x="28" y="997"/>
                      <a:pt x="33" y="999"/>
                      <a:pt x="37" y="1001"/>
                    </a:cubicBezTo>
                    <a:cubicBezTo>
                      <a:pt x="39" y="1003"/>
                      <a:pt x="41" y="1003"/>
                      <a:pt x="42" y="1004"/>
                    </a:cubicBezTo>
                    <a:cubicBezTo>
                      <a:pt x="43" y="1004"/>
                      <a:pt x="43" y="1005"/>
                      <a:pt x="44" y="1005"/>
                    </a:cubicBezTo>
                    <a:cubicBezTo>
                      <a:pt x="44" y="1005"/>
                      <a:pt x="44" y="1005"/>
                      <a:pt x="44" y="1005"/>
                    </a:cubicBezTo>
                    <a:cubicBezTo>
                      <a:pt x="45" y="1005"/>
                      <a:pt x="45" y="1005"/>
                      <a:pt x="45" y="1005"/>
                    </a:cubicBezTo>
                    <a:cubicBezTo>
                      <a:pt x="46" y="1005"/>
                      <a:pt x="46" y="1005"/>
                      <a:pt x="46" y="1005"/>
                    </a:cubicBezTo>
                    <a:cubicBezTo>
                      <a:pt x="46" y="1005"/>
                      <a:pt x="46" y="1005"/>
                      <a:pt x="46" y="1004"/>
                    </a:cubicBezTo>
                    <a:cubicBezTo>
                      <a:pt x="46" y="1004"/>
                      <a:pt x="46" y="1004"/>
                      <a:pt x="46" y="1004"/>
                    </a:cubicBezTo>
                    <a:cubicBezTo>
                      <a:pt x="47" y="1004"/>
                      <a:pt x="47" y="1004"/>
                      <a:pt x="47" y="1004"/>
                    </a:cubicBezTo>
                    <a:cubicBezTo>
                      <a:pt x="47" y="1003"/>
                      <a:pt x="46" y="1003"/>
                      <a:pt x="46" y="1003"/>
                    </a:cubicBezTo>
                    <a:cubicBezTo>
                      <a:pt x="46" y="1002"/>
                      <a:pt x="46" y="1002"/>
                      <a:pt x="46" y="1002"/>
                    </a:cubicBezTo>
                    <a:cubicBezTo>
                      <a:pt x="45" y="1002"/>
                      <a:pt x="44" y="1001"/>
                      <a:pt x="43" y="1000"/>
                    </a:cubicBezTo>
                    <a:cubicBezTo>
                      <a:pt x="33" y="993"/>
                      <a:pt x="2" y="975"/>
                      <a:pt x="2" y="975"/>
                    </a:cubicBezTo>
                    <a:cubicBezTo>
                      <a:pt x="2" y="976"/>
                      <a:pt x="2" y="976"/>
                      <a:pt x="2" y="976"/>
                    </a:cubicBezTo>
                    <a:cubicBezTo>
                      <a:pt x="1" y="978"/>
                      <a:pt x="1" y="978"/>
                      <a:pt x="1" y="978"/>
                    </a:cubicBezTo>
                    <a:cubicBezTo>
                      <a:pt x="44" y="997"/>
                      <a:pt x="44" y="997"/>
                      <a:pt x="44" y="997"/>
                    </a:cubicBezTo>
                    <a:cubicBezTo>
                      <a:pt x="45" y="997"/>
                      <a:pt x="45" y="997"/>
                      <a:pt x="46" y="996"/>
                    </a:cubicBezTo>
                    <a:cubicBezTo>
                      <a:pt x="46" y="996"/>
                      <a:pt x="46" y="995"/>
                      <a:pt x="45" y="994"/>
                    </a:cubicBezTo>
                    <a:cubicBezTo>
                      <a:pt x="25" y="982"/>
                      <a:pt x="25" y="982"/>
                      <a:pt x="25" y="982"/>
                    </a:cubicBezTo>
                    <a:cubicBezTo>
                      <a:pt x="43" y="990"/>
                      <a:pt x="43" y="990"/>
                      <a:pt x="43" y="990"/>
                    </a:cubicBezTo>
                    <a:cubicBezTo>
                      <a:pt x="44" y="990"/>
                      <a:pt x="45" y="990"/>
                      <a:pt x="45" y="990"/>
                    </a:cubicBezTo>
                    <a:cubicBezTo>
                      <a:pt x="45" y="989"/>
                      <a:pt x="45" y="989"/>
                      <a:pt x="45" y="989"/>
                    </a:cubicBezTo>
                    <a:cubicBezTo>
                      <a:pt x="45" y="988"/>
                      <a:pt x="45" y="988"/>
                      <a:pt x="45" y="988"/>
                    </a:cubicBezTo>
                    <a:cubicBezTo>
                      <a:pt x="45" y="987"/>
                      <a:pt x="44" y="987"/>
                      <a:pt x="44" y="987"/>
                    </a:cubicBezTo>
                    <a:cubicBezTo>
                      <a:pt x="42" y="986"/>
                      <a:pt x="39" y="984"/>
                      <a:pt x="35" y="981"/>
                    </a:cubicBezTo>
                    <a:cubicBezTo>
                      <a:pt x="23" y="973"/>
                      <a:pt x="3" y="962"/>
                      <a:pt x="3" y="962"/>
                    </a:cubicBezTo>
                    <a:cubicBezTo>
                      <a:pt x="2" y="963"/>
                      <a:pt x="2" y="963"/>
                      <a:pt x="2" y="963"/>
                    </a:cubicBezTo>
                    <a:cubicBezTo>
                      <a:pt x="2" y="964"/>
                      <a:pt x="2" y="964"/>
                      <a:pt x="2" y="964"/>
                    </a:cubicBezTo>
                    <a:cubicBezTo>
                      <a:pt x="43" y="984"/>
                      <a:pt x="43" y="984"/>
                      <a:pt x="43" y="984"/>
                    </a:cubicBezTo>
                    <a:cubicBezTo>
                      <a:pt x="43" y="984"/>
                      <a:pt x="44" y="984"/>
                      <a:pt x="44" y="984"/>
                    </a:cubicBezTo>
                    <a:cubicBezTo>
                      <a:pt x="45" y="984"/>
                      <a:pt x="45" y="983"/>
                      <a:pt x="45" y="983"/>
                    </a:cubicBezTo>
                    <a:cubicBezTo>
                      <a:pt x="45" y="982"/>
                      <a:pt x="45" y="982"/>
                      <a:pt x="45" y="982"/>
                    </a:cubicBezTo>
                    <a:cubicBezTo>
                      <a:pt x="45" y="981"/>
                      <a:pt x="45" y="981"/>
                      <a:pt x="45" y="981"/>
                    </a:cubicBezTo>
                    <a:cubicBezTo>
                      <a:pt x="44" y="981"/>
                      <a:pt x="44" y="981"/>
                      <a:pt x="44" y="981"/>
                    </a:cubicBezTo>
                    <a:cubicBezTo>
                      <a:pt x="41" y="979"/>
                      <a:pt x="30" y="972"/>
                      <a:pt x="21" y="967"/>
                    </a:cubicBezTo>
                    <a:cubicBezTo>
                      <a:pt x="16" y="964"/>
                      <a:pt x="11" y="961"/>
                      <a:pt x="8" y="959"/>
                    </a:cubicBezTo>
                    <a:cubicBezTo>
                      <a:pt x="6" y="958"/>
                      <a:pt x="5" y="957"/>
                      <a:pt x="4" y="956"/>
                    </a:cubicBezTo>
                    <a:cubicBezTo>
                      <a:pt x="4" y="956"/>
                      <a:pt x="3" y="956"/>
                      <a:pt x="3" y="955"/>
                    </a:cubicBezTo>
                    <a:cubicBezTo>
                      <a:pt x="3" y="955"/>
                      <a:pt x="3" y="955"/>
                      <a:pt x="3" y="955"/>
                    </a:cubicBezTo>
                    <a:cubicBezTo>
                      <a:pt x="3" y="955"/>
                      <a:pt x="3" y="955"/>
                      <a:pt x="3" y="955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3" y="955"/>
                      <a:pt x="3" y="955"/>
                      <a:pt x="3" y="955"/>
                    </a:cubicBezTo>
                    <a:cubicBezTo>
                      <a:pt x="3" y="955"/>
                      <a:pt x="3" y="955"/>
                      <a:pt x="3" y="955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3" y="955"/>
                      <a:pt x="3" y="955"/>
                      <a:pt x="3" y="955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3" y="956"/>
                      <a:pt x="3" y="956"/>
                      <a:pt x="3" y="956"/>
                    </a:cubicBezTo>
                    <a:cubicBezTo>
                      <a:pt x="3" y="955"/>
                      <a:pt x="3" y="955"/>
                      <a:pt x="3" y="955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3" y="956"/>
                      <a:pt x="3" y="956"/>
                      <a:pt x="3" y="956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3" y="956"/>
                      <a:pt x="3" y="956"/>
                      <a:pt x="3" y="956"/>
                    </a:cubicBezTo>
                    <a:cubicBezTo>
                      <a:pt x="3" y="956"/>
                      <a:pt x="3" y="956"/>
                      <a:pt x="3" y="956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3" y="956"/>
                      <a:pt x="3" y="956"/>
                      <a:pt x="3" y="956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3" y="957"/>
                      <a:pt x="3" y="957"/>
                      <a:pt x="3" y="957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2" y="958"/>
                      <a:pt x="2" y="958"/>
                      <a:pt x="2" y="958"/>
                    </a:cubicBezTo>
                    <a:cubicBezTo>
                      <a:pt x="2" y="958"/>
                      <a:pt x="3" y="958"/>
                      <a:pt x="3" y="957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2" y="958"/>
                      <a:pt x="2" y="958"/>
                      <a:pt x="2" y="958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2" y="958"/>
                      <a:pt x="2" y="958"/>
                      <a:pt x="2" y="958"/>
                    </a:cubicBezTo>
                    <a:cubicBezTo>
                      <a:pt x="2" y="958"/>
                      <a:pt x="2" y="958"/>
                      <a:pt x="2" y="958"/>
                    </a:cubicBezTo>
                    <a:cubicBezTo>
                      <a:pt x="2" y="956"/>
                      <a:pt x="2" y="956"/>
                      <a:pt x="2" y="956"/>
                    </a:cubicBezTo>
                    <a:cubicBezTo>
                      <a:pt x="2" y="958"/>
                      <a:pt x="2" y="958"/>
                      <a:pt x="2" y="958"/>
                    </a:cubicBezTo>
                    <a:cubicBezTo>
                      <a:pt x="2" y="957"/>
                      <a:pt x="2" y="957"/>
                      <a:pt x="2" y="957"/>
                    </a:cubicBezTo>
                    <a:cubicBezTo>
                      <a:pt x="1" y="958"/>
                      <a:pt x="1" y="958"/>
                      <a:pt x="1" y="958"/>
                    </a:cubicBezTo>
                    <a:cubicBezTo>
                      <a:pt x="2" y="958"/>
                      <a:pt x="2" y="958"/>
                      <a:pt x="2" y="958"/>
                    </a:cubicBezTo>
                    <a:cubicBezTo>
                      <a:pt x="2" y="957"/>
                      <a:pt x="2" y="957"/>
                      <a:pt x="2" y="957"/>
                    </a:cubicBezTo>
                    <a:cubicBezTo>
                      <a:pt x="1" y="958"/>
                      <a:pt x="1" y="958"/>
                      <a:pt x="1" y="958"/>
                    </a:cubicBezTo>
                    <a:cubicBezTo>
                      <a:pt x="1" y="958"/>
                      <a:pt x="1" y="958"/>
                      <a:pt x="1" y="958"/>
                    </a:cubicBezTo>
                    <a:cubicBezTo>
                      <a:pt x="1" y="958"/>
                      <a:pt x="1" y="958"/>
                      <a:pt x="1" y="958"/>
                    </a:cubicBezTo>
                    <a:cubicBezTo>
                      <a:pt x="1" y="958"/>
                      <a:pt x="1" y="958"/>
                      <a:pt x="1" y="958"/>
                    </a:cubicBezTo>
                    <a:cubicBezTo>
                      <a:pt x="1" y="958"/>
                      <a:pt x="1" y="958"/>
                      <a:pt x="1" y="958"/>
                    </a:cubicBezTo>
                    <a:cubicBezTo>
                      <a:pt x="1" y="958"/>
                      <a:pt x="1" y="958"/>
                      <a:pt x="1" y="958"/>
                    </a:cubicBezTo>
                    <a:cubicBezTo>
                      <a:pt x="2" y="958"/>
                      <a:pt x="2" y="958"/>
                      <a:pt x="4" y="959"/>
                    </a:cubicBezTo>
                    <a:cubicBezTo>
                      <a:pt x="8" y="961"/>
                      <a:pt x="18" y="966"/>
                      <a:pt x="27" y="971"/>
                    </a:cubicBezTo>
                    <a:cubicBezTo>
                      <a:pt x="31" y="973"/>
                      <a:pt x="36" y="976"/>
                      <a:pt x="39" y="977"/>
                    </a:cubicBezTo>
                    <a:cubicBezTo>
                      <a:pt x="40" y="978"/>
                      <a:pt x="42" y="979"/>
                      <a:pt x="43" y="979"/>
                    </a:cubicBezTo>
                    <a:cubicBezTo>
                      <a:pt x="43" y="979"/>
                      <a:pt x="44" y="979"/>
                      <a:pt x="44" y="980"/>
                    </a:cubicBezTo>
                    <a:cubicBezTo>
                      <a:pt x="45" y="980"/>
                      <a:pt x="45" y="980"/>
                      <a:pt x="45" y="980"/>
                    </a:cubicBezTo>
                    <a:cubicBezTo>
                      <a:pt x="46" y="980"/>
                      <a:pt x="46" y="980"/>
                      <a:pt x="46" y="980"/>
                    </a:cubicBezTo>
                    <a:cubicBezTo>
                      <a:pt x="46" y="980"/>
                      <a:pt x="47" y="979"/>
                      <a:pt x="47" y="979"/>
                    </a:cubicBezTo>
                    <a:cubicBezTo>
                      <a:pt x="47" y="979"/>
                      <a:pt x="47" y="978"/>
                      <a:pt x="47" y="978"/>
                    </a:cubicBezTo>
                    <a:cubicBezTo>
                      <a:pt x="47" y="978"/>
                      <a:pt x="47" y="977"/>
                      <a:pt x="46" y="977"/>
                    </a:cubicBezTo>
                    <a:cubicBezTo>
                      <a:pt x="4" y="951"/>
                      <a:pt x="4" y="951"/>
                      <a:pt x="4" y="951"/>
                    </a:cubicBezTo>
                    <a:cubicBezTo>
                      <a:pt x="3" y="952"/>
                      <a:pt x="3" y="952"/>
                      <a:pt x="3" y="952"/>
                    </a:cubicBezTo>
                    <a:cubicBezTo>
                      <a:pt x="4" y="953"/>
                      <a:pt x="4" y="953"/>
                      <a:pt x="4" y="953"/>
                    </a:cubicBezTo>
                    <a:cubicBezTo>
                      <a:pt x="3" y="952"/>
                      <a:pt x="3" y="952"/>
                      <a:pt x="3" y="952"/>
                    </a:cubicBezTo>
                    <a:cubicBezTo>
                      <a:pt x="4" y="953"/>
                      <a:pt x="4" y="953"/>
                      <a:pt x="4" y="953"/>
                    </a:cubicBezTo>
                    <a:cubicBezTo>
                      <a:pt x="4" y="953"/>
                      <a:pt x="4" y="953"/>
                      <a:pt x="4" y="953"/>
                    </a:cubicBezTo>
                    <a:cubicBezTo>
                      <a:pt x="3" y="952"/>
                      <a:pt x="3" y="952"/>
                      <a:pt x="3" y="952"/>
                    </a:cubicBezTo>
                    <a:cubicBezTo>
                      <a:pt x="4" y="953"/>
                      <a:pt x="4" y="953"/>
                      <a:pt x="4" y="953"/>
                    </a:cubicBezTo>
                    <a:cubicBezTo>
                      <a:pt x="3" y="952"/>
                      <a:pt x="3" y="952"/>
                      <a:pt x="3" y="952"/>
                    </a:cubicBezTo>
                    <a:cubicBezTo>
                      <a:pt x="3" y="953"/>
                      <a:pt x="3" y="953"/>
                      <a:pt x="3" y="953"/>
                    </a:cubicBezTo>
                    <a:cubicBezTo>
                      <a:pt x="4" y="953"/>
                      <a:pt x="4" y="953"/>
                      <a:pt x="4" y="953"/>
                    </a:cubicBezTo>
                    <a:cubicBezTo>
                      <a:pt x="3" y="952"/>
                      <a:pt x="3" y="952"/>
                      <a:pt x="3" y="952"/>
                    </a:cubicBezTo>
                    <a:cubicBezTo>
                      <a:pt x="3" y="953"/>
                      <a:pt x="3" y="953"/>
                      <a:pt x="3" y="953"/>
                    </a:cubicBezTo>
                    <a:cubicBezTo>
                      <a:pt x="3" y="952"/>
                      <a:pt x="3" y="952"/>
                      <a:pt x="3" y="952"/>
                    </a:cubicBezTo>
                    <a:cubicBezTo>
                      <a:pt x="3" y="953"/>
                      <a:pt x="3" y="953"/>
                      <a:pt x="3" y="953"/>
                    </a:cubicBezTo>
                    <a:cubicBezTo>
                      <a:pt x="3" y="953"/>
                      <a:pt x="3" y="953"/>
                      <a:pt x="3" y="953"/>
                    </a:cubicBezTo>
                    <a:cubicBezTo>
                      <a:pt x="3" y="952"/>
                      <a:pt x="3" y="952"/>
                      <a:pt x="3" y="952"/>
                    </a:cubicBezTo>
                    <a:cubicBezTo>
                      <a:pt x="3" y="953"/>
                      <a:pt x="3" y="953"/>
                      <a:pt x="3" y="953"/>
                    </a:cubicBezTo>
                    <a:cubicBezTo>
                      <a:pt x="3" y="953"/>
                      <a:pt x="3" y="953"/>
                      <a:pt x="3" y="953"/>
                    </a:cubicBezTo>
                    <a:cubicBezTo>
                      <a:pt x="3" y="953"/>
                      <a:pt x="4" y="954"/>
                      <a:pt x="6" y="954"/>
                    </a:cubicBezTo>
                    <a:cubicBezTo>
                      <a:pt x="10" y="957"/>
                      <a:pt x="20" y="961"/>
                      <a:pt x="28" y="965"/>
                    </a:cubicBezTo>
                    <a:cubicBezTo>
                      <a:pt x="32" y="967"/>
                      <a:pt x="36" y="969"/>
                      <a:pt x="39" y="971"/>
                    </a:cubicBezTo>
                    <a:cubicBezTo>
                      <a:pt x="40" y="971"/>
                      <a:pt x="42" y="972"/>
                      <a:pt x="42" y="972"/>
                    </a:cubicBezTo>
                    <a:cubicBezTo>
                      <a:pt x="43" y="972"/>
                      <a:pt x="43" y="973"/>
                      <a:pt x="43" y="973"/>
                    </a:cubicBezTo>
                    <a:cubicBezTo>
                      <a:pt x="44" y="973"/>
                      <a:pt x="44" y="973"/>
                      <a:pt x="44" y="973"/>
                    </a:cubicBezTo>
                    <a:cubicBezTo>
                      <a:pt x="44" y="973"/>
                      <a:pt x="44" y="973"/>
                      <a:pt x="44" y="973"/>
                    </a:cubicBezTo>
                    <a:cubicBezTo>
                      <a:pt x="44" y="973"/>
                      <a:pt x="44" y="973"/>
                      <a:pt x="44" y="973"/>
                    </a:cubicBezTo>
                    <a:cubicBezTo>
                      <a:pt x="45" y="973"/>
                      <a:pt x="45" y="973"/>
                      <a:pt x="45" y="973"/>
                    </a:cubicBezTo>
                    <a:cubicBezTo>
                      <a:pt x="46" y="972"/>
                      <a:pt x="46" y="972"/>
                      <a:pt x="46" y="972"/>
                    </a:cubicBezTo>
                    <a:cubicBezTo>
                      <a:pt x="46" y="972"/>
                      <a:pt x="46" y="972"/>
                      <a:pt x="46" y="971"/>
                    </a:cubicBezTo>
                    <a:cubicBezTo>
                      <a:pt x="46" y="971"/>
                      <a:pt x="46" y="970"/>
                      <a:pt x="45" y="970"/>
                    </a:cubicBezTo>
                    <a:cubicBezTo>
                      <a:pt x="45" y="970"/>
                      <a:pt x="43" y="969"/>
                      <a:pt x="39" y="966"/>
                    </a:cubicBezTo>
                    <a:cubicBezTo>
                      <a:pt x="33" y="963"/>
                      <a:pt x="24" y="958"/>
                      <a:pt x="17" y="954"/>
                    </a:cubicBezTo>
                    <a:cubicBezTo>
                      <a:pt x="14" y="951"/>
                      <a:pt x="10" y="949"/>
                      <a:pt x="8" y="948"/>
                    </a:cubicBezTo>
                    <a:cubicBezTo>
                      <a:pt x="7" y="947"/>
                      <a:pt x="6" y="946"/>
                      <a:pt x="5" y="946"/>
                    </a:cubicBezTo>
                    <a:cubicBezTo>
                      <a:pt x="5" y="945"/>
                      <a:pt x="5" y="945"/>
                      <a:pt x="5" y="945"/>
                    </a:cubicBezTo>
                    <a:cubicBezTo>
                      <a:pt x="5" y="945"/>
                      <a:pt x="5" y="945"/>
                      <a:pt x="5" y="945"/>
                    </a:cubicBezTo>
                    <a:cubicBezTo>
                      <a:pt x="4" y="946"/>
                      <a:pt x="4" y="946"/>
                      <a:pt x="4" y="946"/>
                    </a:cubicBezTo>
                    <a:cubicBezTo>
                      <a:pt x="5" y="945"/>
                      <a:pt x="5" y="945"/>
                      <a:pt x="5" y="945"/>
                    </a:cubicBezTo>
                    <a:cubicBezTo>
                      <a:pt x="5" y="945"/>
                      <a:pt x="5" y="945"/>
                      <a:pt x="5" y="945"/>
                    </a:cubicBezTo>
                    <a:cubicBezTo>
                      <a:pt x="4" y="946"/>
                      <a:pt x="4" y="946"/>
                      <a:pt x="4" y="946"/>
                    </a:cubicBezTo>
                    <a:cubicBezTo>
                      <a:pt x="5" y="945"/>
                      <a:pt x="5" y="945"/>
                      <a:pt x="5" y="945"/>
                    </a:cubicBezTo>
                    <a:cubicBezTo>
                      <a:pt x="4" y="946"/>
                      <a:pt x="4" y="946"/>
                      <a:pt x="4" y="946"/>
                    </a:cubicBezTo>
                    <a:cubicBezTo>
                      <a:pt x="5" y="946"/>
                      <a:pt x="5" y="946"/>
                      <a:pt x="5" y="946"/>
                    </a:cubicBezTo>
                    <a:cubicBezTo>
                      <a:pt x="5" y="945"/>
                      <a:pt x="5" y="945"/>
                      <a:pt x="5" y="945"/>
                    </a:cubicBezTo>
                    <a:cubicBezTo>
                      <a:pt x="4" y="946"/>
                      <a:pt x="4" y="946"/>
                      <a:pt x="4" y="946"/>
                    </a:cubicBezTo>
                    <a:cubicBezTo>
                      <a:pt x="5" y="946"/>
                      <a:pt x="5" y="946"/>
                      <a:pt x="5" y="946"/>
                    </a:cubicBezTo>
                    <a:cubicBezTo>
                      <a:pt x="4" y="946"/>
                      <a:pt x="4" y="946"/>
                      <a:pt x="4" y="946"/>
                    </a:cubicBezTo>
                    <a:cubicBezTo>
                      <a:pt x="5" y="947"/>
                      <a:pt x="5" y="947"/>
                      <a:pt x="5" y="947"/>
                    </a:cubicBezTo>
                    <a:cubicBezTo>
                      <a:pt x="5" y="946"/>
                      <a:pt x="5" y="946"/>
                      <a:pt x="5" y="946"/>
                    </a:cubicBezTo>
                    <a:cubicBezTo>
                      <a:pt x="4" y="946"/>
                      <a:pt x="4" y="946"/>
                      <a:pt x="4" y="946"/>
                    </a:cubicBezTo>
                    <a:cubicBezTo>
                      <a:pt x="5" y="947"/>
                      <a:pt x="5" y="947"/>
                      <a:pt x="5" y="947"/>
                    </a:cubicBezTo>
                    <a:cubicBezTo>
                      <a:pt x="3" y="946"/>
                      <a:pt x="3" y="946"/>
                      <a:pt x="3" y="946"/>
                    </a:cubicBezTo>
                    <a:cubicBezTo>
                      <a:pt x="3" y="947"/>
                      <a:pt x="3" y="947"/>
                      <a:pt x="3" y="947"/>
                    </a:cubicBezTo>
                    <a:cubicBezTo>
                      <a:pt x="45" y="968"/>
                      <a:pt x="45" y="968"/>
                      <a:pt x="45" y="968"/>
                    </a:cubicBezTo>
                    <a:cubicBezTo>
                      <a:pt x="45" y="968"/>
                      <a:pt x="46" y="968"/>
                      <a:pt x="47" y="967"/>
                    </a:cubicBezTo>
                    <a:cubicBezTo>
                      <a:pt x="47" y="967"/>
                      <a:pt x="47" y="966"/>
                      <a:pt x="46" y="965"/>
                    </a:cubicBezTo>
                    <a:cubicBezTo>
                      <a:pt x="23" y="951"/>
                      <a:pt x="23" y="951"/>
                      <a:pt x="23" y="951"/>
                    </a:cubicBezTo>
                    <a:cubicBezTo>
                      <a:pt x="43" y="960"/>
                      <a:pt x="43" y="960"/>
                      <a:pt x="43" y="960"/>
                    </a:cubicBezTo>
                    <a:cubicBezTo>
                      <a:pt x="43" y="961"/>
                      <a:pt x="44" y="960"/>
                      <a:pt x="44" y="960"/>
                    </a:cubicBezTo>
                    <a:cubicBezTo>
                      <a:pt x="45" y="959"/>
                      <a:pt x="45" y="959"/>
                      <a:pt x="45" y="959"/>
                    </a:cubicBezTo>
                    <a:cubicBezTo>
                      <a:pt x="45" y="958"/>
                      <a:pt x="44" y="958"/>
                      <a:pt x="44" y="958"/>
                    </a:cubicBezTo>
                    <a:cubicBezTo>
                      <a:pt x="44" y="957"/>
                      <a:pt x="44" y="957"/>
                      <a:pt x="44" y="957"/>
                    </a:cubicBezTo>
                    <a:cubicBezTo>
                      <a:pt x="43" y="957"/>
                      <a:pt x="42" y="956"/>
                      <a:pt x="41" y="955"/>
                    </a:cubicBezTo>
                    <a:cubicBezTo>
                      <a:pt x="32" y="949"/>
                      <a:pt x="4" y="932"/>
                      <a:pt x="4" y="932"/>
                    </a:cubicBezTo>
                    <a:cubicBezTo>
                      <a:pt x="3" y="934"/>
                      <a:pt x="3" y="934"/>
                      <a:pt x="3" y="934"/>
                    </a:cubicBezTo>
                    <a:cubicBezTo>
                      <a:pt x="2" y="935"/>
                      <a:pt x="2" y="935"/>
                      <a:pt x="2" y="935"/>
                    </a:cubicBezTo>
                    <a:cubicBezTo>
                      <a:pt x="43" y="956"/>
                      <a:pt x="43" y="956"/>
                      <a:pt x="43" y="956"/>
                    </a:cubicBezTo>
                    <a:cubicBezTo>
                      <a:pt x="44" y="956"/>
                      <a:pt x="45" y="956"/>
                      <a:pt x="45" y="955"/>
                    </a:cubicBezTo>
                    <a:cubicBezTo>
                      <a:pt x="46" y="955"/>
                      <a:pt x="46" y="954"/>
                      <a:pt x="45" y="953"/>
                    </a:cubicBezTo>
                    <a:cubicBezTo>
                      <a:pt x="45" y="953"/>
                      <a:pt x="42" y="952"/>
                      <a:pt x="38" y="949"/>
                    </a:cubicBezTo>
                    <a:cubicBezTo>
                      <a:pt x="32" y="946"/>
                      <a:pt x="24" y="941"/>
                      <a:pt x="16" y="936"/>
                    </a:cubicBezTo>
                    <a:cubicBezTo>
                      <a:pt x="13" y="934"/>
                      <a:pt x="9" y="932"/>
                      <a:pt x="7" y="930"/>
                    </a:cubicBezTo>
                    <a:cubicBezTo>
                      <a:pt x="6" y="929"/>
                      <a:pt x="5" y="929"/>
                      <a:pt x="4" y="928"/>
                    </a:cubicBezTo>
                    <a:cubicBezTo>
                      <a:pt x="3" y="928"/>
                      <a:pt x="3" y="928"/>
                      <a:pt x="3" y="928"/>
                    </a:cubicBezTo>
                    <a:cubicBezTo>
                      <a:pt x="3" y="928"/>
                      <a:pt x="3" y="928"/>
                      <a:pt x="3" y="928"/>
                    </a:cubicBezTo>
                    <a:cubicBezTo>
                      <a:pt x="3" y="928"/>
                      <a:pt x="3" y="928"/>
                      <a:pt x="3" y="928"/>
                    </a:cubicBezTo>
                    <a:cubicBezTo>
                      <a:pt x="3" y="928"/>
                      <a:pt x="3" y="928"/>
                      <a:pt x="3" y="928"/>
                    </a:cubicBezTo>
                    <a:cubicBezTo>
                      <a:pt x="4" y="928"/>
                      <a:pt x="4" y="928"/>
                      <a:pt x="4" y="928"/>
                    </a:cubicBezTo>
                    <a:cubicBezTo>
                      <a:pt x="3" y="928"/>
                      <a:pt x="3" y="928"/>
                      <a:pt x="3" y="928"/>
                    </a:cubicBezTo>
                    <a:cubicBezTo>
                      <a:pt x="3" y="928"/>
                      <a:pt x="3" y="928"/>
                      <a:pt x="3" y="928"/>
                    </a:cubicBezTo>
                    <a:cubicBezTo>
                      <a:pt x="4" y="928"/>
                      <a:pt x="4" y="928"/>
                      <a:pt x="4" y="928"/>
                    </a:cubicBezTo>
                    <a:cubicBezTo>
                      <a:pt x="2" y="929"/>
                      <a:pt x="2" y="929"/>
                      <a:pt x="2" y="929"/>
                    </a:cubicBezTo>
                    <a:cubicBezTo>
                      <a:pt x="4" y="929"/>
                      <a:pt x="4" y="929"/>
                      <a:pt x="4" y="929"/>
                    </a:cubicBezTo>
                    <a:cubicBezTo>
                      <a:pt x="4" y="928"/>
                      <a:pt x="4" y="928"/>
                      <a:pt x="4" y="928"/>
                    </a:cubicBezTo>
                    <a:cubicBezTo>
                      <a:pt x="2" y="929"/>
                      <a:pt x="2" y="929"/>
                      <a:pt x="2" y="929"/>
                    </a:cubicBezTo>
                    <a:cubicBezTo>
                      <a:pt x="4" y="929"/>
                      <a:pt x="4" y="929"/>
                      <a:pt x="4" y="929"/>
                    </a:cubicBezTo>
                    <a:cubicBezTo>
                      <a:pt x="2" y="929"/>
                      <a:pt x="2" y="929"/>
                      <a:pt x="2" y="929"/>
                    </a:cubicBezTo>
                    <a:cubicBezTo>
                      <a:pt x="3" y="929"/>
                      <a:pt x="3" y="929"/>
                      <a:pt x="3" y="929"/>
                    </a:cubicBezTo>
                    <a:cubicBezTo>
                      <a:pt x="4" y="929"/>
                      <a:pt x="4" y="929"/>
                      <a:pt x="4" y="929"/>
                    </a:cubicBezTo>
                    <a:cubicBezTo>
                      <a:pt x="2" y="929"/>
                      <a:pt x="2" y="929"/>
                      <a:pt x="2" y="929"/>
                    </a:cubicBezTo>
                    <a:cubicBezTo>
                      <a:pt x="3" y="929"/>
                      <a:pt x="3" y="929"/>
                      <a:pt x="3" y="929"/>
                    </a:cubicBezTo>
                    <a:cubicBezTo>
                      <a:pt x="2" y="929"/>
                      <a:pt x="2" y="929"/>
                      <a:pt x="2" y="929"/>
                    </a:cubicBezTo>
                    <a:cubicBezTo>
                      <a:pt x="2" y="930"/>
                      <a:pt x="2" y="930"/>
                      <a:pt x="2" y="930"/>
                    </a:cubicBezTo>
                    <a:cubicBezTo>
                      <a:pt x="2" y="930"/>
                      <a:pt x="12" y="935"/>
                      <a:pt x="22" y="939"/>
                    </a:cubicBezTo>
                    <a:cubicBezTo>
                      <a:pt x="27" y="942"/>
                      <a:pt x="32" y="944"/>
                      <a:pt x="36" y="946"/>
                    </a:cubicBezTo>
                    <a:cubicBezTo>
                      <a:pt x="38" y="947"/>
                      <a:pt x="40" y="948"/>
                      <a:pt x="41" y="948"/>
                    </a:cubicBezTo>
                    <a:cubicBezTo>
                      <a:pt x="42" y="948"/>
                      <a:pt x="42" y="949"/>
                      <a:pt x="43" y="949"/>
                    </a:cubicBezTo>
                    <a:cubicBezTo>
                      <a:pt x="43" y="949"/>
                      <a:pt x="43" y="949"/>
                      <a:pt x="43" y="949"/>
                    </a:cubicBezTo>
                    <a:cubicBezTo>
                      <a:pt x="43" y="949"/>
                      <a:pt x="43" y="949"/>
                      <a:pt x="44" y="949"/>
                    </a:cubicBezTo>
                    <a:cubicBezTo>
                      <a:pt x="44" y="949"/>
                      <a:pt x="44" y="949"/>
                      <a:pt x="44" y="949"/>
                    </a:cubicBezTo>
                    <a:cubicBezTo>
                      <a:pt x="45" y="949"/>
                      <a:pt x="45" y="949"/>
                      <a:pt x="45" y="948"/>
                    </a:cubicBezTo>
                    <a:cubicBezTo>
                      <a:pt x="45" y="948"/>
                      <a:pt x="45" y="948"/>
                      <a:pt x="45" y="947"/>
                    </a:cubicBezTo>
                    <a:cubicBezTo>
                      <a:pt x="45" y="947"/>
                      <a:pt x="45" y="947"/>
                      <a:pt x="45" y="946"/>
                    </a:cubicBezTo>
                    <a:cubicBezTo>
                      <a:pt x="45" y="946"/>
                      <a:pt x="42" y="945"/>
                      <a:pt x="38" y="942"/>
                    </a:cubicBezTo>
                    <a:cubicBezTo>
                      <a:pt x="32" y="939"/>
                      <a:pt x="23" y="933"/>
                      <a:pt x="16" y="929"/>
                    </a:cubicBezTo>
                    <a:cubicBezTo>
                      <a:pt x="12" y="926"/>
                      <a:pt x="9" y="924"/>
                      <a:pt x="6" y="923"/>
                    </a:cubicBezTo>
                    <a:cubicBezTo>
                      <a:pt x="5" y="922"/>
                      <a:pt x="4" y="921"/>
                      <a:pt x="4" y="921"/>
                    </a:cubicBezTo>
                    <a:cubicBezTo>
                      <a:pt x="3" y="920"/>
                      <a:pt x="3" y="920"/>
                      <a:pt x="3" y="920"/>
                    </a:cubicBezTo>
                    <a:cubicBezTo>
                      <a:pt x="3" y="920"/>
                      <a:pt x="3" y="920"/>
                      <a:pt x="3" y="920"/>
                    </a:cubicBezTo>
                    <a:cubicBezTo>
                      <a:pt x="2" y="921"/>
                      <a:pt x="2" y="921"/>
                      <a:pt x="2" y="921"/>
                    </a:cubicBezTo>
                    <a:cubicBezTo>
                      <a:pt x="3" y="920"/>
                      <a:pt x="3" y="920"/>
                      <a:pt x="3" y="920"/>
                    </a:cubicBezTo>
                    <a:cubicBezTo>
                      <a:pt x="3" y="920"/>
                      <a:pt x="3" y="920"/>
                      <a:pt x="3" y="920"/>
                    </a:cubicBezTo>
                    <a:cubicBezTo>
                      <a:pt x="2" y="921"/>
                      <a:pt x="2" y="921"/>
                      <a:pt x="2" y="921"/>
                    </a:cubicBezTo>
                    <a:cubicBezTo>
                      <a:pt x="3" y="920"/>
                      <a:pt x="3" y="920"/>
                      <a:pt x="3" y="920"/>
                    </a:cubicBezTo>
                    <a:cubicBezTo>
                      <a:pt x="2" y="921"/>
                      <a:pt x="2" y="921"/>
                      <a:pt x="2" y="921"/>
                    </a:cubicBezTo>
                    <a:cubicBezTo>
                      <a:pt x="3" y="921"/>
                      <a:pt x="3" y="921"/>
                      <a:pt x="3" y="921"/>
                    </a:cubicBezTo>
                    <a:cubicBezTo>
                      <a:pt x="3" y="920"/>
                      <a:pt x="3" y="920"/>
                      <a:pt x="3" y="920"/>
                    </a:cubicBezTo>
                    <a:cubicBezTo>
                      <a:pt x="2" y="921"/>
                      <a:pt x="2" y="921"/>
                      <a:pt x="2" y="921"/>
                    </a:cubicBezTo>
                    <a:cubicBezTo>
                      <a:pt x="3" y="921"/>
                      <a:pt x="3" y="921"/>
                      <a:pt x="3" y="921"/>
                    </a:cubicBezTo>
                    <a:cubicBezTo>
                      <a:pt x="2" y="921"/>
                      <a:pt x="2" y="921"/>
                      <a:pt x="2" y="921"/>
                    </a:cubicBezTo>
                    <a:cubicBezTo>
                      <a:pt x="3" y="921"/>
                      <a:pt x="3" y="921"/>
                      <a:pt x="3" y="921"/>
                    </a:cubicBezTo>
                    <a:cubicBezTo>
                      <a:pt x="3" y="921"/>
                      <a:pt x="3" y="921"/>
                      <a:pt x="3" y="921"/>
                    </a:cubicBezTo>
                    <a:cubicBezTo>
                      <a:pt x="2" y="921"/>
                      <a:pt x="2" y="921"/>
                      <a:pt x="2" y="921"/>
                    </a:cubicBezTo>
                    <a:cubicBezTo>
                      <a:pt x="3" y="921"/>
                      <a:pt x="3" y="921"/>
                      <a:pt x="3" y="921"/>
                    </a:cubicBezTo>
                    <a:cubicBezTo>
                      <a:pt x="2" y="921"/>
                      <a:pt x="2" y="921"/>
                      <a:pt x="2" y="921"/>
                    </a:cubicBezTo>
                    <a:cubicBezTo>
                      <a:pt x="1" y="923"/>
                      <a:pt x="1" y="923"/>
                      <a:pt x="1" y="923"/>
                    </a:cubicBezTo>
                    <a:cubicBezTo>
                      <a:pt x="44" y="942"/>
                      <a:pt x="44" y="942"/>
                      <a:pt x="44" y="942"/>
                    </a:cubicBezTo>
                    <a:cubicBezTo>
                      <a:pt x="45" y="943"/>
                      <a:pt x="45" y="942"/>
                      <a:pt x="46" y="942"/>
                    </a:cubicBezTo>
                    <a:cubicBezTo>
                      <a:pt x="46" y="941"/>
                      <a:pt x="46" y="940"/>
                      <a:pt x="45" y="940"/>
                    </a:cubicBezTo>
                    <a:cubicBezTo>
                      <a:pt x="23" y="926"/>
                      <a:pt x="23" y="926"/>
                      <a:pt x="23" y="926"/>
                    </a:cubicBezTo>
                    <a:cubicBezTo>
                      <a:pt x="44" y="936"/>
                      <a:pt x="44" y="936"/>
                      <a:pt x="44" y="936"/>
                    </a:cubicBezTo>
                    <a:cubicBezTo>
                      <a:pt x="45" y="936"/>
                      <a:pt x="46" y="936"/>
                      <a:pt x="46" y="935"/>
                    </a:cubicBezTo>
                    <a:cubicBezTo>
                      <a:pt x="47" y="934"/>
                      <a:pt x="46" y="933"/>
                      <a:pt x="46" y="933"/>
                    </a:cubicBezTo>
                    <a:cubicBezTo>
                      <a:pt x="46" y="933"/>
                      <a:pt x="43" y="931"/>
                      <a:pt x="39" y="929"/>
                    </a:cubicBezTo>
                    <a:cubicBezTo>
                      <a:pt x="33" y="925"/>
                      <a:pt x="24" y="920"/>
                      <a:pt x="16" y="915"/>
                    </a:cubicBezTo>
                    <a:cubicBezTo>
                      <a:pt x="13" y="913"/>
                      <a:pt x="9" y="911"/>
                      <a:pt x="7" y="909"/>
                    </a:cubicBezTo>
                    <a:cubicBezTo>
                      <a:pt x="6" y="908"/>
                      <a:pt x="5" y="908"/>
                      <a:pt x="4" y="907"/>
                    </a:cubicBezTo>
                    <a:cubicBezTo>
                      <a:pt x="3" y="907"/>
                      <a:pt x="3" y="907"/>
                      <a:pt x="3" y="907"/>
                    </a:cubicBezTo>
                    <a:cubicBezTo>
                      <a:pt x="3" y="907"/>
                      <a:pt x="3" y="907"/>
                      <a:pt x="3" y="907"/>
                    </a:cubicBezTo>
                    <a:cubicBezTo>
                      <a:pt x="3" y="907"/>
                      <a:pt x="3" y="907"/>
                      <a:pt x="3" y="907"/>
                    </a:cubicBezTo>
                    <a:cubicBezTo>
                      <a:pt x="3" y="907"/>
                      <a:pt x="3" y="907"/>
                      <a:pt x="3" y="907"/>
                    </a:cubicBezTo>
                    <a:cubicBezTo>
                      <a:pt x="3" y="907"/>
                      <a:pt x="3" y="907"/>
                      <a:pt x="3" y="907"/>
                    </a:cubicBezTo>
                    <a:cubicBezTo>
                      <a:pt x="3" y="907"/>
                      <a:pt x="3" y="907"/>
                      <a:pt x="3" y="907"/>
                    </a:cubicBezTo>
                    <a:cubicBezTo>
                      <a:pt x="3" y="907"/>
                      <a:pt x="3" y="907"/>
                      <a:pt x="3" y="907"/>
                    </a:cubicBezTo>
                    <a:cubicBezTo>
                      <a:pt x="3" y="907"/>
                      <a:pt x="3" y="907"/>
                      <a:pt x="3" y="907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4" y="908"/>
                      <a:pt x="4" y="908"/>
                      <a:pt x="4" y="908"/>
                    </a:cubicBezTo>
                    <a:cubicBezTo>
                      <a:pt x="4" y="907"/>
                      <a:pt x="3" y="907"/>
                      <a:pt x="3" y="907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4" y="908"/>
                      <a:pt x="4" y="908"/>
                      <a:pt x="4" y="908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3" y="908"/>
                      <a:pt x="3" y="908"/>
                      <a:pt x="3" y="908"/>
                    </a:cubicBezTo>
                    <a:cubicBezTo>
                      <a:pt x="4" y="908"/>
                      <a:pt x="4" y="908"/>
                      <a:pt x="4" y="908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3" y="908"/>
                      <a:pt x="3" y="908"/>
                      <a:pt x="3" y="908"/>
                    </a:cubicBezTo>
                    <a:cubicBezTo>
                      <a:pt x="3" y="908"/>
                      <a:pt x="3" y="908"/>
                      <a:pt x="3" y="908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3" y="909"/>
                      <a:pt x="3" y="909"/>
                      <a:pt x="3" y="909"/>
                    </a:cubicBezTo>
                    <a:cubicBezTo>
                      <a:pt x="3" y="909"/>
                      <a:pt x="3" y="909"/>
                      <a:pt x="3" y="908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3" y="909"/>
                      <a:pt x="3" y="909"/>
                      <a:pt x="3" y="909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2" y="909"/>
                      <a:pt x="2" y="909"/>
                      <a:pt x="2" y="909"/>
                    </a:cubicBezTo>
                    <a:cubicBezTo>
                      <a:pt x="3" y="909"/>
                      <a:pt x="3" y="909"/>
                      <a:pt x="3" y="909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2" y="909"/>
                      <a:pt x="2" y="909"/>
                      <a:pt x="2" y="909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2" y="909"/>
                      <a:pt x="2" y="909"/>
                      <a:pt x="2" y="909"/>
                    </a:cubicBezTo>
                    <a:cubicBezTo>
                      <a:pt x="2" y="909"/>
                      <a:pt x="2" y="909"/>
                      <a:pt x="2" y="909"/>
                    </a:cubicBezTo>
                    <a:cubicBezTo>
                      <a:pt x="2" y="908"/>
                      <a:pt x="2" y="908"/>
                      <a:pt x="2" y="908"/>
                    </a:cubicBezTo>
                    <a:cubicBezTo>
                      <a:pt x="2" y="909"/>
                      <a:pt x="2" y="909"/>
                      <a:pt x="2" y="909"/>
                    </a:cubicBezTo>
                    <a:cubicBezTo>
                      <a:pt x="2" y="909"/>
                      <a:pt x="3" y="909"/>
                      <a:pt x="5" y="910"/>
                    </a:cubicBezTo>
                    <a:cubicBezTo>
                      <a:pt x="10" y="912"/>
                      <a:pt x="20" y="917"/>
                      <a:pt x="28" y="922"/>
                    </a:cubicBezTo>
                    <a:cubicBezTo>
                      <a:pt x="33" y="924"/>
                      <a:pt x="37" y="926"/>
                      <a:pt x="39" y="928"/>
                    </a:cubicBezTo>
                    <a:cubicBezTo>
                      <a:pt x="42" y="929"/>
                      <a:pt x="44" y="930"/>
                      <a:pt x="44" y="930"/>
                    </a:cubicBezTo>
                    <a:cubicBezTo>
                      <a:pt x="45" y="931"/>
                      <a:pt x="46" y="930"/>
                      <a:pt x="46" y="930"/>
                    </a:cubicBezTo>
                    <a:cubicBezTo>
                      <a:pt x="46" y="929"/>
                      <a:pt x="46" y="929"/>
                      <a:pt x="46" y="929"/>
                    </a:cubicBezTo>
                    <a:cubicBezTo>
                      <a:pt x="46" y="928"/>
                      <a:pt x="46" y="928"/>
                      <a:pt x="46" y="928"/>
                    </a:cubicBezTo>
                    <a:cubicBezTo>
                      <a:pt x="46" y="927"/>
                      <a:pt x="45" y="927"/>
                      <a:pt x="45" y="927"/>
                    </a:cubicBezTo>
                    <a:cubicBezTo>
                      <a:pt x="43" y="925"/>
                      <a:pt x="40" y="923"/>
                      <a:pt x="36" y="921"/>
                    </a:cubicBezTo>
                    <a:cubicBezTo>
                      <a:pt x="23" y="913"/>
                      <a:pt x="4" y="902"/>
                      <a:pt x="4" y="902"/>
                    </a:cubicBezTo>
                    <a:cubicBezTo>
                      <a:pt x="3" y="903"/>
                      <a:pt x="3" y="903"/>
                      <a:pt x="3" y="903"/>
                    </a:cubicBezTo>
                    <a:cubicBezTo>
                      <a:pt x="5" y="904"/>
                      <a:pt x="5" y="904"/>
                      <a:pt x="5" y="904"/>
                    </a:cubicBezTo>
                    <a:cubicBezTo>
                      <a:pt x="3" y="903"/>
                      <a:pt x="3" y="903"/>
                      <a:pt x="3" y="903"/>
                    </a:cubicBezTo>
                    <a:cubicBezTo>
                      <a:pt x="4" y="904"/>
                      <a:pt x="4" y="904"/>
                      <a:pt x="4" y="904"/>
                    </a:cubicBezTo>
                    <a:cubicBezTo>
                      <a:pt x="4" y="904"/>
                      <a:pt x="4" y="904"/>
                      <a:pt x="5" y="904"/>
                    </a:cubicBezTo>
                    <a:cubicBezTo>
                      <a:pt x="3" y="903"/>
                      <a:pt x="3" y="903"/>
                      <a:pt x="3" y="903"/>
                    </a:cubicBezTo>
                    <a:cubicBezTo>
                      <a:pt x="4" y="904"/>
                      <a:pt x="4" y="904"/>
                      <a:pt x="4" y="904"/>
                    </a:cubicBezTo>
                    <a:cubicBezTo>
                      <a:pt x="3" y="903"/>
                      <a:pt x="3" y="903"/>
                      <a:pt x="3" y="903"/>
                    </a:cubicBezTo>
                    <a:cubicBezTo>
                      <a:pt x="3" y="904"/>
                      <a:pt x="3" y="904"/>
                      <a:pt x="3" y="904"/>
                    </a:cubicBezTo>
                    <a:cubicBezTo>
                      <a:pt x="4" y="904"/>
                      <a:pt x="4" y="904"/>
                      <a:pt x="4" y="904"/>
                    </a:cubicBezTo>
                    <a:cubicBezTo>
                      <a:pt x="3" y="903"/>
                      <a:pt x="3" y="903"/>
                      <a:pt x="3" y="903"/>
                    </a:cubicBezTo>
                    <a:cubicBezTo>
                      <a:pt x="3" y="904"/>
                      <a:pt x="3" y="904"/>
                      <a:pt x="3" y="904"/>
                    </a:cubicBezTo>
                    <a:cubicBezTo>
                      <a:pt x="3" y="903"/>
                      <a:pt x="3" y="903"/>
                      <a:pt x="3" y="903"/>
                    </a:cubicBezTo>
                    <a:cubicBezTo>
                      <a:pt x="3" y="904"/>
                      <a:pt x="3" y="904"/>
                      <a:pt x="3" y="904"/>
                    </a:cubicBezTo>
                    <a:cubicBezTo>
                      <a:pt x="3" y="904"/>
                      <a:pt x="3" y="904"/>
                      <a:pt x="3" y="904"/>
                    </a:cubicBezTo>
                    <a:cubicBezTo>
                      <a:pt x="3" y="903"/>
                      <a:pt x="3" y="903"/>
                      <a:pt x="3" y="903"/>
                    </a:cubicBezTo>
                    <a:cubicBezTo>
                      <a:pt x="3" y="904"/>
                      <a:pt x="3" y="904"/>
                      <a:pt x="3" y="904"/>
                    </a:cubicBezTo>
                    <a:cubicBezTo>
                      <a:pt x="3" y="904"/>
                      <a:pt x="3" y="904"/>
                      <a:pt x="3" y="904"/>
                    </a:cubicBezTo>
                    <a:cubicBezTo>
                      <a:pt x="4" y="905"/>
                      <a:pt x="7" y="906"/>
                      <a:pt x="10" y="908"/>
                    </a:cubicBezTo>
                    <a:cubicBezTo>
                      <a:pt x="16" y="910"/>
                      <a:pt x="25" y="914"/>
                      <a:pt x="32" y="917"/>
                    </a:cubicBezTo>
                    <a:cubicBezTo>
                      <a:pt x="35" y="919"/>
                      <a:pt x="38" y="920"/>
                      <a:pt x="40" y="921"/>
                    </a:cubicBezTo>
                    <a:cubicBezTo>
                      <a:pt x="42" y="922"/>
                      <a:pt x="43" y="922"/>
                      <a:pt x="43" y="923"/>
                    </a:cubicBezTo>
                    <a:cubicBezTo>
                      <a:pt x="44" y="923"/>
                      <a:pt x="44" y="923"/>
                      <a:pt x="44" y="923"/>
                    </a:cubicBezTo>
                    <a:cubicBezTo>
                      <a:pt x="44" y="923"/>
                      <a:pt x="44" y="923"/>
                      <a:pt x="44" y="923"/>
                    </a:cubicBezTo>
                    <a:cubicBezTo>
                      <a:pt x="45" y="923"/>
                      <a:pt x="45" y="923"/>
                      <a:pt x="45" y="923"/>
                    </a:cubicBezTo>
                    <a:cubicBezTo>
                      <a:pt x="45" y="923"/>
                      <a:pt x="45" y="923"/>
                      <a:pt x="45" y="923"/>
                    </a:cubicBezTo>
                    <a:cubicBezTo>
                      <a:pt x="46" y="923"/>
                      <a:pt x="46" y="923"/>
                      <a:pt x="46" y="923"/>
                    </a:cubicBezTo>
                    <a:cubicBezTo>
                      <a:pt x="46" y="922"/>
                      <a:pt x="46" y="922"/>
                      <a:pt x="46" y="922"/>
                    </a:cubicBezTo>
                    <a:cubicBezTo>
                      <a:pt x="47" y="922"/>
                      <a:pt x="47" y="922"/>
                      <a:pt x="47" y="922"/>
                    </a:cubicBezTo>
                    <a:cubicBezTo>
                      <a:pt x="46" y="921"/>
                      <a:pt x="46" y="921"/>
                      <a:pt x="46" y="921"/>
                    </a:cubicBezTo>
                    <a:cubicBezTo>
                      <a:pt x="46" y="920"/>
                      <a:pt x="46" y="920"/>
                      <a:pt x="45" y="920"/>
                    </a:cubicBezTo>
                    <a:cubicBezTo>
                      <a:pt x="44" y="919"/>
                      <a:pt x="41" y="916"/>
                      <a:pt x="36" y="914"/>
                    </a:cubicBezTo>
                    <a:cubicBezTo>
                      <a:pt x="30" y="910"/>
                      <a:pt x="22" y="905"/>
                      <a:pt x="16" y="902"/>
                    </a:cubicBezTo>
                    <a:cubicBezTo>
                      <a:pt x="13" y="900"/>
                      <a:pt x="10" y="898"/>
                      <a:pt x="8" y="897"/>
                    </a:cubicBezTo>
                    <a:cubicBezTo>
                      <a:pt x="7" y="896"/>
                      <a:pt x="6" y="896"/>
                      <a:pt x="5" y="895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4" y="896"/>
                      <a:pt x="4" y="896"/>
                      <a:pt x="4" y="896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4" y="896"/>
                      <a:pt x="4" y="896"/>
                      <a:pt x="4" y="896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4" y="896"/>
                      <a:pt x="4" y="896"/>
                      <a:pt x="4" y="896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4" y="896"/>
                      <a:pt x="4" y="896"/>
                      <a:pt x="4" y="896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4" y="896"/>
                      <a:pt x="4" y="896"/>
                      <a:pt x="4" y="896"/>
                    </a:cubicBezTo>
                    <a:cubicBezTo>
                      <a:pt x="5" y="896"/>
                      <a:pt x="5" y="896"/>
                      <a:pt x="5" y="896"/>
                    </a:cubicBezTo>
                    <a:cubicBezTo>
                      <a:pt x="5" y="895"/>
                      <a:pt x="5" y="895"/>
                      <a:pt x="5" y="895"/>
                    </a:cubicBezTo>
                    <a:cubicBezTo>
                      <a:pt x="4" y="896"/>
                      <a:pt x="4" y="896"/>
                      <a:pt x="4" y="896"/>
                    </a:cubicBezTo>
                    <a:cubicBezTo>
                      <a:pt x="5" y="896"/>
                      <a:pt x="5" y="896"/>
                      <a:pt x="5" y="896"/>
                    </a:cubicBezTo>
                    <a:cubicBezTo>
                      <a:pt x="4" y="896"/>
                      <a:pt x="4" y="896"/>
                      <a:pt x="4" y="896"/>
                    </a:cubicBezTo>
                    <a:cubicBezTo>
                      <a:pt x="3" y="897"/>
                      <a:pt x="3" y="897"/>
                      <a:pt x="3" y="897"/>
                    </a:cubicBezTo>
                    <a:cubicBezTo>
                      <a:pt x="43" y="916"/>
                      <a:pt x="43" y="916"/>
                      <a:pt x="43" y="916"/>
                    </a:cubicBezTo>
                    <a:cubicBezTo>
                      <a:pt x="44" y="916"/>
                      <a:pt x="45" y="916"/>
                      <a:pt x="45" y="915"/>
                    </a:cubicBezTo>
                    <a:cubicBezTo>
                      <a:pt x="45" y="915"/>
                      <a:pt x="45" y="914"/>
                      <a:pt x="44" y="914"/>
                    </a:cubicBezTo>
                    <a:cubicBezTo>
                      <a:pt x="3" y="888"/>
                      <a:pt x="3" y="888"/>
                      <a:pt x="3" y="888"/>
                    </a:cubicBezTo>
                    <a:cubicBezTo>
                      <a:pt x="2" y="889"/>
                      <a:pt x="2" y="889"/>
                      <a:pt x="2" y="889"/>
                    </a:cubicBezTo>
                    <a:cubicBezTo>
                      <a:pt x="3" y="890"/>
                      <a:pt x="3" y="890"/>
                      <a:pt x="3" y="890"/>
                    </a:cubicBezTo>
                    <a:cubicBezTo>
                      <a:pt x="2" y="889"/>
                      <a:pt x="2" y="889"/>
                      <a:pt x="2" y="889"/>
                    </a:cubicBezTo>
                    <a:cubicBezTo>
                      <a:pt x="3" y="890"/>
                      <a:pt x="3" y="890"/>
                      <a:pt x="3" y="890"/>
                    </a:cubicBezTo>
                    <a:cubicBezTo>
                      <a:pt x="3" y="890"/>
                      <a:pt x="3" y="890"/>
                      <a:pt x="3" y="890"/>
                    </a:cubicBezTo>
                    <a:cubicBezTo>
                      <a:pt x="2" y="889"/>
                      <a:pt x="2" y="889"/>
                      <a:pt x="2" y="889"/>
                    </a:cubicBezTo>
                    <a:cubicBezTo>
                      <a:pt x="3" y="890"/>
                      <a:pt x="3" y="890"/>
                      <a:pt x="3" y="890"/>
                    </a:cubicBezTo>
                    <a:cubicBezTo>
                      <a:pt x="2" y="889"/>
                      <a:pt x="2" y="889"/>
                      <a:pt x="2" y="889"/>
                    </a:cubicBezTo>
                    <a:cubicBezTo>
                      <a:pt x="2" y="890"/>
                      <a:pt x="2" y="890"/>
                      <a:pt x="2" y="890"/>
                    </a:cubicBezTo>
                    <a:cubicBezTo>
                      <a:pt x="3" y="890"/>
                      <a:pt x="3" y="890"/>
                      <a:pt x="3" y="890"/>
                    </a:cubicBezTo>
                    <a:cubicBezTo>
                      <a:pt x="2" y="889"/>
                      <a:pt x="2" y="889"/>
                      <a:pt x="2" y="889"/>
                    </a:cubicBezTo>
                    <a:cubicBezTo>
                      <a:pt x="2" y="890"/>
                      <a:pt x="2" y="890"/>
                      <a:pt x="2" y="890"/>
                    </a:cubicBezTo>
                    <a:cubicBezTo>
                      <a:pt x="2" y="890"/>
                      <a:pt x="2" y="890"/>
                      <a:pt x="2" y="890"/>
                    </a:cubicBezTo>
                    <a:cubicBezTo>
                      <a:pt x="2" y="890"/>
                      <a:pt x="2" y="890"/>
                      <a:pt x="2" y="890"/>
                    </a:cubicBezTo>
                    <a:cubicBezTo>
                      <a:pt x="2" y="890"/>
                      <a:pt x="2" y="890"/>
                      <a:pt x="2" y="890"/>
                    </a:cubicBezTo>
                    <a:cubicBezTo>
                      <a:pt x="2" y="890"/>
                      <a:pt x="2" y="890"/>
                      <a:pt x="2" y="890"/>
                    </a:cubicBezTo>
                    <a:cubicBezTo>
                      <a:pt x="2" y="890"/>
                      <a:pt x="2" y="890"/>
                      <a:pt x="2" y="890"/>
                    </a:cubicBezTo>
                    <a:cubicBezTo>
                      <a:pt x="2" y="890"/>
                      <a:pt x="3" y="891"/>
                      <a:pt x="5" y="891"/>
                    </a:cubicBezTo>
                    <a:cubicBezTo>
                      <a:pt x="9" y="893"/>
                      <a:pt x="19" y="899"/>
                      <a:pt x="28" y="903"/>
                    </a:cubicBezTo>
                    <a:cubicBezTo>
                      <a:pt x="32" y="906"/>
                      <a:pt x="36" y="908"/>
                      <a:pt x="39" y="909"/>
                    </a:cubicBezTo>
                    <a:cubicBezTo>
                      <a:pt x="41" y="910"/>
                      <a:pt x="42" y="911"/>
                      <a:pt x="43" y="911"/>
                    </a:cubicBezTo>
                    <a:cubicBezTo>
                      <a:pt x="43" y="912"/>
                      <a:pt x="44" y="912"/>
                      <a:pt x="44" y="912"/>
                    </a:cubicBezTo>
                    <a:cubicBezTo>
                      <a:pt x="45" y="912"/>
                      <a:pt x="45" y="912"/>
                      <a:pt x="45" y="912"/>
                    </a:cubicBezTo>
                    <a:cubicBezTo>
                      <a:pt x="45" y="912"/>
                      <a:pt x="45" y="912"/>
                      <a:pt x="45" y="912"/>
                    </a:cubicBezTo>
                    <a:cubicBezTo>
                      <a:pt x="46" y="912"/>
                      <a:pt x="46" y="912"/>
                      <a:pt x="46" y="912"/>
                    </a:cubicBezTo>
                    <a:cubicBezTo>
                      <a:pt x="47" y="911"/>
                      <a:pt x="47" y="911"/>
                      <a:pt x="47" y="911"/>
                    </a:cubicBezTo>
                    <a:cubicBezTo>
                      <a:pt x="47" y="911"/>
                      <a:pt x="47" y="911"/>
                      <a:pt x="47" y="910"/>
                    </a:cubicBezTo>
                    <a:cubicBezTo>
                      <a:pt x="47" y="910"/>
                      <a:pt x="47" y="910"/>
                      <a:pt x="46" y="909"/>
                    </a:cubicBezTo>
                    <a:cubicBezTo>
                      <a:pt x="46" y="909"/>
                      <a:pt x="44" y="908"/>
                      <a:pt x="39" y="905"/>
                    </a:cubicBezTo>
                    <a:cubicBezTo>
                      <a:pt x="33" y="902"/>
                      <a:pt x="24" y="896"/>
                      <a:pt x="16" y="892"/>
                    </a:cubicBezTo>
                    <a:cubicBezTo>
                      <a:pt x="13" y="889"/>
                      <a:pt x="9" y="887"/>
                      <a:pt x="7" y="885"/>
                    </a:cubicBezTo>
                    <a:cubicBezTo>
                      <a:pt x="6" y="885"/>
                      <a:pt x="5" y="884"/>
                      <a:pt x="4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2" y="883"/>
                      <a:pt x="2" y="883"/>
                      <a:pt x="2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2" y="883"/>
                      <a:pt x="2" y="883"/>
                      <a:pt x="2" y="883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2" y="883"/>
                      <a:pt x="2" y="883"/>
                      <a:pt x="2" y="883"/>
                    </a:cubicBezTo>
                    <a:cubicBezTo>
                      <a:pt x="3" y="884"/>
                      <a:pt x="3" y="884"/>
                      <a:pt x="3" y="884"/>
                    </a:cubicBezTo>
                    <a:cubicBezTo>
                      <a:pt x="3" y="883"/>
                      <a:pt x="3" y="883"/>
                      <a:pt x="3" y="883"/>
                    </a:cubicBezTo>
                    <a:cubicBezTo>
                      <a:pt x="2" y="883"/>
                      <a:pt x="2" y="883"/>
                      <a:pt x="2" y="883"/>
                    </a:cubicBezTo>
                    <a:cubicBezTo>
                      <a:pt x="3" y="884"/>
                      <a:pt x="3" y="884"/>
                      <a:pt x="3" y="884"/>
                    </a:cubicBezTo>
                    <a:cubicBezTo>
                      <a:pt x="3" y="884"/>
                      <a:pt x="3" y="884"/>
                      <a:pt x="3" y="884"/>
                    </a:cubicBezTo>
                    <a:cubicBezTo>
                      <a:pt x="2" y="883"/>
                      <a:pt x="2" y="883"/>
                      <a:pt x="2" y="883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3" y="884"/>
                      <a:pt x="3" y="884"/>
                      <a:pt x="3" y="884"/>
                    </a:cubicBezTo>
                    <a:cubicBezTo>
                      <a:pt x="2" y="883"/>
                      <a:pt x="2" y="883"/>
                      <a:pt x="2" y="883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2" y="884"/>
                      <a:pt x="2" y="884"/>
                      <a:pt x="2" y="884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2" y="884"/>
                      <a:pt x="2" y="884"/>
                      <a:pt x="2" y="884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2" y="884"/>
                      <a:pt x="2" y="884"/>
                      <a:pt x="2" y="884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2" y="884"/>
                      <a:pt x="2" y="884"/>
                      <a:pt x="2" y="884"/>
                    </a:cubicBezTo>
                    <a:cubicBezTo>
                      <a:pt x="2" y="885"/>
                      <a:pt x="2" y="885"/>
                      <a:pt x="2" y="885"/>
                    </a:cubicBezTo>
                    <a:cubicBezTo>
                      <a:pt x="2" y="885"/>
                      <a:pt x="3" y="885"/>
                      <a:pt x="4" y="886"/>
                    </a:cubicBezTo>
                    <a:cubicBezTo>
                      <a:pt x="9" y="888"/>
                      <a:pt x="19" y="892"/>
                      <a:pt x="27" y="897"/>
                    </a:cubicBezTo>
                    <a:cubicBezTo>
                      <a:pt x="31" y="899"/>
                      <a:pt x="35" y="901"/>
                      <a:pt x="38" y="902"/>
                    </a:cubicBezTo>
                    <a:cubicBezTo>
                      <a:pt x="40" y="903"/>
                      <a:pt x="41" y="904"/>
                      <a:pt x="42" y="904"/>
                    </a:cubicBezTo>
                    <a:cubicBezTo>
                      <a:pt x="43" y="904"/>
                      <a:pt x="43" y="904"/>
                      <a:pt x="43" y="904"/>
                    </a:cubicBezTo>
                    <a:cubicBezTo>
                      <a:pt x="44" y="905"/>
                      <a:pt x="44" y="905"/>
                      <a:pt x="45" y="905"/>
                    </a:cubicBezTo>
                    <a:cubicBezTo>
                      <a:pt x="45" y="905"/>
                      <a:pt x="45" y="905"/>
                      <a:pt x="45" y="905"/>
                    </a:cubicBezTo>
                    <a:cubicBezTo>
                      <a:pt x="45" y="905"/>
                      <a:pt x="46" y="904"/>
                      <a:pt x="46" y="904"/>
                    </a:cubicBezTo>
                    <a:cubicBezTo>
                      <a:pt x="46" y="904"/>
                      <a:pt x="46" y="903"/>
                      <a:pt x="46" y="903"/>
                    </a:cubicBezTo>
                    <a:cubicBezTo>
                      <a:pt x="46" y="902"/>
                      <a:pt x="46" y="902"/>
                      <a:pt x="45" y="902"/>
                    </a:cubicBezTo>
                    <a:cubicBezTo>
                      <a:pt x="45" y="902"/>
                      <a:pt x="43" y="900"/>
                      <a:pt x="39" y="898"/>
                    </a:cubicBezTo>
                    <a:cubicBezTo>
                      <a:pt x="33" y="894"/>
                      <a:pt x="24" y="889"/>
                      <a:pt x="17" y="884"/>
                    </a:cubicBezTo>
                    <a:cubicBezTo>
                      <a:pt x="13" y="882"/>
                      <a:pt x="10" y="880"/>
                      <a:pt x="7" y="878"/>
                    </a:cubicBezTo>
                    <a:cubicBezTo>
                      <a:pt x="6" y="878"/>
                      <a:pt x="5" y="877"/>
                      <a:pt x="4" y="877"/>
                    </a:cubicBezTo>
                    <a:cubicBezTo>
                      <a:pt x="4" y="876"/>
                      <a:pt x="4" y="876"/>
                      <a:pt x="4" y="876"/>
                    </a:cubicBezTo>
                    <a:cubicBezTo>
                      <a:pt x="4" y="876"/>
                      <a:pt x="4" y="876"/>
                      <a:pt x="4" y="876"/>
                    </a:cubicBezTo>
                    <a:cubicBezTo>
                      <a:pt x="4" y="876"/>
                      <a:pt x="4" y="876"/>
                      <a:pt x="4" y="876"/>
                    </a:cubicBezTo>
                    <a:cubicBezTo>
                      <a:pt x="3" y="877"/>
                      <a:pt x="3" y="877"/>
                      <a:pt x="3" y="877"/>
                    </a:cubicBezTo>
                    <a:cubicBezTo>
                      <a:pt x="4" y="876"/>
                      <a:pt x="4" y="876"/>
                      <a:pt x="4" y="876"/>
                    </a:cubicBezTo>
                    <a:cubicBezTo>
                      <a:pt x="4" y="876"/>
                      <a:pt x="4" y="876"/>
                      <a:pt x="4" y="876"/>
                    </a:cubicBezTo>
                    <a:cubicBezTo>
                      <a:pt x="3" y="877"/>
                      <a:pt x="3" y="877"/>
                      <a:pt x="3" y="877"/>
                    </a:cubicBezTo>
                    <a:cubicBezTo>
                      <a:pt x="4" y="876"/>
                      <a:pt x="4" y="876"/>
                      <a:pt x="4" y="876"/>
                    </a:cubicBezTo>
                    <a:cubicBezTo>
                      <a:pt x="3" y="877"/>
                      <a:pt x="3" y="877"/>
                      <a:pt x="3" y="877"/>
                    </a:cubicBezTo>
                    <a:cubicBezTo>
                      <a:pt x="4" y="877"/>
                      <a:pt x="4" y="877"/>
                      <a:pt x="4" y="877"/>
                    </a:cubicBezTo>
                    <a:cubicBezTo>
                      <a:pt x="4" y="876"/>
                      <a:pt x="4" y="876"/>
                      <a:pt x="4" y="876"/>
                    </a:cubicBezTo>
                    <a:cubicBezTo>
                      <a:pt x="3" y="877"/>
                      <a:pt x="3" y="877"/>
                      <a:pt x="3" y="877"/>
                    </a:cubicBezTo>
                    <a:cubicBezTo>
                      <a:pt x="4" y="877"/>
                      <a:pt x="4" y="877"/>
                      <a:pt x="4" y="877"/>
                    </a:cubicBezTo>
                    <a:cubicBezTo>
                      <a:pt x="3" y="877"/>
                      <a:pt x="3" y="877"/>
                      <a:pt x="3" y="877"/>
                    </a:cubicBezTo>
                    <a:cubicBezTo>
                      <a:pt x="4" y="878"/>
                      <a:pt x="4" y="878"/>
                      <a:pt x="4" y="878"/>
                    </a:cubicBezTo>
                    <a:cubicBezTo>
                      <a:pt x="4" y="877"/>
                      <a:pt x="4" y="877"/>
                      <a:pt x="4" y="877"/>
                    </a:cubicBezTo>
                    <a:cubicBezTo>
                      <a:pt x="3" y="877"/>
                      <a:pt x="3" y="877"/>
                      <a:pt x="3" y="877"/>
                    </a:cubicBezTo>
                    <a:cubicBezTo>
                      <a:pt x="4" y="878"/>
                      <a:pt x="4" y="878"/>
                      <a:pt x="4" y="878"/>
                    </a:cubicBezTo>
                    <a:cubicBezTo>
                      <a:pt x="3" y="877"/>
                      <a:pt x="3" y="877"/>
                      <a:pt x="3" y="877"/>
                    </a:cubicBezTo>
                    <a:cubicBezTo>
                      <a:pt x="2" y="878"/>
                      <a:pt x="2" y="878"/>
                      <a:pt x="2" y="878"/>
                    </a:cubicBezTo>
                    <a:cubicBezTo>
                      <a:pt x="44" y="898"/>
                      <a:pt x="44" y="898"/>
                      <a:pt x="44" y="898"/>
                    </a:cubicBezTo>
                    <a:cubicBezTo>
                      <a:pt x="45" y="898"/>
                      <a:pt x="46" y="898"/>
                      <a:pt x="46" y="897"/>
                    </a:cubicBezTo>
                    <a:cubicBezTo>
                      <a:pt x="46" y="897"/>
                      <a:pt x="46" y="896"/>
                      <a:pt x="46" y="895"/>
                    </a:cubicBezTo>
                    <a:cubicBezTo>
                      <a:pt x="4" y="870"/>
                      <a:pt x="4" y="870"/>
                      <a:pt x="4" y="870"/>
                    </a:cubicBezTo>
                    <a:cubicBezTo>
                      <a:pt x="3" y="871"/>
                      <a:pt x="3" y="871"/>
                      <a:pt x="3" y="871"/>
                    </a:cubicBezTo>
                    <a:cubicBezTo>
                      <a:pt x="5" y="872"/>
                      <a:pt x="5" y="872"/>
                      <a:pt x="5" y="872"/>
                    </a:cubicBezTo>
                    <a:cubicBezTo>
                      <a:pt x="4" y="871"/>
                      <a:pt x="4" y="871"/>
                      <a:pt x="4" y="871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2"/>
                      <a:pt x="5" y="872"/>
                      <a:pt x="5" y="872"/>
                    </a:cubicBezTo>
                    <a:cubicBezTo>
                      <a:pt x="4" y="871"/>
                      <a:pt x="4" y="871"/>
                      <a:pt x="4" y="871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1"/>
                      <a:pt x="4" y="871"/>
                      <a:pt x="4" y="871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1"/>
                      <a:pt x="4" y="871"/>
                      <a:pt x="4" y="871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2"/>
                      <a:pt x="4" y="872"/>
                      <a:pt x="4" y="872"/>
                    </a:cubicBezTo>
                    <a:cubicBezTo>
                      <a:pt x="4" y="872"/>
                      <a:pt x="5" y="873"/>
                      <a:pt x="6" y="873"/>
                    </a:cubicBezTo>
                    <a:cubicBezTo>
                      <a:pt x="11" y="875"/>
                      <a:pt x="21" y="879"/>
                      <a:pt x="29" y="883"/>
                    </a:cubicBezTo>
                    <a:cubicBezTo>
                      <a:pt x="33" y="885"/>
                      <a:pt x="37" y="887"/>
                      <a:pt x="40" y="888"/>
                    </a:cubicBezTo>
                    <a:cubicBezTo>
                      <a:pt x="43" y="890"/>
                      <a:pt x="44" y="891"/>
                      <a:pt x="44" y="891"/>
                    </a:cubicBezTo>
                    <a:cubicBezTo>
                      <a:pt x="45" y="891"/>
                      <a:pt x="45" y="891"/>
                      <a:pt x="46" y="891"/>
                    </a:cubicBezTo>
                    <a:cubicBezTo>
                      <a:pt x="46" y="890"/>
                      <a:pt x="47" y="890"/>
                      <a:pt x="47" y="889"/>
                    </a:cubicBezTo>
                    <a:cubicBezTo>
                      <a:pt x="46" y="889"/>
                      <a:pt x="46" y="889"/>
                      <a:pt x="46" y="888"/>
                    </a:cubicBezTo>
                    <a:cubicBezTo>
                      <a:pt x="46" y="888"/>
                      <a:pt x="46" y="888"/>
                      <a:pt x="46" y="888"/>
                    </a:cubicBezTo>
                    <a:cubicBezTo>
                      <a:pt x="46" y="888"/>
                      <a:pt x="45" y="888"/>
                      <a:pt x="45" y="887"/>
                    </a:cubicBezTo>
                    <a:cubicBezTo>
                      <a:pt x="39" y="883"/>
                      <a:pt x="3" y="862"/>
                      <a:pt x="3" y="861"/>
                    </a:cubicBezTo>
                    <a:cubicBezTo>
                      <a:pt x="2" y="863"/>
                      <a:pt x="2" y="863"/>
                      <a:pt x="2" y="863"/>
                    </a:cubicBezTo>
                    <a:cubicBezTo>
                      <a:pt x="4" y="864"/>
                      <a:pt x="4" y="864"/>
                      <a:pt x="4" y="864"/>
                    </a:cubicBezTo>
                    <a:cubicBezTo>
                      <a:pt x="3" y="863"/>
                      <a:pt x="3" y="863"/>
                      <a:pt x="3" y="863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4" y="864"/>
                      <a:pt x="4" y="864"/>
                    </a:cubicBezTo>
                    <a:cubicBezTo>
                      <a:pt x="3" y="863"/>
                      <a:pt x="3" y="863"/>
                      <a:pt x="3" y="863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3"/>
                      <a:pt x="3" y="863"/>
                      <a:pt x="3" y="863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3"/>
                      <a:pt x="3" y="863"/>
                      <a:pt x="3" y="863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3"/>
                      <a:pt x="3" y="863"/>
                      <a:pt x="3" y="863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3"/>
                      <a:pt x="3" y="863"/>
                      <a:pt x="3" y="863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3" y="864"/>
                      <a:pt x="3" y="864"/>
                    </a:cubicBezTo>
                    <a:cubicBezTo>
                      <a:pt x="3" y="864"/>
                      <a:pt x="4" y="865"/>
                      <a:pt x="5" y="865"/>
                    </a:cubicBezTo>
                    <a:cubicBezTo>
                      <a:pt x="10" y="867"/>
                      <a:pt x="19" y="871"/>
                      <a:pt x="27" y="875"/>
                    </a:cubicBezTo>
                    <a:cubicBezTo>
                      <a:pt x="31" y="877"/>
                      <a:pt x="35" y="879"/>
                      <a:pt x="38" y="880"/>
                    </a:cubicBezTo>
                    <a:cubicBezTo>
                      <a:pt x="39" y="881"/>
                      <a:pt x="41" y="881"/>
                      <a:pt x="41" y="882"/>
                    </a:cubicBezTo>
                    <a:cubicBezTo>
                      <a:pt x="42" y="882"/>
                      <a:pt x="42" y="882"/>
                      <a:pt x="43" y="882"/>
                    </a:cubicBezTo>
                    <a:cubicBezTo>
                      <a:pt x="43" y="882"/>
                      <a:pt x="43" y="882"/>
                      <a:pt x="43" y="882"/>
                    </a:cubicBezTo>
                    <a:cubicBezTo>
                      <a:pt x="43" y="882"/>
                      <a:pt x="43" y="882"/>
                      <a:pt x="44" y="882"/>
                    </a:cubicBezTo>
                    <a:cubicBezTo>
                      <a:pt x="44" y="882"/>
                      <a:pt x="44" y="882"/>
                      <a:pt x="44" y="882"/>
                    </a:cubicBezTo>
                    <a:cubicBezTo>
                      <a:pt x="44" y="882"/>
                      <a:pt x="45" y="882"/>
                      <a:pt x="45" y="882"/>
                    </a:cubicBezTo>
                    <a:cubicBezTo>
                      <a:pt x="45" y="881"/>
                      <a:pt x="45" y="881"/>
                      <a:pt x="45" y="881"/>
                    </a:cubicBezTo>
                    <a:cubicBezTo>
                      <a:pt x="45" y="880"/>
                      <a:pt x="45" y="880"/>
                      <a:pt x="44" y="880"/>
                    </a:cubicBezTo>
                    <a:cubicBezTo>
                      <a:pt x="5" y="855"/>
                      <a:pt x="5" y="855"/>
                      <a:pt x="5" y="855"/>
                    </a:cubicBezTo>
                    <a:cubicBezTo>
                      <a:pt x="4" y="856"/>
                      <a:pt x="4" y="856"/>
                      <a:pt x="4" y="856"/>
                    </a:cubicBezTo>
                    <a:cubicBezTo>
                      <a:pt x="5" y="857"/>
                      <a:pt x="5" y="857"/>
                      <a:pt x="5" y="857"/>
                    </a:cubicBezTo>
                    <a:cubicBezTo>
                      <a:pt x="4" y="856"/>
                      <a:pt x="4" y="856"/>
                      <a:pt x="4" y="856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7"/>
                      <a:pt x="5" y="857"/>
                      <a:pt x="5" y="857"/>
                    </a:cubicBezTo>
                    <a:cubicBezTo>
                      <a:pt x="4" y="856"/>
                      <a:pt x="4" y="856"/>
                      <a:pt x="4" y="856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6"/>
                      <a:pt x="4" y="856"/>
                      <a:pt x="4" y="856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6"/>
                      <a:pt x="4" y="856"/>
                      <a:pt x="4" y="856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6"/>
                      <a:pt x="4" y="856"/>
                      <a:pt x="4" y="856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6"/>
                      <a:pt x="4" y="856"/>
                      <a:pt x="4" y="856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7"/>
                      <a:pt x="4" y="857"/>
                      <a:pt x="4" y="857"/>
                    </a:cubicBezTo>
                    <a:cubicBezTo>
                      <a:pt x="4" y="857"/>
                      <a:pt x="5" y="858"/>
                      <a:pt x="6" y="858"/>
                    </a:cubicBezTo>
                    <a:cubicBezTo>
                      <a:pt x="11" y="860"/>
                      <a:pt x="20" y="865"/>
                      <a:pt x="28" y="869"/>
                    </a:cubicBezTo>
                    <a:cubicBezTo>
                      <a:pt x="36" y="873"/>
                      <a:pt x="43" y="876"/>
                      <a:pt x="43" y="876"/>
                    </a:cubicBezTo>
                    <a:cubicBezTo>
                      <a:pt x="44" y="876"/>
                      <a:pt x="44" y="876"/>
                      <a:pt x="45" y="876"/>
                    </a:cubicBezTo>
                    <a:cubicBezTo>
                      <a:pt x="45" y="876"/>
                      <a:pt x="45" y="875"/>
                      <a:pt x="45" y="875"/>
                    </a:cubicBezTo>
                    <a:cubicBezTo>
                      <a:pt x="45" y="874"/>
                      <a:pt x="45" y="874"/>
                      <a:pt x="45" y="874"/>
                    </a:cubicBezTo>
                    <a:cubicBezTo>
                      <a:pt x="45" y="874"/>
                      <a:pt x="45" y="874"/>
                      <a:pt x="45" y="874"/>
                    </a:cubicBezTo>
                    <a:cubicBezTo>
                      <a:pt x="45" y="873"/>
                      <a:pt x="44" y="873"/>
                      <a:pt x="44" y="873"/>
                    </a:cubicBezTo>
                    <a:cubicBezTo>
                      <a:pt x="41" y="871"/>
                      <a:pt x="31" y="865"/>
                      <a:pt x="22" y="859"/>
                    </a:cubicBezTo>
                    <a:cubicBezTo>
                      <a:pt x="13" y="853"/>
                      <a:pt x="4" y="848"/>
                      <a:pt x="4" y="848"/>
                    </a:cubicBezTo>
                    <a:cubicBezTo>
                      <a:pt x="4" y="849"/>
                      <a:pt x="4" y="849"/>
                      <a:pt x="4" y="849"/>
                    </a:cubicBezTo>
                    <a:cubicBezTo>
                      <a:pt x="3" y="851"/>
                      <a:pt x="3" y="851"/>
                      <a:pt x="3" y="851"/>
                    </a:cubicBezTo>
                    <a:cubicBezTo>
                      <a:pt x="44" y="870"/>
                      <a:pt x="44" y="870"/>
                      <a:pt x="44" y="870"/>
                    </a:cubicBezTo>
                    <a:cubicBezTo>
                      <a:pt x="44" y="870"/>
                      <a:pt x="45" y="870"/>
                      <a:pt x="46" y="869"/>
                    </a:cubicBezTo>
                    <a:cubicBezTo>
                      <a:pt x="46" y="869"/>
                      <a:pt x="46" y="868"/>
                      <a:pt x="45" y="867"/>
                    </a:cubicBezTo>
                    <a:cubicBezTo>
                      <a:pt x="2" y="841"/>
                      <a:pt x="2" y="841"/>
                      <a:pt x="2" y="841"/>
                    </a:cubicBezTo>
                    <a:cubicBezTo>
                      <a:pt x="2" y="842"/>
                      <a:pt x="2" y="842"/>
                      <a:pt x="2" y="842"/>
                    </a:cubicBezTo>
                    <a:cubicBezTo>
                      <a:pt x="3" y="843"/>
                      <a:pt x="3" y="843"/>
                      <a:pt x="3" y="843"/>
                    </a:cubicBezTo>
                    <a:cubicBezTo>
                      <a:pt x="2" y="842"/>
                      <a:pt x="2" y="842"/>
                      <a:pt x="2" y="842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3" y="843"/>
                      <a:pt x="3" y="843"/>
                      <a:pt x="3" y="843"/>
                    </a:cubicBezTo>
                    <a:cubicBezTo>
                      <a:pt x="2" y="842"/>
                      <a:pt x="2" y="842"/>
                      <a:pt x="2" y="842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2"/>
                      <a:pt x="2" y="842"/>
                      <a:pt x="2" y="842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2"/>
                      <a:pt x="2" y="842"/>
                      <a:pt x="2" y="842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3"/>
                      <a:pt x="2" y="843"/>
                      <a:pt x="2" y="843"/>
                    </a:cubicBezTo>
                    <a:cubicBezTo>
                      <a:pt x="2" y="843"/>
                      <a:pt x="3" y="844"/>
                      <a:pt x="4" y="844"/>
                    </a:cubicBezTo>
                    <a:cubicBezTo>
                      <a:pt x="9" y="847"/>
                      <a:pt x="19" y="852"/>
                      <a:pt x="27" y="856"/>
                    </a:cubicBezTo>
                    <a:cubicBezTo>
                      <a:pt x="31" y="859"/>
                      <a:pt x="36" y="861"/>
                      <a:pt x="39" y="862"/>
                    </a:cubicBezTo>
                    <a:cubicBezTo>
                      <a:pt x="40" y="863"/>
                      <a:pt x="41" y="864"/>
                      <a:pt x="42" y="864"/>
                    </a:cubicBezTo>
                    <a:cubicBezTo>
                      <a:pt x="43" y="864"/>
                      <a:pt x="43" y="865"/>
                      <a:pt x="44" y="865"/>
                    </a:cubicBezTo>
                    <a:cubicBezTo>
                      <a:pt x="44" y="865"/>
                      <a:pt x="44" y="865"/>
                      <a:pt x="44" y="865"/>
                    </a:cubicBezTo>
                    <a:cubicBezTo>
                      <a:pt x="45" y="865"/>
                      <a:pt x="45" y="865"/>
                      <a:pt x="45" y="865"/>
                    </a:cubicBezTo>
                    <a:cubicBezTo>
                      <a:pt x="45" y="865"/>
                      <a:pt x="45" y="865"/>
                      <a:pt x="45" y="865"/>
                    </a:cubicBezTo>
                    <a:cubicBezTo>
                      <a:pt x="46" y="865"/>
                      <a:pt x="46" y="865"/>
                      <a:pt x="46" y="864"/>
                    </a:cubicBezTo>
                    <a:cubicBezTo>
                      <a:pt x="46" y="864"/>
                      <a:pt x="46" y="864"/>
                      <a:pt x="46" y="864"/>
                    </a:cubicBezTo>
                    <a:cubicBezTo>
                      <a:pt x="46" y="863"/>
                      <a:pt x="46" y="863"/>
                      <a:pt x="46" y="863"/>
                    </a:cubicBezTo>
                    <a:cubicBezTo>
                      <a:pt x="46" y="862"/>
                      <a:pt x="46" y="862"/>
                      <a:pt x="46" y="862"/>
                    </a:cubicBezTo>
                    <a:cubicBezTo>
                      <a:pt x="46" y="862"/>
                      <a:pt x="45" y="862"/>
                      <a:pt x="45" y="862"/>
                    </a:cubicBezTo>
                    <a:cubicBezTo>
                      <a:pt x="42" y="860"/>
                      <a:pt x="31" y="853"/>
                      <a:pt x="22" y="847"/>
                    </a:cubicBezTo>
                    <a:cubicBezTo>
                      <a:pt x="17" y="844"/>
                      <a:pt x="12" y="841"/>
                      <a:pt x="9" y="839"/>
                    </a:cubicBezTo>
                    <a:cubicBezTo>
                      <a:pt x="7" y="838"/>
                      <a:pt x="5" y="837"/>
                      <a:pt x="4" y="837"/>
                    </a:cubicBezTo>
                    <a:cubicBezTo>
                      <a:pt x="4" y="836"/>
                      <a:pt x="4" y="836"/>
                      <a:pt x="3" y="836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2" y="837"/>
                      <a:pt x="2" y="837"/>
                      <a:pt x="2" y="837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2" y="837"/>
                      <a:pt x="2" y="837"/>
                      <a:pt x="2" y="837"/>
                    </a:cubicBezTo>
                    <a:cubicBezTo>
                      <a:pt x="3" y="836"/>
                      <a:pt x="3" y="836"/>
                      <a:pt x="3" y="836"/>
                    </a:cubicBezTo>
                    <a:cubicBezTo>
                      <a:pt x="2" y="837"/>
                      <a:pt x="2" y="837"/>
                      <a:pt x="2" y="837"/>
                    </a:cubicBezTo>
                    <a:cubicBezTo>
                      <a:pt x="4" y="837"/>
                      <a:pt x="4" y="837"/>
                      <a:pt x="4" y="837"/>
                    </a:cubicBezTo>
                    <a:cubicBezTo>
                      <a:pt x="4" y="836"/>
                      <a:pt x="3" y="836"/>
                      <a:pt x="3" y="836"/>
                    </a:cubicBezTo>
                    <a:cubicBezTo>
                      <a:pt x="2" y="837"/>
                      <a:pt x="2" y="837"/>
                      <a:pt x="2" y="837"/>
                    </a:cubicBezTo>
                    <a:cubicBezTo>
                      <a:pt x="4" y="837"/>
                      <a:pt x="4" y="837"/>
                      <a:pt x="4" y="837"/>
                    </a:cubicBezTo>
                    <a:cubicBezTo>
                      <a:pt x="2" y="837"/>
                      <a:pt x="2" y="837"/>
                      <a:pt x="2" y="837"/>
                    </a:cubicBezTo>
                    <a:cubicBezTo>
                      <a:pt x="1" y="838"/>
                      <a:pt x="1" y="838"/>
                      <a:pt x="1" y="838"/>
                    </a:cubicBezTo>
                    <a:cubicBezTo>
                      <a:pt x="43" y="857"/>
                      <a:pt x="43" y="857"/>
                      <a:pt x="43" y="857"/>
                    </a:cubicBezTo>
                    <a:cubicBezTo>
                      <a:pt x="44" y="857"/>
                      <a:pt x="45" y="857"/>
                      <a:pt x="45" y="856"/>
                    </a:cubicBezTo>
                    <a:cubicBezTo>
                      <a:pt x="46" y="855"/>
                      <a:pt x="45" y="854"/>
                      <a:pt x="45" y="854"/>
                    </a:cubicBezTo>
                    <a:cubicBezTo>
                      <a:pt x="45" y="854"/>
                      <a:pt x="42" y="853"/>
                      <a:pt x="38" y="850"/>
                    </a:cubicBezTo>
                    <a:cubicBezTo>
                      <a:pt x="33" y="847"/>
                      <a:pt x="24" y="842"/>
                      <a:pt x="17" y="838"/>
                    </a:cubicBezTo>
                    <a:cubicBezTo>
                      <a:pt x="14" y="835"/>
                      <a:pt x="10" y="833"/>
                      <a:pt x="8" y="832"/>
                    </a:cubicBezTo>
                    <a:cubicBezTo>
                      <a:pt x="7" y="831"/>
                      <a:pt x="6" y="831"/>
                      <a:pt x="5" y="830"/>
                    </a:cubicBezTo>
                    <a:cubicBezTo>
                      <a:pt x="5" y="830"/>
                      <a:pt x="5" y="830"/>
                      <a:pt x="5" y="830"/>
                    </a:cubicBezTo>
                    <a:cubicBezTo>
                      <a:pt x="5" y="829"/>
                      <a:pt x="5" y="829"/>
                      <a:pt x="5" y="829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5" y="830"/>
                      <a:pt x="5" y="830"/>
                      <a:pt x="5" y="830"/>
                    </a:cubicBezTo>
                    <a:cubicBezTo>
                      <a:pt x="5" y="829"/>
                      <a:pt x="5" y="829"/>
                      <a:pt x="5" y="829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5" y="830"/>
                      <a:pt x="5" y="830"/>
                      <a:pt x="5" y="830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5" y="830"/>
                      <a:pt x="5" y="830"/>
                      <a:pt x="5" y="830"/>
                    </a:cubicBezTo>
                    <a:cubicBezTo>
                      <a:pt x="5" y="830"/>
                      <a:pt x="5" y="830"/>
                      <a:pt x="5" y="830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5" y="830"/>
                      <a:pt x="5" y="830"/>
                      <a:pt x="5" y="830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5" y="831"/>
                      <a:pt x="5" y="831"/>
                      <a:pt x="5" y="831"/>
                    </a:cubicBezTo>
                    <a:cubicBezTo>
                      <a:pt x="5" y="830"/>
                      <a:pt x="5" y="830"/>
                      <a:pt x="5" y="830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5" y="831"/>
                      <a:pt x="5" y="831"/>
                      <a:pt x="5" y="831"/>
                    </a:cubicBezTo>
                    <a:cubicBezTo>
                      <a:pt x="5" y="831"/>
                      <a:pt x="5" y="831"/>
                      <a:pt x="5" y="831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4" y="831"/>
                      <a:pt x="4" y="831"/>
                      <a:pt x="4" y="831"/>
                    </a:cubicBezTo>
                    <a:cubicBezTo>
                      <a:pt x="5" y="831"/>
                      <a:pt x="5" y="831"/>
                      <a:pt x="5" y="831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4" y="831"/>
                      <a:pt x="4" y="831"/>
                      <a:pt x="4" y="831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4" y="832"/>
                      <a:pt x="4" y="832"/>
                      <a:pt x="4" y="832"/>
                    </a:cubicBezTo>
                    <a:cubicBezTo>
                      <a:pt x="4" y="831"/>
                      <a:pt x="4" y="831"/>
                      <a:pt x="4" y="831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4" y="832"/>
                      <a:pt x="4" y="832"/>
                      <a:pt x="4" y="832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3" y="831"/>
                      <a:pt x="3" y="831"/>
                      <a:pt x="3" y="831"/>
                    </a:cubicBezTo>
                    <a:cubicBezTo>
                      <a:pt x="4" y="832"/>
                      <a:pt x="4" y="832"/>
                      <a:pt x="4" y="832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3" y="831"/>
                      <a:pt x="3" y="831"/>
                      <a:pt x="3" y="831"/>
                    </a:cubicBezTo>
                    <a:cubicBezTo>
                      <a:pt x="3" y="831"/>
                      <a:pt x="3" y="831"/>
                      <a:pt x="3" y="831"/>
                    </a:cubicBezTo>
                    <a:cubicBezTo>
                      <a:pt x="3" y="831"/>
                      <a:pt x="3" y="831"/>
                      <a:pt x="3" y="831"/>
                    </a:cubicBezTo>
                    <a:cubicBezTo>
                      <a:pt x="3" y="831"/>
                      <a:pt x="3" y="831"/>
                      <a:pt x="3" y="831"/>
                    </a:cubicBezTo>
                    <a:cubicBezTo>
                      <a:pt x="3" y="831"/>
                      <a:pt x="3" y="831"/>
                      <a:pt x="3" y="831"/>
                    </a:cubicBezTo>
                    <a:cubicBezTo>
                      <a:pt x="3" y="831"/>
                      <a:pt x="3" y="831"/>
                      <a:pt x="3" y="831"/>
                    </a:cubicBezTo>
                    <a:cubicBezTo>
                      <a:pt x="3" y="831"/>
                      <a:pt x="3" y="831"/>
                      <a:pt x="3" y="831"/>
                    </a:cubicBezTo>
                    <a:cubicBezTo>
                      <a:pt x="4" y="832"/>
                      <a:pt x="6" y="833"/>
                      <a:pt x="10" y="835"/>
                    </a:cubicBezTo>
                    <a:cubicBezTo>
                      <a:pt x="16" y="838"/>
                      <a:pt x="23" y="841"/>
                      <a:pt x="30" y="845"/>
                    </a:cubicBezTo>
                    <a:cubicBezTo>
                      <a:pt x="34" y="846"/>
                      <a:pt x="37" y="848"/>
                      <a:pt x="39" y="849"/>
                    </a:cubicBezTo>
                    <a:cubicBezTo>
                      <a:pt x="40" y="849"/>
                      <a:pt x="41" y="850"/>
                      <a:pt x="42" y="850"/>
                    </a:cubicBezTo>
                    <a:cubicBezTo>
                      <a:pt x="43" y="850"/>
                      <a:pt x="43" y="850"/>
                      <a:pt x="43" y="850"/>
                    </a:cubicBezTo>
                    <a:cubicBezTo>
                      <a:pt x="44" y="850"/>
                      <a:pt x="44" y="851"/>
                      <a:pt x="44" y="851"/>
                    </a:cubicBezTo>
                    <a:cubicBezTo>
                      <a:pt x="45" y="850"/>
                      <a:pt x="45" y="850"/>
                      <a:pt x="45" y="850"/>
                    </a:cubicBezTo>
                    <a:cubicBezTo>
                      <a:pt x="45" y="850"/>
                      <a:pt x="46" y="850"/>
                      <a:pt x="46" y="850"/>
                    </a:cubicBezTo>
                    <a:cubicBezTo>
                      <a:pt x="46" y="849"/>
                      <a:pt x="46" y="849"/>
                      <a:pt x="46" y="849"/>
                    </a:cubicBezTo>
                    <a:cubicBezTo>
                      <a:pt x="46" y="848"/>
                      <a:pt x="46" y="848"/>
                      <a:pt x="45" y="848"/>
                    </a:cubicBezTo>
                    <a:cubicBezTo>
                      <a:pt x="45" y="848"/>
                      <a:pt x="43" y="846"/>
                      <a:pt x="39" y="844"/>
                    </a:cubicBezTo>
                    <a:cubicBezTo>
                      <a:pt x="33" y="840"/>
                      <a:pt x="25" y="835"/>
                      <a:pt x="17" y="831"/>
                    </a:cubicBezTo>
                    <a:cubicBezTo>
                      <a:pt x="14" y="828"/>
                      <a:pt x="10" y="826"/>
                      <a:pt x="8" y="825"/>
                    </a:cubicBezTo>
                    <a:cubicBezTo>
                      <a:pt x="7" y="824"/>
                      <a:pt x="6" y="823"/>
                      <a:pt x="5" y="823"/>
                    </a:cubicBezTo>
                    <a:cubicBezTo>
                      <a:pt x="5" y="823"/>
                      <a:pt x="5" y="823"/>
                      <a:pt x="5" y="823"/>
                    </a:cubicBezTo>
                    <a:cubicBezTo>
                      <a:pt x="5" y="822"/>
                      <a:pt x="5" y="822"/>
                      <a:pt x="5" y="822"/>
                    </a:cubicBezTo>
                    <a:cubicBezTo>
                      <a:pt x="5" y="822"/>
                      <a:pt x="5" y="822"/>
                      <a:pt x="5" y="822"/>
                    </a:cubicBezTo>
                    <a:cubicBezTo>
                      <a:pt x="4" y="823"/>
                      <a:pt x="4" y="823"/>
                      <a:pt x="4" y="823"/>
                    </a:cubicBezTo>
                    <a:cubicBezTo>
                      <a:pt x="5" y="823"/>
                      <a:pt x="5" y="823"/>
                      <a:pt x="5" y="823"/>
                    </a:cubicBezTo>
                    <a:cubicBezTo>
                      <a:pt x="5" y="822"/>
                      <a:pt x="5" y="822"/>
                      <a:pt x="5" y="822"/>
                    </a:cubicBezTo>
                    <a:cubicBezTo>
                      <a:pt x="4" y="823"/>
                      <a:pt x="4" y="823"/>
                      <a:pt x="4" y="823"/>
                    </a:cubicBezTo>
                    <a:cubicBezTo>
                      <a:pt x="5" y="823"/>
                      <a:pt x="5" y="823"/>
                      <a:pt x="5" y="823"/>
                    </a:cubicBezTo>
                    <a:cubicBezTo>
                      <a:pt x="4" y="823"/>
                      <a:pt x="4" y="823"/>
                      <a:pt x="4" y="823"/>
                    </a:cubicBezTo>
                    <a:cubicBezTo>
                      <a:pt x="5" y="823"/>
                      <a:pt x="5" y="823"/>
                      <a:pt x="5" y="823"/>
                    </a:cubicBezTo>
                    <a:cubicBezTo>
                      <a:pt x="5" y="823"/>
                      <a:pt x="5" y="823"/>
                      <a:pt x="5" y="823"/>
                    </a:cubicBezTo>
                    <a:cubicBezTo>
                      <a:pt x="4" y="823"/>
                      <a:pt x="4" y="823"/>
                      <a:pt x="4" y="823"/>
                    </a:cubicBezTo>
                    <a:cubicBezTo>
                      <a:pt x="5" y="823"/>
                      <a:pt x="5" y="823"/>
                      <a:pt x="5" y="823"/>
                    </a:cubicBezTo>
                    <a:cubicBezTo>
                      <a:pt x="4" y="823"/>
                      <a:pt x="4" y="823"/>
                      <a:pt x="4" y="823"/>
                    </a:cubicBezTo>
                    <a:cubicBezTo>
                      <a:pt x="5" y="824"/>
                      <a:pt x="5" y="824"/>
                      <a:pt x="5" y="824"/>
                    </a:cubicBezTo>
                    <a:cubicBezTo>
                      <a:pt x="5" y="824"/>
                      <a:pt x="5" y="824"/>
                      <a:pt x="5" y="823"/>
                    </a:cubicBezTo>
                    <a:cubicBezTo>
                      <a:pt x="4" y="823"/>
                      <a:pt x="4" y="823"/>
                      <a:pt x="4" y="823"/>
                    </a:cubicBezTo>
                    <a:cubicBezTo>
                      <a:pt x="5" y="824"/>
                      <a:pt x="5" y="824"/>
                      <a:pt x="5" y="824"/>
                    </a:cubicBezTo>
                    <a:cubicBezTo>
                      <a:pt x="4" y="823"/>
                      <a:pt x="4" y="823"/>
                      <a:pt x="4" y="823"/>
                    </a:cubicBezTo>
                    <a:cubicBezTo>
                      <a:pt x="3" y="825"/>
                      <a:pt x="3" y="825"/>
                      <a:pt x="3" y="825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5" y="843"/>
                      <a:pt x="46" y="843"/>
                      <a:pt x="46" y="843"/>
                    </a:cubicBezTo>
                    <a:cubicBezTo>
                      <a:pt x="47" y="842"/>
                      <a:pt x="47" y="842"/>
                      <a:pt x="47" y="842"/>
                    </a:cubicBezTo>
                    <a:cubicBezTo>
                      <a:pt x="47" y="841"/>
                      <a:pt x="46" y="841"/>
                      <a:pt x="46" y="841"/>
                    </a:cubicBezTo>
                    <a:cubicBezTo>
                      <a:pt x="46" y="841"/>
                      <a:pt x="46" y="841"/>
                      <a:pt x="46" y="841"/>
                    </a:cubicBezTo>
                    <a:cubicBezTo>
                      <a:pt x="46" y="840"/>
                      <a:pt x="46" y="840"/>
                      <a:pt x="45" y="840"/>
                    </a:cubicBezTo>
                    <a:cubicBezTo>
                      <a:pt x="42" y="838"/>
                      <a:pt x="32" y="831"/>
                      <a:pt x="22" y="826"/>
                    </a:cubicBezTo>
                    <a:cubicBezTo>
                      <a:pt x="13" y="820"/>
                      <a:pt x="4" y="814"/>
                      <a:pt x="4" y="814"/>
                    </a:cubicBezTo>
                    <a:cubicBezTo>
                      <a:pt x="3" y="816"/>
                      <a:pt x="3" y="816"/>
                      <a:pt x="3" y="816"/>
                    </a:cubicBezTo>
                    <a:cubicBezTo>
                      <a:pt x="4" y="816"/>
                      <a:pt x="4" y="816"/>
                      <a:pt x="4" y="816"/>
                    </a:cubicBezTo>
                    <a:cubicBezTo>
                      <a:pt x="3" y="816"/>
                      <a:pt x="3" y="816"/>
                      <a:pt x="3" y="816"/>
                    </a:cubicBezTo>
                    <a:cubicBezTo>
                      <a:pt x="4" y="817"/>
                      <a:pt x="4" y="817"/>
                      <a:pt x="4" y="817"/>
                    </a:cubicBezTo>
                    <a:cubicBezTo>
                      <a:pt x="4" y="817"/>
                      <a:pt x="4" y="817"/>
                      <a:pt x="4" y="816"/>
                    </a:cubicBezTo>
                    <a:cubicBezTo>
                      <a:pt x="3" y="816"/>
                      <a:pt x="3" y="816"/>
                      <a:pt x="3" y="816"/>
                    </a:cubicBezTo>
                    <a:cubicBezTo>
                      <a:pt x="4" y="817"/>
                      <a:pt x="4" y="817"/>
                      <a:pt x="4" y="817"/>
                    </a:cubicBezTo>
                    <a:cubicBezTo>
                      <a:pt x="3" y="816"/>
                      <a:pt x="3" y="816"/>
                      <a:pt x="3" y="816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4" y="817"/>
                      <a:pt x="4" y="817"/>
                      <a:pt x="4" y="817"/>
                    </a:cubicBezTo>
                    <a:cubicBezTo>
                      <a:pt x="3" y="816"/>
                      <a:pt x="3" y="816"/>
                      <a:pt x="3" y="816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6"/>
                      <a:pt x="3" y="816"/>
                      <a:pt x="3" y="816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6"/>
                      <a:pt x="3" y="816"/>
                      <a:pt x="3" y="816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7"/>
                      <a:pt x="3" y="817"/>
                      <a:pt x="3" y="817"/>
                    </a:cubicBezTo>
                    <a:cubicBezTo>
                      <a:pt x="3" y="817"/>
                      <a:pt x="4" y="818"/>
                      <a:pt x="5" y="818"/>
                    </a:cubicBezTo>
                    <a:cubicBezTo>
                      <a:pt x="9" y="820"/>
                      <a:pt x="19" y="824"/>
                      <a:pt x="27" y="828"/>
                    </a:cubicBezTo>
                    <a:cubicBezTo>
                      <a:pt x="31" y="830"/>
                      <a:pt x="35" y="832"/>
                      <a:pt x="38" y="833"/>
                    </a:cubicBezTo>
                    <a:cubicBezTo>
                      <a:pt x="40" y="834"/>
                      <a:pt x="41" y="835"/>
                      <a:pt x="42" y="835"/>
                    </a:cubicBezTo>
                    <a:cubicBezTo>
                      <a:pt x="43" y="835"/>
                      <a:pt x="43" y="835"/>
                      <a:pt x="43" y="836"/>
                    </a:cubicBezTo>
                    <a:cubicBezTo>
                      <a:pt x="44" y="836"/>
                      <a:pt x="44" y="836"/>
                      <a:pt x="44" y="836"/>
                    </a:cubicBezTo>
                    <a:cubicBezTo>
                      <a:pt x="45" y="836"/>
                      <a:pt x="45" y="836"/>
                      <a:pt x="45" y="836"/>
                    </a:cubicBezTo>
                    <a:cubicBezTo>
                      <a:pt x="45" y="836"/>
                      <a:pt x="46" y="835"/>
                      <a:pt x="46" y="835"/>
                    </a:cubicBezTo>
                    <a:cubicBezTo>
                      <a:pt x="46" y="835"/>
                      <a:pt x="46" y="834"/>
                      <a:pt x="46" y="834"/>
                    </a:cubicBezTo>
                    <a:cubicBezTo>
                      <a:pt x="46" y="834"/>
                      <a:pt x="46" y="833"/>
                      <a:pt x="45" y="833"/>
                    </a:cubicBezTo>
                    <a:cubicBezTo>
                      <a:pt x="3" y="807"/>
                      <a:pt x="3" y="807"/>
                      <a:pt x="3" y="807"/>
                    </a:cubicBezTo>
                    <a:cubicBezTo>
                      <a:pt x="3" y="808"/>
                      <a:pt x="3" y="808"/>
                      <a:pt x="3" y="808"/>
                    </a:cubicBezTo>
                    <a:cubicBezTo>
                      <a:pt x="4" y="809"/>
                      <a:pt x="4" y="809"/>
                      <a:pt x="4" y="809"/>
                    </a:cubicBezTo>
                    <a:cubicBezTo>
                      <a:pt x="3" y="808"/>
                      <a:pt x="3" y="808"/>
                      <a:pt x="3" y="808"/>
                    </a:cubicBezTo>
                    <a:cubicBezTo>
                      <a:pt x="3" y="809"/>
                      <a:pt x="3" y="809"/>
                      <a:pt x="3" y="809"/>
                    </a:cubicBezTo>
                    <a:cubicBezTo>
                      <a:pt x="3" y="809"/>
                      <a:pt x="4" y="809"/>
                      <a:pt x="4" y="809"/>
                    </a:cubicBezTo>
                    <a:cubicBezTo>
                      <a:pt x="3" y="808"/>
                      <a:pt x="3" y="808"/>
                      <a:pt x="3" y="808"/>
                    </a:cubicBezTo>
                    <a:cubicBezTo>
                      <a:pt x="3" y="809"/>
                      <a:pt x="3" y="809"/>
                      <a:pt x="3" y="809"/>
                    </a:cubicBezTo>
                    <a:cubicBezTo>
                      <a:pt x="3" y="808"/>
                      <a:pt x="3" y="808"/>
                      <a:pt x="3" y="808"/>
                    </a:cubicBezTo>
                    <a:cubicBezTo>
                      <a:pt x="3" y="809"/>
                      <a:pt x="3" y="809"/>
                      <a:pt x="3" y="809"/>
                    </a:cubicBezTo>
                    <a:cubicBezTo>
                      <a:pt x="3" y="809"/>
                      <a:pt x="3" y="809"/>
                      <a:pt x="3" y="809"/>
                    </a:cubicBezTo>
                    <a:cubicBezTo>
                      <a:pt x="3" y="808"/>
                      <a:pt x="3" y="808"/>
                      <a:pt x="3" y="808"/>
                    </a:cubicBezTo>
                    <a:cubicBezTo>
                      <a:pt x="3" y="809"/>
                      <a:pt x="3" y="809"/>
                      <a:pt x="3" y="809"/>
                    </a:cubicBezTo>
                    <a:cubicBezTo>
                      <a:pt x="3" y="809"/>
                      <a:pt x="3" y="809"/>
                      <a:pt x="3" y="809"/>
                    </a:cubicBezTo>
                    <a:cubicBezTo>
                      <a:pt x="2" y="809"/>
                      <a:pt x="2" y="809"/>
                      <a:pt x="2" y="809"/>
                    </a:cubicBezTo>
                    <a:cubicBezTo>
                      <a:pt x="3" y="809"/>
                      <a:pt x="3" y="809"/>
                      <a:pt x="3" y="809"/>
                    </a:cubicBezTo>
                    <a:cubicBezTo>
                      <a:pt x="3" y="809"/>
                      <a:pt x="3" y="809"/>
                      <a:pt x="3" y="809"/>
                    </a:cubicBezTo>
                    <a:cubicBezTo>
                      <a:pt x="2" y="809"/>
                      <a:pt x="2" y="809"/>
                      <a:pt x="2" y="809"/>
                    </a:cubicBezTo>
                    <a:cubicBezTo>
                      <a:pt x="2" y="809"/>
                      <a:pt x="3" y="810"/>
                      <a:pt x="3" y="810"/>
                    </a:cubicBezTo>
                    <a:cubicBezTo>
                      <a:pt x="6" y="811"/>
                      <a:pt x="16" y="815"/>
                      <a:pt x="26" y="820"/>
                    </a:cubicBezTo>
                    <a:cubicBezTo>
                      <a:pt x="30" y="822"/>
                      <a:pt x="35" y="824"/>
                      <a:pt x="38" y="825"/>
                    </a:cubicBezTo>
                    <a:cubicBezTo>
                      <a:pt x="41" y="827"/>
                      <a:pt x="43" y="828"/>
                      <a:pt x="43" y="828"/>
                    </a:cubicBezTo>
                    <a:cubicBezTo>
                      <a:pt x="44" y="828"/>
                      <a:pt x="45" y="828"/>
                      <a:pt x="45" y="827"/>
                    </a:cubicBezTo>
                    <a:cubicBezTo>
                      <a:pt x="45" y="827"/>
                      <a:pt x="45" y="827"/>
                      <a:pt x="45" y="827"/>
                    </a:cubicBezTo>
                    <a:cubicBezTo>
                      <a:pt x="45" y="826"/>
                      <a:pt x="45" y="826"/>
                      <a:pt x="45" y="826"/>
                    </a:cubicBezTo>
                    <a:cubicBezTo>
                      <a:pt x="45" y="825"/>
                      <a:pt x="45" y="825"/>
                      <a:pt x="45" y="825"/>
                    </a:cubicBezTo>
                    <a:cubicBezTo>
                      <a:pt x="44" y="825"/>
                      <a:pt x="43" y="824"/>
                      <a:pt x="42" y="823"/>
                    </a:cubicBezTo>
                    <a:cubicBezTo>
                      <a:pt x="37" y="820"/>
                      <a:pt x="27" y="814"/>
                      <a:pt x="19" y="809"/>
                    </a:cubicBezTo>
                    <a:cubicBezTo>
                      <a:pt x="14" y="807"/>
                      <a:pt x="10" y="805"/>
                      <a:pt x="8" y="803"/>
                    </a:cubicBezTo>
                    <a:cubicBezTo>
                      <a:pt x="6" y="802"/>
                      <a:pt x="5" y="801"/>
                      <a:pt x="4" y="801"/>
                    </a:cubicBezTo>
                    <a:cubicBezTo>
                      <a:pt x="4" y="800"/>
                      <a:pt x="4" y="800"/>
                      <a:pt x="3" y="800"/>
                    </a:cubicBezTo>
                    <a:cubicBezTo>
                      <a:pt x="3" y="800"/>
                      <a:pt x="3" y="800"/>
                      <a:pt x="3" y="800"/>
                    </a:cubicBezTo>
                    <a:cubicBezTo>
                      <a:pt x="3" y="800"/>
                      <a:pt x="3" y="800"/>
                      <a:pt x="3" y="800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4" y="801"/>
                      <a:pt x="4" y="801"/>
                      <a:pt x="4" y="801"/>
                    </a:cubicBezTo>
                    <a:cubicBezTo>
                      <a:pt x="4" y="800"/>
                      <a:pt x="3" y="800"/>
                      <a:pt x="3" y="800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4" y="801"/>
                      <a:pt x="4" y="801"/>
                      <a:pt x="4" y="801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3" y="801"/>
                      <a:pt x="3" y="801"/>
                      <a:pt x="3" y="801"/>
                    </a:cubicBezTo>
                    <a:cubicBezTo>
                      <a:pt x="4" y="801"/>
                      <a:pt x="4" y="801"/>
                      <a:pt x="4" y="801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3" y="801"/>
                      <a:pt x="3" y="801"/>
                      <a:pt x="3" y="801"/>
                    </a:cubicBezTo>
                    <a:cubicBezTo>
                      <a:pt x="3" y="801"/>
                      <a:pt x="3" y="801"/>
                      <a:pt x="3" y="801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3" y="802"/>
                      <a:pt x="3" y="802"/>
                      <a:pt x="3" y="802"/>
                    </a:cubicBezTo>
                    <a:cubicBezTo>
                      <a:pt x="3" y="802"/>
                      <a:pt x="3" y="802"/>
                      <a:pt x="3" y="801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3" y="802"/>
                      <a:pt x="3" y="802"/>
                      <a:pt x="3" y="802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2" y="802"/>
                      <a:pt x="2" y="802"/>
                      <a:pt x="2" y="802"/>
                    </a:cubicBezTo>
                    <a:cubicBezTo>
                      <a:pt x="3" y="802"/>
                      <a:pt x="3" y="802"/>
                      <a:pt x="3" y="802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2" y="802"/>
                      <a:pt x="2" y="802"/>
                      <a:pt x="2" y="802"/>
                    </a:cubicBezTo>
                    <a:cubicBezTo>
                      <a:pt x="2" y="802"/>
                      <a:pt x="2" y="802"/>
                      <a:pt x="2" y="802"/>
                    </a:cubicBezTo>
                    <a:cubicBezTo>
                      <a:pt x="2" y="802"/>
                      <a:pt x="2" y="802"/>
                      <a:pt x="2" y="802"/>
                    </a:cubicBezTo>
                    <a:cubicBezTo>
                      <a:pt x="2" y="802"/>
                      <a:pt x="2" y="802"/>
                      <a:pt x="2" y="802"/>
                    </a:cubicBezTo>
                    <a:cubicBezTo>
                      <a:pt x="2" y="802"/>
                      <a:pt x="2" y="802"/>
                      <a:pt x="2" y="802"/>
                    </a:cubicBezTo>
                    <a:cubicBezTo>
                      <a:pt x="2" y="802"/>
                      <a:pt x="2" y="802"/>
                      <a:pt x="2" y="802"/>
                    </a:cubicBezTo>
                    <a:cubicBezTo>
                      <a:pt x="2" y="802"/>
                      <a:pt x="4" y="802"/>
                      <a:pt x="5" y="803"/>
                    </a:cubicBezTo>
                    <a:cubicBezTo>
                      <a:pt x="10" y="805"/>
                      <a:pt x="20" y="810"/>
                      <a:pt x="29" y="814"/>
                    </a:cubicBezTo>
                    <a:cubicBezTo>
                      <a:pt x="33" y="816"/>
                      <a:pt x="37" y="819"/>
                      <a:pt x="40" y="820"/>
                    </a:cubicBezTo>
                    <a:cubicBezTo>
                      <a:pt x="43" y="822"/>
                      <a:pt x="45" y="823"/>
                      <a:pt x="45" y="823"/>
                    </a:cubicBezTo>
                    <a:cubicBezTo>
                      <a:pt x="45" y="823"/>
                      <a:pt x="46" y="823"/>
                      <a:pt x="47" y="822"/>
                    </a:cubicBezTo>
                    <a:cubicBezTo>
                      <a:pt x="47" y="821"/>
                      <a:pt x="47" y="820"/>
                      <a:pt x="46" y="820"/>
                    </a:cubicBezTo>
                    <a:cubicBezTo>
                      <a:pt x="2" y="793"/>
                      <a:pt x="2" y="793"/>
                      <a:pt x="2" y="793"/>
                    </a:cubicBezTo>
                    <a:cubicBezTo>
                      <a:pt x="2" y="794"/>
                      <a:pt x="2" y="794"/>
                      <a:pt x="2" y="794"/>
                    </a:cubicBezTo>
                    <a:cubicBezTo>
                      <a:pt x="3" y="795"/>
                      <a:pt x="3" y="795"/>
                      <a:pt x="3" y="795"/>
                    </a:cubicBezTo>
                    <a:cubicBezTo>
                      <a:pt x="2" y="794"/>
                      <a:pt x="2" y="794"/>
                      <a:pt x="2" y="794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5"/>
                      <a:pt x="3" y="795"/>
                      <a:pt x="3" y="795"/>
                    </a:cubicBezTo>
                    <a:cubicBezTo>
                      <a:pt x="2" y="794"/>
                      <a:pt x="2" y="794"/>
                      <a:pt x="2" y="794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4"/>
                      <a:pt x="2" y="794"/>
                      <a:pt x="2" y="794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4"/>
                      <a:pt x="2" y="794"/>
                      <a:pt x="2" y="794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5"/>
                      <a:pt x="2" y="795"/>
                      <a:pt x="2" y="795"/>
                    </a:cubicBezTo>
                    <a:cubicBezTo>
                      <a:pt x="2" y="795"/>
                      <a:pt x="3" y="796"/>
                      <a:pt x="4" y="796"/>
                    </a:cubicBezTo>
                    <a:cubicBezTo>
                      <a:pt x="9" y="799"/>
                      <a:pt x="20" y="804"/>
                      <a:pt x="28" y="808"/>
                    </a:cubicBezTo>
                    <a:cubicBezTo>
                      <a:pt x="33" y="810"/>
                      <a:pt x="37" y="812"/>
                      <a:pt x="40" y="814"/>
                    </a:cubicBezTo>
                    <a:cubicBezTo>
                      <a:pt x="43" y="815"/>
                      <a:pt x="45" y="816"/>
                      <a:pt x="45" y="816"/>
                    </a:cubicBezTo>
                    <a:cubicBezTo>
                      <a:pt x="46" y="817"/>
                      <a:pt x="46" y="816"/>
                      <a:pt x="47" y="816"/>
                    </a:cubicBezTo>
                    <a:cubicBezTo>
                      <a:pt x="47" y="815"/>
                      <a:pt x="47" y="814"/>
                      <a:pt x="46" y="814"/>
                    </a:cubicBezTo>
                    <a:cubicBezTo>
                      <a:pt x="25" y="800"/>
                      <a:pt x="25" y="800"/>
                      <a:pt x="25" y="800"/>
                    </a:cubicBezTo>
                    <a:cubicBezTo>
                      <a:pt x="43" y="809"/>
                      <a:pt x="43" y="809"/>
                      <a:pt x="43" y="809"/>
                    </a:cubicBezTo>
                    <a:cubicBezTo>
                      <a:pt x="44" y="809"/>
                      <a:pt x="45" y="809"/>
                      <a:pt x="45" y="809"/>
                    </a:cubicBezTo>
                    <a:cubicBezTo>
                      <a:pt x="45" y="808"/>
                      <a:pt x="45" y="808"/>
                      <a:pt x="45" y="808"/>
                    </a:cubicBezTo>
                    <a:cubicBezTo>
                      <a:pt x="45" y="807"/>
                      <a:pt x="45" y="807"/>
                      <a:pt x="45" y="807"/>
                    </a:cubicBezTo>
                    <a:cubicBezTo>
                      <a:pt x="45" y="806"/>
                      <a:pt x="45" y="806"/>
                      <a:pt x="45" y="806"/>
                    </a:cubicBezTo>
                    <a:cubicBezTo>
                      <a:pt x="44" y="806"/>
                      <a:pt x="43" y="805"/>
                      <a:pt x="42" y="804"/>
                    </a:cubicBezTo>
                    <a:cubicBezTo>
                      <a:pt x="32" y="798"/>
                      <a:pt x="4" y="781"/>
                      <a:pt x="4" y="781"/>
                    </a:cubicBezTo>
                    <a:cubicBezTo>
                      <a:pt x="4" y="783"/>
                      <a:pt x="4" y="783"/>
                      <a:pt x="4" y="783"/>
                    </a:cubicBezTo>
                    <a:cubicBezTo>
                      <a:pt x="5" y="783"/>
                      <a:pt x="5" y="783"/>
                      <a:pt x="5" y="783"/>
                    </a:cubicBezTo>
                    <a:cubicBezTo>
                      <a:pt x="4" y="783"/>
                      <a:pt x="4" y="783"/>
                      <a:pt x="4" y="783"/>
                    </a:cubicBezTo>
                    <a:cubicBezTo>
                      <a:pt x="4" y="784"/>
                      <a:pt x="4" y="784"/>
                      <a:pt x="4" y="784"/>
                    </a:cubicBezTo>
                    <a:cubicBezTo>
                      <a:pt x="4" y="784"/>
                      <a:pt x="5" y="784"/>
                      <a:pt x="5" y="783"/>
                    </a:cubicBezTo>
                    <a:cubicBezTo>
                      <a:pt x="4" y="783"/>
                      <a:pt x="4" y="783"/>
                      <a:pt x="4" y="783"/>
                    </a:cubicBezTo>
                    <a:cubicBezTo>
                      <a:pt x="4" y="784"/>
                      <a:pt x="4" y="784"/>
                      <a:pt x="4" y="784"/>
                    </a:cubicBezTo>
                    <a:cubicBezTo>
                      <a:pt x="4" y="783"/>
                      <a:pt x="4" y="783"/>
                      <a:pt x="4" y="783"/>
                    </a:cubicBezTo>
                    <a:cubicBezTo>
                      <a:pt x="4" y="784"/>
                      <a:pt x="4" y="784"/>
                      <a:pt x="4" y="784"/>
                    </a:cubicBezTo>
                    <a:cubicBezTo>
                      <a:pt x="4" y="784"/>
                      <a:pt x="4" y="784"/>
                      <a:pt x="4" y="784"/>
                    </a:cubicBezTo>
                    <a:cubicBezTo>
                      <a:pt x="4" y="783"/>
                      <a:pt x="4" y="783"/>
                      <a:pt x="4" y="783"/>
                    </a:cubicBezTo>
                    <a:cubicBezTo>
                      <a:pt x="4" y="784"/>
                      <a:pt x="4" y="784"/>
                      <a:pt x="4" y="784"/>
                    </a:cubicBezTo>
                    <a:cubicBezTo>
                      <a:pt x="4" y="783"/>
                      <a:pt x="4" y="783"/>
                      <a:pt x="4" y="783"/>
                    </a:cubicBezTo>
                    <a:cubicBezTo>
                      <a:pt x="3" y="784"/>
                      <a:pt x="3" y="784"/>
                      <a:pt x="3" y="784"/>
                    </a:cubicBezTo>
                    <a:cubicBezTo>
                      <a:pt x="4" y="784"/>
                      <a:pt x="4" y="784"/>
                      <a:pt x="4" y="784"/>
                    </a:cubicBezTo>
                    <a:cubicBezTo>
                      <a:pt x="4" y="783"/>
                      <a:pt x="4" y="783"/>
                      <a:pt x="4" y="783"/>
                    </a:cubicBezTo>
                    <a:cubicBezTo>
                      <a:pt x="3" y="784"/>
                      <a:pt x="3" y="784"/>
                      <a:pt x="3" y="784"/>
                    </a:cubicBezTo>
                    <a:cubicBezTo>
                      <a:pt x="3" y="784"/>
                      <a:pt x="3" y="784"/>
                      <a:pt x="3" y="784"/>
                    </a:cubicBezTo>
                    <a:cubicBezTo>
                      <a:pt x="3" y="784"/>
                      <a:pt x="3" y="784"/>
                      <a:pt x="3" y="784"/>
                    </a:cubicBezTo>
                    <a:cubicBezTo>
                      <a:pt x="3" y="784"/>
                      <a:pt x="3" y="784"/>
                      <a:pt x="3" y="784"/>
                    </a:cubicBezTo>
                    <a:cubicBezTo>
                      <a:pt x="3" y="784"/>
                      <a:pt x="3" y="784"/>
                      <a:pt x="3" y="784"/>
                    </a:cubicBezTo>
                    <a:cubicBezTo>
                      <a:pt x="3" y="784"/>
                      <a:pt x="3" y="784"/>
                      <a:pt x="3" y="784"/>
                    </a:cubicBezTo>
                    <a:cubicBezTo>
                      <a:pt x="3" y="784"/>
                      <a:pt x="4" y="784"/>
                      <a:pt x="6" y="785"/>
                    </a:cubicBezTo>
                    <a:cubicBezTo>
                      <a:pt x="10" y="787"/>
                      <a:pt x="19" y="792"/>
                      <a:pt x="27" y="796"/>
                    </a:cubicBezTo>
                    <a:cubicBezTo>
                      <a:pt x="31" y="798"/>
                      <a:pt x="35" y="800"/>
                      <a:pt x="38" y="801"/>
                    </a:cubicBezTo>
                    <a:cubicBezTo>
                      <a:pt x="39" y="802"/>
                      <a:pt x="41" y="802"/>
                      <a:pt x="42" y="803"/>
                    </a:cubicBezTo>
                    <a:cubicBezTo>
                      <a:pt x="42" y="803"/>
                      <a:pt x="42" y="803"/>
                      <a:pt x="43" y="803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4" y="803"/>
                      <a:pt x="44" y="803"/>
                      <a:pt x="44" y="803"/>
                    </a:cubicBezTo>
                    <a:cubicBezTo>
                      <a:pt x="44" y="803"/>
                      <a:pt x="44" y="803"/>
                      <a:pt x="44" y="803"/>
                    </a:cubicBezTo>
                    <a:cubicBezTo>
                      <a:pt x="44" y="803"/>
                      <a:pt x="45" y="803"/>
                      <a:pt x="45" y="803"/>
                    </a:cubicBezTo>
                    <a:cubicBezTo>
                      <a:pt x="45" y="802"/>
                      <a:pt x="45" y="802"/>
                      <a:pt x="45" y="802"/>
                    </a:cubicBezTo>
                    <a:cubicBezTo>
                      <a:pt x="45" y="801"/>
                      <a:pt x="45" y="801"/>
                      <a:pt x="45" y="801"/>
                    </a:cubicBezTo>
                    <a:cubicBezTo>
                      <a:pt x="45" y="801"/>
                      <a:pt x="45" y="801"/>
                      <a:pt x="45" y="801"/>
                    </a:cubicBezTo>
                    <a:cubicBezTo>
                      <a:pt x="45" y="801"/>
                      <a:pt x="44" y="800"/>
                      <a:pt x="44" y="800"/>
                    </a:cubicBezTo>
                    <a:cubicBezTo>
                      <a:pt x="41" y="798"/>
                      <a:pt x="31" y="792"/>
                      <a:pt x="22" y="786"/>
                    </a:cubicBezTo>
                    <a:cubicBezTo>
                      <a:pt x="12" y="780"/>
                      <a:pt x="4" y="775"/>
                      <a:pt x="4" y="775"/>
                    </a:cubicBezTo>
                    <a:cubicBezTo>
                      <a:pt x="3" y="776"/>
                      <a:pt x="3" y="776"/>
                      <a:pt x="3" y="776"/>
                    </a:cubicBezTo>
                    <a:cubicBezTo>
                      <a:pt x="2" y="778"/>
                      <a:pt x="2" y="778"/>
                      <a:pt x="2" y="778"/>
                    </a:cubicBezTo>
                    <a:cubicBezTo>
                      <a:pt x="2" y="778"/>
                      <a:pt x="12" y="783"/>
                      <a:pt x="22" y="788"/>
                    </a:cubicBezTo>
                    <a:cubicBezTo>
                      <a:pt x="27" y="791"/>
                      <a:pt x="33" y="794"/>
                      <a:pt x="37" y="796"/>
                    </a:cubicBezTo>
                    <a:cubicBezTo>
                      <a:pt x="39" y="797"/>
                      <a:pt x="40" y="798"/>
                      <a:pt x="42" y="798"/>
                    </a:cubicBezTo>
                    <a:cubicBezTo>
                      <a:pt x="42" y="799"/>
                      <a:pt x="43" y="799"/>
                      <a:pt x="43" y="799"/>
                    </a:cubicBezTo>
                    <a:cubicBezTo>
                      <a:pt x="44" y="799"/>
                      <a:pt x="44" y="799"/>
                      <a:pt x="44" y="799"/>
                    </a:cubicBezTo>
                    <a:cubicBezTo>
                      <a:pt x="45" y="799"/>
                      <a:pt x="45" y="799"/>
                      <a:pt x="45" y="799"/>
                    </a:cubicBezTo>
                    <a:cubicBezTo>
                      <a:pt x="45" y="799"/>
                      <a:pt x="45" y="799"/>
                      <a:pt x="45" y="799"/>
                    </a:cubicBezTo>
                    <a:cubicBezTo>
                      <a:pt x="46" y="799"/>
                      <a:pt x="46" y="799"/>
                      <a:pt x="46" y="799"/>
                    </a:cubicBezTo>
                    <a:cubicBezTo>
                      <a:pt x="46" y="798"/>
                      <a:pt x="46" y="798"/>
                      <a:pt x="46" y="797"/>
                    </a:cubicBezTo>
                    <a:cubicBezTo>
                      <a:pt x="46" y="797"/>
                      <a:pt x="46" y="797"/>
                      <a:pt x="46" y="796"/>
                    </a:cubicBezTo>
                    <a:cubicBezTo>
                      <a:pt x="30" y="787"/>
                      <a:pt x="30" y="787"/>
                      <a:pt x="30" y="787"/>
                    </a:cubicBezTo>
                    <a:cubicBezTo>
                      <a:pt x="43" y="793"/>
                      <a:pt x="43" y="793"/>
                      <a:pt x="43" y="793"/>
                    </a:cubicBezTo>
                    <a:cubicBezTo>
                      <a:pt x="44" y="794"/>
                      <a:pt x="45" y="793"/>
                      <a:pt x="45" y="793"/>
                    </a:cubicBezTo>
                    <a:cubicBezTo>
                      <a:pt x="46" y="792"/>
                      <a:pt x="46" y="792"/>
                      <a:pt x="46" y="792"/>
                    </a:cubicBezTo>
                    <a:cubicBezTo>
                      <a:pt x="46" y="791"/>
                      <a:pt x="45" y="791"/>
                      <a:pt x="45" y="791"/>
                    </a:cubicBezTo>
                    <a:cubicBezTo>
                      <a:pt x="45" y="791"/>
                      <a:pt x="45" y="791"/>
                      <a:pt x="45" y="791"/>
                    </a:cubicBezTo>
                    <a:cubicBezTo>
                      <a:pt x="44" y="790"/>
                      <a:pt x="43" y="789"/>
                      <a:pt x="42" y="788"/>
                    </a:cubicBezTo>
                    <a:cubicBezTo>
                      <a:pt x="32" y="782"/>
                      <a:pt x="3" y="764"/>
                      <a:pt x="3" y="764"/>
                    </a:cubicBezTo>
                    <a:cubicBezTo>
                      <a:pt x="2" y="766"/>
                      <a:pt x="2" y="766"/>
                      <a:pt x="2" y="766"/>
                    </a:cubicBezTo>
                    <a:cubicBezTo>
                      <a:pt x="3" y="766"/>
                      <a:pt x="3" y="766"/>
                      <a:pt x="3" y="766"/>
                    </a:cubicBezTo>
                    <a:cubicBezTo>
                      <a:pt x="2" y="766"/>
                      <a:pt x="2" y="766"/>
                      <a:pt x="2" y="766"/>
                    </a:cubicBezTo>
                    <a:cubicBezTo>
                      <a:pt x="3" y="767"/>
                      <a:pt x="3" y="767"/>
                      <a:pt x="3" y="767"/>
                    </a:cubicBezTo>
                    <a:cubicBezTo>
                      <a:pt x="3" y="767"/>
                      <a:pt x="3" y="767"/>
                      <a:pt x="3" y="766"/>
                    </a:cubicBezTo>
                    <a:cubicBezTo>
                      <a:pt x="2" y="766"/>
                      <a:pt x="2" y="766"/>
                      <a:pt x="2" y="766"/>
                    </a:cubicBezTo>
                    <a:cubicBezTo>
                      <a:pt x="3" y="767"/>
                      <a:pt x="3" y="767"/>
                      <a:pt x="3" y="767"/>
                    </a:cubicBezTo>
                    <a:cubicBezTo>
                      <a:pt x="2" y="766"/>
                      <a:pt x="2" y="766"/>
                      <a:pt x="2" y="766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3" y="767"/>
                      <a:pt x="3" y="767"/>
                      <a:pt x="3" y="767"/>
                    </a:cubicBezTo>
                    <a:cubicBezTo>
                      <a:pt x="2" y="766"/>
                      <a:pt x="2" y="766"/>
                      <a:pt x="2" y="766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6"/>
                      <a:pt x="2" y="766"/>
                      <a:pt x="2" y="766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6"/>
                      <a:pt x="2" y="766"/>
                      <a:pt x="2" y="766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7"/>
                      <a:pt x="2" y="767"/>
                      <a:pt x="2" y="767"/>
                    </a:cubicBezTo>
                    <a:cubicBezTo>
                      <a:pt x="2" y="767"/>
                      <a:pt x="3" y="768"/>
                      <a:pt x="4" y="768"/>
                    </a:cubicBezTo>
                    <a:cubicBezTo>
                      <a:pt x="8" y="771"/>
                      <a:pt x="18" y="776"/>
                      <a:pt x="26" y="780"/>
                    </a:cubicBezTo>
                    <a:cubicBezTo>
                      <a:pt x="30" y="782"/>
                      <a:pt x="34" y="784"/>
                      <a:pt x="38" y="786"/>
                    </a:cubicBezTo>
                    <a:cubicBezTo>
                      <a:pt x="39" y="787"/>
                      <a:pt x="40" y="787"/>
                      <a:pt x="41" y="788"/>
                    </a:cubicBezTo>
                    <a:cubicBezTo>
                      <a:pt x="42" y="788"/>
                      <a:pt x="42" y="788"/>
                      <a:pt x="43" y="788"/>
                    </a:cubicBezTo>
                    <a:cubicBezTo>
                      <a:pt x="43" y="788"/>
                      <a:pt x="43" y="789"/>
                      <a:pt x="44" y="789"/>
                    </a:cubicBezTo>
                    <a:cubicBezTo>
                      <a:pt x="45" y="788"/>
                      <a:pt x="45" y="788"/>
                      <a:pt x="45" y="788"/>
                    </a:cubicBezTo>
                    <a:cubicBezTo>
                      <a:pt x="45" y="788"/>
                      <a:pt x="45" y="788"/>
                      <a:pt x="45" y="788"/>
                    </a:cubicBezTo>
                    <a:cubicBezTo>
                      <a:pt x="46" y="787"/>
                      <a:pt x="46" y="787"/>
                      <a:pt x="46" y="787"/>
                    </a:cubicBezTo>
                    <a:cubicBezTo>
                      <a:pt x="45" y="786"/>
                      <a:pt x="45" y="786"/>
                      <a:pt x="45" y="786"/>
                    </a:cubicBezTo>
                    <a:cubicBezTo>
                      <a:pt x="26" y="774"/>
                      <a:pt x="26" y="774"/>
                      <a:pt x="26" y="774"/>
                    </a:cubicBezTo>
                    <a:cubicBezTo>
                      <a:pt x="43" y="782"/>
                      <a:pt x="43" y="782"/>
                      <a:pt x="43" y="782"/>
                    </a:cubicBezTo>
                    <a:cubicBezTo>
                      <a:pt x="44" y="783"/>
                      <a:pt x="45" y="782"/>
                      <a:pt x="45" y="782"/>
                    </a:cubicBezTo>
                    <a:cubicBezTo>
                      <a:pt x="46" y="781"/>
                      <a:pt x="46" y="780"/>
                      <a:pt x="45" y="780"/>
                    </a:cubicBezTo>
                    <a:cubicBezTo>
                      <a:pt x="3" y="754"/>
                      <a:pt x="3" y="754"/>
                      <a:pt x="3" y="754"/>
                    </a:cubicBezTo>
                    <a:cubicBezTo>
                      <a:pt x="2" y="755"/>
                      <a:pt x="2" y="755"/>
                      <a:pt x="2" y="755"/>
                    </a:cubicBezTo>
                    <a:cubicBezTo>
                      <a:pt x="2" y="756"/>
                      <a:pt x="2" y="756"/>
                      <a:pt x="2" y="756"/>
                    </a:cubicBezTo>
                    <a:cubicBezTo>
                      <a:pt x="2" y="756"/>
                      <a:pt x="12" y="761"/>
                      <a:pt x="22" y="766"/>
                    </a:cubicBezTo>
                    <a:cubicBezTo>
                      <a:pt x="27" y="768"/>
                      <a:pt x="32" y="771"/>
                      <a:pt x="36" y="773"/>
                    </a:cubicBezTo>
                    <a:cubicBezTo>
                      <a:pt x="39" y="774"/>
                      <a:pt x="40" y="774"/>
                      <a:pt x="42" y="775"/>
                    </a:cubicBezTo>
                    <a:cubicBezTo>
                      <a:pt x="43" y="775"/>
                      <a:pt x="43" y="775"/>
                      <a:pt x="44" y="776"/>
                    </a:cubicBezTo>
                    <a:cubicBezTo>
                      <a:pt x="44" y="776"/>
                      <a:pt x="44" y="776"/>
                      <a:pt x="45" y="776"/>
                    </a:cubicBezTo>
                    <a:cubicBezTo>
                      <a:pt x="46" y="776"/>
                      <a:pt x="46" y="776"/>
                      <a:pt x="46" y="776"/>
                    </a:cubicBezTo>
                    <a:cubicBezTo>
                      <a:pt x="46" y="776"/>
                      <a:pt x="46" y="776"/>
                      <a:pt x="46" y="775"/>
                    </a:cubicBezTo>
                    <a:cubicBezTo>
                      <a:pt x="47" y="775"/>
                      <a:pt x="47" y="774"/>
                      <a:pt x="47" y="774"/>
                    </a:cubicBezTo>
                    <a:cubicBezTo>
                      <a:pt x="47" y="774"/>
                      <a:pt x="46" y="773"/>
                      <a:pt x="46" y="773"/>
                    </a:cubicBezTo>
                    <a:cubicBezTo>
                      <a:pt x="32" y="764"/>
                      <a:pt x="32" y="764"/>
                      <a:pt x="32" y="764"/>
                    </a:cubicBezTo>
                    <a:cubicBezTo>
                      <a:pt x="44" y="771"/>
                      <a:pt x="44" y="771"/>
                      <a:pt x="44" y="771"/>
                    </a:cubicBezTo>
                    <a:cubicBezTo>
                      <a:pt x="45" y="771"/>
                      <a:pt x="46" y="771"/>
                      <a:pt x="46" y="770"/>
                    </a:cubicBezTo>
                    <a:cubicBezTo>
                      <a:pt x="47" y="769"/>
                      <a:pt x="47" y="768"/>
                      <a:pt x="46" y="768"/>
                    </a:cubicBezTo>
                    <a:cubicBezTo>
                      <a:pt x="46" y="768"/>
                      <a:pt x="43" y="766"/>
                      <a:pt x="39" y="764"/>
                    </a:cubicBezTo>
                    <a:cubicBezTo>
                      <a:pt x="34" y="761"/>
                      <a:pt x="25" y="755"/>
                      <a:pt x="18" y="751"/>
                    </a:cubicBezTo>
                    <a:cubicBezTo>
                      <a:pt x="14" y="748"/>
                      <a:pt x="11" y="746"/>
                      <a:pt x="8" y="745"/>
                    </a:cubicBezTo>
                    <a:cubicBezTo>
                      <a:pt x="7" y="744"/>
                      <a:pt x="6" y="744"/>
                      <a:pt x="6" y="743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4" y="743"/>
                      <a:pt x="4" y="743"/>
                      <a:pt x="4" y="743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4" y="743"/>
                      <a:pt x="4" y="743"/>
                      <a:pt x="4" y="743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4" y="744"/>
                      <a:pt x="4" y="744"/>
                      <a:pt x="4" y="744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4" y="744"/>
                      <a:pt x="4" y="744"/>
                      <a:pt x="4" y="744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4" y="744"/>
                      <a:pt x="4" y="744"/>
                      <a:pt x="4" y="744"/>
                    </a:cubicBezTo>
                    <a:cubicBezTo>
                      <a:pt x="5" y="744"/>
                      <a:pt x="5" y="744"/>
                      <a:pt x="5" y="744"/>
                    </a:cubicBezTo>
                    <a:cubicBezTo>
                      <a:pt x="5" y="743"/>
                      <a:pt x="5" y="743"/>
                      <a:pt x="5" y="743"/>
                    </a:cubicBezTo>
                    <a:cubicBezTo>
                      <a:pt x="4" y="744"/>
                      <a:pt x="4" y="744"/>
                      <a:pt x="4" y="744"/>
                    </a:cubicBezTo>
                    <a:cubicBezTo>
                      <a:pt x="5" y="744"/>
                      <a:pt x="5" y="744"/>
                      <a:pt x="5" y="744"/>
                    </a:cubicBezTo>
                    <a:cubicBezTo>
                      <a:pt x="4" y="744"/>
                      <a:pt x="4" y="744"/>
                      <a:pt x="4" y="744"/>
                    </a:cubicBezTo>
                    <a:cubicBezTo>
                      <a:pt x="3" y="745"/>
                      <a:pt x="3" y="745"/>
                      <a:pt x="3" y="745"/>
                    </a:cubicBezTo>
                    <a:cubicBezTo>
                      <a:pt x="45" y="765"/>
                      <a:pt x="45" y="765"/>
                      <a:pt x="45" y="765"/>
                    </a:cubicBezTo>
                    <a:cubicBezTo>
                      <a:pt x="45" y="766"/>
                      <a:pt x="46" y="765"/>
                      <a:pt x="47" y="765"/>
                    </a:cubicBezTo>
                    <a:cubicBezTo>
                      <a:pt x="47" y="764"/>
                      <a:pt x="47" y="763"/>
                      <a:pt x="46" y="763"/>
                    </a:cubicBezTo>
                    <a:cubicBezTo>
                      <a:pt x="46" y="763"/>
                      <a:pt x="43" y="761"/>
                      <a:pt x="39" y="759"/>
                    </a:cubicBezTo>
                    <a:cubicBezTo>
                      <a:pt x="33" y="755"/>
                      <a:pt x="25" y="750"/>
                      <a:pt x="17" y="746"/>
                    </a:cubicBezTo>
                    <a:cubicBezTo>
                      <a:pt x="14" y="743"/>
                      <a:pt x="10" y="741"/>
                      <a:pt x="8" y="740"/>
                    </a:cubicBezTo>
                    <a:cubicBezTo>
                      <a:pt x="7" y="739"/>
                      <a:pt x="6" y="738"/>
                      <a:pt x="5" y="738"/>
                    </a:cubicBezTo>
                    <a:cubicBezTo>
                      <a:pt x="4" y="737"/>
                      <a:pt x="4" y="737"/>
                      <a:pt x="4" y="737"/>
                    </a:cubicBezTo>
                    <a:cubicBezTo>
                      <a:pt x="4" y="737"/>
                      <a:pt x="4" y="737"/>
                      <a:pt x="4" y="737"/>
                    </a:cubicBezTo>
                    <a:cubicBezTo>
                      <a:pt x="4" y="737"/>
                      <a:pt x="4" y="737"/>
                      <a:pt x="4" y="737"/>
                    </a:cubicBezTo>
                    <a:cubicBezTo>
                      <a:pt x="5" y="737"/>
                      <a:pt x="5" y="737"/>
                      <a:pt x="5" y="737"/>
                    </a:cubicBezTo>
                    <a:cubicBezTo>
                      <a:pt x="4" y="737"/>
                      <a:pt x="4" y="737"/>
                      <a:pt x="4" y="737"/>
                    </a:cubicBezTo>
                    <a:cubicBezTo>
                      <a:pt x="4" y="737"/>
                      <a:pt x="4" y="737"/>
                      <a:pt x="4" y="737"/>
                    </a:cubicBezTo>
                    <a:cubicBezTo>
                      <a:pt x="5" y="737"/>
                      <a:pt x="5" y="737"/>
                      <a:pt x="5" y="737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5" y="738"/>
                      <a:pt x="5" y="738"/>
                      <a:pt x="5" y="738"/>
                    </a:cubicBezTo>
                    <a:cubicBezTo>
                      <a:pt x="5" y="737"/>
                      <a:pt x="5" y="737"/>
                      <a:pt x="5" y="737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5" y="738"/>
                      <a:pt x="5" y="738"/>
                      <a:pt x="5" y="738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4" y="739"/>
                      <a:pt x="4" y="739"/>
                      <a:pt x="4" y="739"/>
                    </a:cubicBezTo>
                    <a:cubicBezTo>
                      <a:pt x="5" y="738"/>
                      <a:pt x="5" y="738"/>
                      <a:pt x="5" y="738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4" y="739"/>
                      <a:pt x="4" y="739"/>
                      <a:pt x="4" y="739"/>
                    </a:cubicBezTo>
                    <a:cubicBezTo>
                      <a:pt x="4" y="738"/>
                      <a:pt x="4" y="738"/>
                      <a:pt x="4" y="738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4" y="739"/>
                      <a:pt x="4" y="739"/>
                      <a:pt x="4" y="739"/>
                    </a:cubicBezTo>
                    <a:cubicBezTo>
                      <a:pt x="4" y="739"/>
                      <a:pt x="4" y="739"/>
                      <a:pt x="4" y="738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4" y="739"/>
                      <a:pt x="4" y="739"/>
                      <a:pt x="4" y="739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3" y="739"/>
                      <a:pt x="3" y="739"/>
                      <a:pt x="3" y="739"/>
                    </a:cubicBezTo>
                    <a:cubicBezTo>
                      <a:pt x="4" y="739"/>
                      <a:pt x="4" y="739"/>
                      <a:pt x="4" y="739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3" y="739"/>
                      <a:pt x="3" y="739"/>
                      <a:pt x="3" y="739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3" y="739"/>
                      <a:pt x="3" y="739"/>
                      <a:pt x="3" y="739"/>
                    </a:cubicBezTo>
                    <a:cubicBezTo>
                      <a:pt x="3" y="739"/>
                      <a:pt x="3" y="739"/>
                      <a:pt x="3" y="739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3" y="739"/>
                      <a:pt x="3" y="739"/>
                      <a:pt x="3" y="739"/>
                    </a:cubicBezTo>
                    <a:cubicBezTo>
                      <a:pt x="3" y="739"/>
                      <a:pt x="3" y="739"/>
                      <a:pt x="3" y="739"/>
                    </a:cubicBezTo>
                    <a:cubicBezTo>
                      <a:pt x="3" y="739"/>
                      <a:pt x="4" y="740"/>
                      <a:pt x="6" y="740"/>
                    </a:cubicBezTo>
                    <a:cubicBezTo>
                      <a:pt x="10" y="742"/>
                      <a:pt x="20" y="747"/>
                      <a:pt x="28" y="751"/>
                    </a:cubicBezTo>
                    <a:cubicBezTo>
                      <a:pt x="32" y="754"/>
                      <a:pt x="36" y="755"/>
                      <a:pt x="38" y="757"/>
                    </a:cubicBezTo>
                    <a:cubicBezTo>
                      <a:pt x="40" y="758"/>
                      <a:pt x="41" y="758"/>
                      <a:pt x="42" y="759"/>
                    </a:cubicBezTo>
                    <a:cubicBezTo>
                      <a:pt x="42" y="759"/>
                      <a:pt x="42" y="759"/>
                      <a:pt x="43" y="759"/>
                    </a:cubicBezTo>
                    <a:cubicBezTo>
                      <a:pt x="43" y="759"/>
                      <a:pt x="43" y="759"/>
                      <a:pt x="43" y="759"/>
                    </a:cubicBezTo>
                    <a:cubicBezTo>
                      <a:pt x="43" y="759"/>
                      <a:pt x="43" y="759"/>
                      <a:pt x="43" y="759"/>
                    </a:cubicBezTo>
                    <a:cubicBezTo>
                      <a:pt x="43" y="759"/>
                      <a:pt x="43" y="759"/>
                      <a:pt x="43" y="759"/>
                    </a:cubicBezTo>
                    <a:cubicBezTo>
                      <a:pt x="43" y="759"/>
                      <a:pt x="43" y="759"/>
                      <a:pt x="44" y="759"/>
                    </a:cubicBezTo>
                    <a:cubicBezTo>
                      <a:pt x="44" y="759"/>
                      <a:pt x="45" y="759"/>
                      <a:pt x="45" y="758"/>
                    </a:cubicBezTo>
                    <a:cubicBezTo>
                      <a:pt x="45" y="758"/>
                      <a:pt x="45" y="757"/>
                      <a:pt x="44" y="757"/>
                    </a:cubicBezTo>
                    <a:cubicBezTo>
                      <a:pt x="44" y="757"/>
                      <a:pt x="42" y="755"/>
                      <a:pt x="38" y="753"/>
                    </a:cubicBezTo>
                    <a:cubicBezTo>
                      <a:pt x="32" y="749"/>
                      <a:pt x="23" y="744"/>
                      <a:pt x="16" y="740"/>
                    </a:cubicBezTo>
                    <a:cubicBezTo>
                      <a:pt x="13" y="737"/>
                      <a:pt x="9" y="735"/>
                      <a:pt x="7" y="734"/>
                    </a:cubicBezTo>
                    <a:cubicBezTo>
                      <a:pt x="6" y="733"/>
                      <a:pt x="5" y="732"/>
                      <a:pt x="4" y="732"/>
                    </a:cubicBezTo>
                    <a:cubicBezTo>
                      <a:pt x="4" y="731"/>
                      <a:pt x="4" y="731"/>
                      <a:pt x="4" y="731"/>
                    </a:cubicBezTo>
                    <a:cubicBezTo>
                      <a:pt x="4" y="731"/>
                      <a:pt x="4" y="731"/>
                      <a:pt x="4" y="731"/>
                    </a:cubicBezTo>
                    <a:cubicBezTo>
                      <a:pt x="4" y="731"/>
                      <a:pt x="4" y="731"/>
                      <a:pt x="4" y="731"/>
                    </a:cubicBezTo>
                    <a:cubicBezTo>
                      <a:pt x="3" y="732"/>
                      <a:pt x="3" y="732"/>
                      <a:pt x="3" y="732"/>
                    </a:cubicBezTo>
                    <a:cubicBezTo>
                      <a:pt x="4" y="732"/>
                      <a:pt x="4" y="732"/>
                      <a:pt x="4" y="732"/>
                    </a:cubicBezTo>
                    <a:cubicBezTo>
                      <a:pt x="4" y="731"/>
                      <a:pt x="4" y="731"/>
                      <a:pt x="4" y="731"/>
                    </a:cubicBezTo>
                    <a:cubicBezTo>
                      <a:pt x="3" y="732"/>
                      <a:pt x="3" y="732"/>
                      <a:pt x="3" y="732"/>
                    </a:cubicBezTo>
                    <a:cubicBezTo>
                      <a:pt x="4" y="732"/>
                      <a:pt x="4" y="732"/>
                      <a:pt x="4" y="732"/>
                    </a:cubicBezTo>
                    <a:cubicBezTo>
                      <a:pt x="3" y="732"/>
                      <a:pt x="3" y="732"/>
                      <a:pt x="3" y="732"/>
                    </a:cubicBezTo>
                    <a:cubicBezTo>
                      <a:pt x="4" y="732"/>
                      <a:pt x="4" y="732"/>
                      <a:pt x="4" y="732"/>
                    </a:cubicBezTo>
                    <a:cubicBezTo>
                      <a:pt x="4" y="732"/>
                      <a:pt x="4" y="732"/>
                      <a:pt x="4" y="732"/>
                    </a:cubicBezTo>
                    <a:cubicBezTo>
                      <a:pt x="3" y="732"/>
                      <a:pt x="3" y="732"/>
                      <a:pt x="3" y="732"/>
                    </a:cubicBezTo>
                    <a:cubicBezTo>
                      <a:pt x="4" y="732"/>
                      <a:pt x="4" y="732"/>
                      <a:pt x="4" y="732"/>
                    </a:cubicBezTo>
                    <a:cubicBezTo>
                      <a:pt x="3" y="732"/>
                      <a:pt x="3" y="732"/>
                      <a:pt x="3" y="732"/>
                    </a:cubicBezTo>
                    <a:cubicBezTo>
                      <a:pt x="4" y="733"/>
                      <a:pt x="4" y="733"/>
                      <a:pt x="4" y="733"/>
                    </a:cubicBezTo>
                    <a:cubicBezTo>
                      <a:pt x="4" y="733"/>
                      <a:pt x="4" y="732"/>
                      <a:pt x="4" y="732"/>
                    </a:cubicBezTo>
                    <a:cubicBezTo>
                      <a:pt x="3" y="732"/>
                      <a:pt x="3" y="732"/>
                      <a:pt x="3" y="732"/>
                    </a:cubicBezTo>
                    <a:cubicBezTo>
                      <a:pt x="4" y="733"/>
                      <a:pt x="4" y="733"/>
                      <a:pt x="4" y="733"/>
                    </a:cubicBezTo>
                    <a:cubicBezTo>
                      <a:pt x="4" y="733"/>
                      <a:pt x="4" y="733"/>
                      <a:pt x="4" y="733"/>
                    </a:cubicBezTo>
                    <a:cubicBezTo>
                      <a:pt x="2" y="732"/>
                      <a:pt x="2" y="732"/>
                      <a:pt x="2" y="732"/>
                    </a:cubicBezTo>
                    <a:cubicBezTo>
                      <a:pt x="3" y="734"/>
                      <a:pt x="3" y="734"/>
                      <a:pt x="3" y="734"/>
                    </a:cubicBezTo>
                    <a:cubicBezTo>
                      <a:pt x="3" y="734"/>
                      <a:pt x="4" y="733"/>
                      <a:pt x="4" y="733"/>
                    </a:cubicBezTo>
                    <a:cubicBezTo>
                      <a:pt x="2" y="732"/>
                      <a:pt x="2" y="732"/>
                      <a:pt x="2" y="732"/>
                    </a:cubicBezTo>
                    <a:cubicBezTo>
                      <a:pt x="3" y="734"/>
                      <a:pt x="3" y="734"/>
                      <a:pt x="3" y="734"/>
                    </a:cubicBezTo>
                    <a:cubicBezTo>
                      <a:pt x="3" y="732"/>
                      <a:pt x="3" y="732"/>
                      <a:pt x="3" y="732"/>
                    </a:cubicBezTo>
                    <a:cubicBezTo>
                      <a:pt x="3" y="734"/>
                      <a:pt x="3" y="734"/>
                      <a:pt x="3" y="734"/>
                    </a:cubicBezTo>
                    <a:cubicBezTo>
                      <a:pt x="3" y="734"/>
                      <a:pt x="3" y="734"/>
                      <a:pt x="3" y="734"/>
                    </a:cubicBezTo>
                    <a:cubicBezTo>
                      <a:pt x="3" y="732"/>
                      <a:pt x="3" y="732"/>
                      <a:pt x="3" y="732"/>
                    </a:cubicBezTo>
                    <a:cubicBezTo>
                      <a:pt x="3" y="734"/>
                      <a:pt x="3" y="734"/>
                      <a:pt x="3" y="734"/>
                    </a:cubicBezTo>
                    <a:cubicBezTo>
                      <a:pt x="3" y="733"/>
                      <a:pt x="3" y="733"/>
                      <a:pt x="3" y="733"/>
                    </a:cubicBezTo>
                    <a:cubicBezTo>
                      <a:pt x="2" y="734"/>
                      <a:pt x="2" y="734"/>
                      <a:pt x="2" y="734"/>
                    </a:cubicBezTo>
                    <a:cubicBezTo>
                      <a:pt x="3" y="734"/>
                      <a:pt x="3" y="734"/>
                      <a:pt x="3" y="734"/>
                    </a:cubicBezTo>
                    <a:cubicBezTo>
                      <a:pt x="3" y="733"/>
                      <a:pt x="3" y="733"/>
                      <a:pt x="3" y="733"/>
                    </a:cubicBezTo>
                    <a:cubicBezTo>
                      <a:pt x="2" y="734"/>
                      <a:pt x="2" y="734"/>
                      <a:pt x="2" y="734"/>
                    </a:cubicBezTo>
                    <a:cubicBezTo>
                      <a:pt x="2" y="734"/>
                      <a:pt x="2" y="734"/>
                      <a:pt x="2" y="734"/>
                    </a:cubicBezTo>
                    <a:cubicBezTo>
                      <a:pt x="2" y="734"/>
                      <a:pt x="2" y="734"/>
                      <a:pt x="2" y="734"/>
                    </a:cubicBezTo>
                    <a:cubicBezTo>
                      <a:pt x="2" y="734"/>
                      <a:pt x="2" y="734"/>
                      <a:pt x="2" y="734"/>
                    </a:cubicBezTo>
                    <a:cubicBezTo>
                      <a:pt x="2" y="734"/>
                      <a:pt x="2" y="734"/>
                      <a:pt x="2" y="734"/>
                    </a:cubicBezTo>
                    <a:cubicBezTo>
                      <a:pt x="2" y="734"/>
                      <a:pt x="2" y="734"/>
                      <a:pt x="2" y="734"/>
                    </a:cubicBezTo>
                    <a:cubicBezTo>
                      <a:pt x="2" y="734"/>
                      <a:pt x="3" y="734"/>
                      <a:pt x="5" y="735"/>
                    </a:cubicBezTo>
                    <a:cubicBezTo>
                      <a:pt x="9" y="737"/>
                      <a:pt x="19" y="742"/>
                      <a:pt x="28" y="747"/>
                    </a:cubicBezTo>
                    <a:cubicBezTo>
                      <a:pt x="33" y="749"/>
                      <a:pt x="37" y="751"/>
                      <a:pt x="40" y="753"/>
                    </a:cubicBezTo>
                    <a:cubicBezTo>
                      <a:pt x="43" y="754"/>
                      <a:pt x="45" y="755"/>
                      <a:pt x="45" y="755"/>
                    </a:cubicBezTo>
                    <a:cubicBezTo>
                      <a:pt x="45" y="756"/>
                      <a:pt x="46" y="755"/>
                      <a:pt x="47" y="755"/>
                    </a:cubicBezTo>
                    <a:cubicBezTo>
                      <a:pt x="47" y="754"/>
                      <a:pt x="47" y="753"/>
                      <a:pt x="46" y="753"/>
                    </a:cubicBezTo>
                    <a:cubicBezTo>
                      <a:pt x="46" y="753"/>
                      <a:pt x="43" y="751"/>
                      <a:pt x="39" y="749"/>
                    </a:cubicBezTo>
                    <a:cubicBezTo>
                      <a:pt x="33" y="745"/>
                      <a:pt x="24" y="739"/>
                      <a:pt x="16" y="734"/>
                    </a:cubicBezTo>
                    <a:cubicBezTo>
                      <a:pt x="12" y="732"/>
                      <a:pt x="9" y="730"/>
                      <a:pt x="6" y="728"/>
                    </a:cubicBezTo>
                    <a:cubicBezTo>
                      <a:pt x="5" y="727"/>
                      <a:pt x="4" y="727"/>
                      <a:pt x="4" y="726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2" y="726"/>
                      <a:pt x="2" y="726"/>
                      <a:pt x="2" y="726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2" y="726"/>
                      <a:pt x="2" y="726"/>
                      <a:pt x="2" y="726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2" y="727"/>
                      <a:pt x="2" y="727"/>
                      <a:pt x="2" y="727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2" y="727"/>
                      <a:pt x="2" y="727"/>
                      <a:pt x="2" y="727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2" y="727"/>
                      <a:pt x="2" y="727"/>
                      <a:pt x="2" y="727"/>
                    </a:cubicBezTo>
                    <a:cubicBezTo>
                      <a:pt x="3" y="727"/>
                      <a:pt x="3" y="727"/>
                      <a:pt x="3" y="727"/>
                    </a:cubicBezTo>
                    <a:cubicBezTo>
                      <a:pt x="3" y="726"/>
                      <a:pt x="3" y="726"/>
                      <a:pt x="3" y="726"/>
                    </a:cubicBezTo>
                    <a:cubicBezTo>
                      <a:pt x="2" y="727"/>
                      <a:pt x="2" y="727"/>
                      <a:pt x="2" y="727"/>
                    </a:cubicBezTo>
                    <a:cubicBezTo>
                      <a:pt x="3" y="727"/>
                      <a:pt x="3" y="727"/>
                      <a:pt x="3" y="727"/>
                    </a:cubicBezTo>
                    <a:cubicBezTo>
                      <a:pt x="2" y="727"/>
                      <a:pt x="2" y="727"/>
                      <a:pt x="2" y="727"/>
                    </a:cubicBezTo>
                    <a:cubicBezTo>
                      <a:pt x="3" y="728"/>
                      <a:pt x="3" y="728"/>
                      <a:pt x="3" y="728"/>
                    </a:cubicBezTo>
                    <a:cubicBezTo>
                      <a:pt x="3" y="727"/>
                      <a:pt x="3" y="727"/>
                      <a:pt x="3" y="727"/>
                    </a:cubicBezTo>
                    <a:cubicBezTo>
                      <a:pt x="2" y="727"/>
                      <a:pt x="2" y="727"/>
                      <a:pt x="2" y="727"/>
                    </a:cubicBezTo>
                    <a:cubicBezTo>
                      <a:pt x="3" y="728"/>
                      <a:pt x="3" y="728"/>
                      <a:pt x="3" y="728"/>
                    </a:cubicBezTo>
                    <a:cubicBezTo>
                      <a:pt x="2" y="727"/>
                      <a:pt x="2" y="727"/>
                      <a:pt x="2" y="727"/>
                    </a:cubicBezTo>
                    <a:cubicBezTo>
                      <a:pt x="1" y="728"/>
                      <a:pt x="1" y="728"/>
                      <a:pt x="1" y="728"/>
                    </a:cubicBezTo>
                    <a:cubicBezTo>
                      <a:pt x="1" y="728"/>
                      <a:pt x="11" y="733"/>
                      <a:pt x="21" y="738"/>
                    </a:cubicBezTo>
                    <a:cubicBezTo>
                      <a:pt x="26" y="741"/>
                      <a:pt x="32" y="743"/>
                      <a:pt x="36" y="745"/>
                    </a:cubicBezTo>
                    <a:cubicBezTo>
                      <a:pt x="38" y="746"/>
                      <a:pt x="40" y="747"/>
                      <a:pt x="41" y="747"/>
                    </a:cubicBezTo>
                    <a:cubicBezTo>
                      <a:pt x="42" y="748"/>
                      <a:pt x="42" y="748"/>
                      <a:pt x="43" y="748"/>
                    </a:cubicBezTo>
                    <a:cubicBezTo>
                      <a:pt x="43" y="748"/>
                      <a:pt x="43" y="748"/>
                      <a:pt x="43" y="748"/>
                    </a:cubicBezTo>
                    <a:cubicBezTo>
                      <a:pt x="44" y="748"/>
                      <a:pt x="44" y="748"/>
                      <a:pt x="44" y="748"/>
                    </a:cubicBezTo>
                    <a:cubicBezTo>
                      <a:pt x="44" y="748"/>
                      <a:pt x="44" y="748"/>
                      <a:pt x="44" y="748"/>
                    </a:cubicBezTo>
                    <a:cubicBezTo>
                      <a:pt x="45" y="748"/>
                      <a:pt x="45" y="748"/>
                      <a:pt x="45" y="748"/>
                    </a:cubicBezTo>
                    <a:cubicBezTo>
                      <a:pt x="46" y="747"/>
                      <a:pt x="46" y="747"/>
                      <a:pt x="46" y="747"/>
                    </a:cubicBezTo>
                    <a:cubicBezTo>
                      <a:pt x="45" y="746"/>
                      <a:pt x="45" y="746"/>
                      <a:pt x="45" y="746"/>
                    </a:cubicBezTo>
                    <a:cubicBezTo>
                      <a:pt x="30" y="737"/>
                      <a:pt x="30" y="737"/>
                      <a:pt x="30" y="737"/>
                    </a:cubicBezTo>
                    <a:cubicBezTo>
                      <a:pt x="44" y="743"/>
                      <a:pt x="44" y="743"/>
                      <a:pt x="44" y="743"/>
                    </a:cubicBezTo>
                    <a:cubicBezTo>
                      <a:pt x="45" y="744"/>
                      <a:pt x="46" y="744"/>
                      <a:pt x="46" y="743"/>
                    </a:cubicBezTo>
                    <a:cubicBezTo>
                      <a:pt x="46" y="742"/>
                      <a:pt x="46" y="741"/>
                      <a:pt x="45" y="741"/>
                    </a:cubicBezTo>
                    <a:cubicBezTo>
                      <a:pt x="24" y="727"/>
                      <a:pt x="24" y="727"/>
                      <a:pt x="24" y="727"/>
                    </a:cubicBezTo>
                    <a:cubicBezTo>
                      <a:pt x="45" y="737"/>
                      <a:pt x="45" y="737"/>
                      <a:pt x="45" y="737"/>
                    </a:cubicBezTo>
                    <a:cubicBezTo>
                      <a:pt x="45" y="737"/>
                      <a:pt x="46" y="737"/>
                      <a:pt x="46" y="737"/>
                    </a:cubicBezTo>
                    <a:cubicBezTo>
                      <a:pt x="47" y="736"/>
                      <a:pt x="47" y="736"/>
                      <a:pt x="47" y="736"/>
                    </a:cubicBezTo>
                    <a:cubicBezTo>
                      <a:pt x="47" y="735"/>
                      <a:pt x="46" y="735"/>
                      <a:pt x="46" y="735"/>
                    </a:cubicBezTo>
                    <a:cubicBezTo>
                      <a:pt x="46" y="734"/>
                      <a:pt x="46" y="734"/>
                      <a:pt x="46" y="734"/>
                    </a:cubicBezTo>
                    <a:cubicBezTo>
                      <a:pt x="45" y="734"/>
                      <a:pt x="44" y="733"/>
                      <a:pt x="43" y="732"/>
                    </a:cubicBezTo>
                    <a:cubicBezTo>
                      <a:pt x="38" y="729"/>
                      <a:pt x="29" y="723"/>
                      <a:pt x="20" y="718"/>
                    </a:cubicBezTo>
                    <a:cubicBezTo>
                      <a:pt x="16" y="716"/>
                      <a:pt x="12" y="713"/>
                      <a:pt x="9" y="712"/>
                    </a:cubicBezTo>
                    <a:cubicBezTo>
                      <a:pt x="8" y="711"/>
                      <a:pt x="7" y="710"/>
                      <a:pt x="6" y="710"/>
                    </a:cubicBezTo>
                    <a:cubicBezTo>
                      <a:pt x="6" y="709"/>
                      <a:pt x="5" y="709"/>
                      <a:pt x="5" y="709"/>
                    </a:cubicBezTo>
                    <a:cubicBezTo>
                      <a:pt x="5" y="709"/>
                      <a:pt x="5" y="709"/>
                      <a:pt x="5" y="709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5" y="709"/>
                      <a:pt x="5" y="709"/>
                      <a:pt x="5" y="709"/>
                    </a:cubicBezTo>
                    <a:cubicBezTo>
                      <a:pt x="5" y="709"/>
                      <a:pt x="5" y="709"/>
                      <a:pt x="5" y="709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5" y="709"/>
                      <a:pt x="5" y="709"/>
                      <a:pt x="5" y="709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5" y="709"/>
                      <a:pt x="5" y="709"/>
                      <a:pt x="5" y="709"/>
                    </a:cubicBezTo>
                    <a:cubicBezTo>
                      <a:pt x="5" y="709"/>
                      <a:pt x="5" y="709"/>
                      <a:pt x="5" y="709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5" y="709"/>
                      <a:pt x="5" y="709"/>
                      <a:pt x="5" y="709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5" y="710"/>
                      <a:pt x="5" y="710"/>
                      <a:pt x="5" y="710"/>
                    </a:cubicBezTo>
                    <a:cubicBezTo>
                      <a:pt x="5" y="710"/>
                      <a:pt x="5" y="709"/>
                      <a:pt x="5" y="709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5" y="710"/>
                      <a:pt x="5" y="710"/>
                      <a:pt x="5" y="710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5" y="711"/>
                      <a:pt x="5" y="711"/>
                      <a:pt x="5" y="711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5" y="711"/>
                      <a:pt x="5" y="711"/>
                      <a:pt x="5" y="711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0"/>
                      <a:pt x="4" y="710"/>
                      <a:pt x="4" y="710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1"/>
                      <a:pt x="4" y="711"/>
                      <a:pt x="4" y="711"/>
                    </a:cubicBezTo>
                    <a:cubicBezTo>
                      <a:pt x="4" y="711"/>
                      <a:pt x="5" y="712"/>
                      <a:pt x="6" y="712"/>
                    </a:cubicBezTo>
                    <a:cubicBezTo>
                      <a:pt x="11" y="714"/>
                      <a:pt x="20" y="718"/>
                      <a:pt x="28" y="722"/>
                    </a:cubicBezTo>
                    <a:cubicBezTo>
                      <a:pt x="32" y="724"/>
                      <a:pt x="36" y="726"/>
                      <a:pt x="39" y="727"/>
                    </a:cubicBezTo>
                    <a:cubicBezTo>
                      <a:pt x="40" y="728"/>
                      <a:pt x="41" y="729"/>
                      <a:pt x="42" y="729"/>
                    </a:cubicBezTo>
                    <a:cubicBezTo>
                      <a:pt x="43" y="729"/>
                      <a:pt x="43" y="729"/>
                      <a:pt x="43" y="730"/>
                    </a:cubicBezTo>
                    <a:cubicBezTo>
                      <a:pt x="43" y="730"/>
                      <a:pt x="43" y="730"/>
                      <a:pt x="43" y="730"/>
                    </a:cubicBezTo>
                    <a:cubicBezTo>
                      <a:pt x="44" y="730"/>
                      <a:pt x="44" y="730"/>
                      <a:pt x="44" y="730"/>
                    </a:cubicBezTo>
                    <a:cubicBezTo>
                      <a:pt x="44" y="730"/>
                      <a:pt x="44" y="730"/>
                      <a:pt x="44" y="730"/>
                    </a:cubicBezTo>
                    <a:cubicBezTo>
                      <a:pt x="44" y="730"/>
                      <a:pt x="44" y="730"/>
                      <a:pt x="44" y="730"/>
                    </a:cubicBezTo>
                    <a:cubicBezTo>
                      <a:pt x="45" y="729"/>
                      <a:pt x="45" y="729"/>
                      <a:pt x="45" y="729"/>
                    </a:cubicBezTo>
                    <a:cubicBezTo>
                      <a:pt x="46" y="729"/>
                      <a:pt x="46" y="729"/>
                      <a:pt x="46" y="728"/>
                    </a:cubicBezTo>
                    <a:cubicBezTo>
                      <a:pt x="46" y="728"/>
                      <a:pt x="45" y="727"/>
                      <a:pt x="45" y="727"/>
                    </a:cubicBezTo>
                    <a:cubicBezTo>
                      <a:pt x="3" y="701"/>
                      <a:pt x="3" y="701"/>
                      <a:pt x="3" y="701"/>
                    </a:cubicBezTo>
                    <a:cubicBezTo>
                      <a:pt x="2" y="702"/>
                      <a:pt x="2" y="702"/>
                      <a:pt x="2" y="702"/>
                    </a:cubicBezTo>
                    <a:cubicBezTo>
                      <a:pt x="4" y="703"/>
                      <a:pt x="4" y="703"/>
                      <a:pt x="4" y="703"/>
                    </a:cubicBezTo>
                    <a:cubicBezTo>
                      <a:pt x="2" y="702"/>
                      <a:pt x="2" y="702"/>
                      <a:pt x="2" y="702"/>
                    </a:cubicBezTo>
                    <a:cubicBezTo>
                      <a:pt x="3" y="704"/>
                      <a:pt x="3" y="704"/>
                      <a:pt x="3" y="704"/>
                    </a:cubicBezTo>
                    <a:cubicBezTo>
                      <a:pt x="3" y="704"/>
                      <a:pt x="3" y="703"/>
                      <a:pt x="4" y="703"/>
                    </a:cubicBezTo>
                    <a:cubicBezTo>
                      <a:pt x="2" y="702"/>
                      <a:pt x="2" y="702"/>
                      <a:pt x="2" y="702"/>
                    </a:cubicBezTo>
                    <a:cubicBezTo>
                      <a:pt x="3" y="704"/>
                      <a:pt x="3" y="704"/>
                      <a:pt x="3" y="704"/>
                    </a:cubicBezTo>
                    <a:cubicBezTo>
                      <a:pt x="2" y="702"/>
                      <a:pt x="2" y="702"/>
                      <a:pt x="2" y="702"/>
                    </a:cubicBezTo>
                    <a:cubicBezTo>
                      <a:pt x="2" y="704"/>
                      <a:pt x="2" y="704"/>
                      <a:pt x="2" y="704"/>
                    </a:cubicBezTo>
                    <a:cubicBezTo>
                      <a:pt x="3" y="704"/>
                      <a:pt x="3" y="704"/>
                      <a:pt x="3" y="704"/>
                    </a:cubicBezTo>
                    <a:cubicBezTo>
                      <a:pt x="2" y="702"/>
                      <a:pt x="2" y="702"/>
                      <a:pt x="2" y="702"/>
                    </a:cubicBezTo>
                    <a:cubicBezTo>
                      <a:pt x="2" y="704"/>
                      <a:pt x="2" y="704"/>
                      <a:pt x="2" y="704"/>
                    </a:cubicBezTo>
                    <a:cubicBezTo>
                      <a:pt x="2" y="703"/>
                      <a:pt x="2" y="703"/>
                      <a:pt x="2" y="703"/>
                    </a:cubicBezTo>
                    <a:cubicBezTo>
                      <a:pt x="2" y="704"/>
                      <a:pt x="2" y="704"/>
                      <a:pt x="2" y="704"/>
                    </a:cubicBezTo>
                    <a:cubicBezTo>
                      <a:pt x="2" y="704"/>
                      <a:pt x="2" y="704"/>
                      <a:pt x="2" y="704"/>
                    </a:cubicBezTo>
                    <a:cubicBezTo>
                      <a:pt x="2" y="703"/>
                      <a:pt x="2" y="703"/>
                      <a:pt x="2" y="703"/>
                    </a:cubicBezTo>
                    <a:cubicBezTo>
                      <a:pt x="2" y="704"/>
                      <a:pt x="2" y="704"/>
                      <a:pt x="2" y="704"/>
                    </a:cubicBezTo>
                    <a:cubicBezTo>
                      <a:pt x="2" y="704"/>
                      <a:pt x="2" y="704"/>
                      <a:pt x="2" y="704"/>
                    </a:cubicBezTo>
                    <a:cubicBezTo>
                      <a:pt x="3" y="704"/>
                      <a:pt x="4" y="704"/>
                      <a:pt x="5" y="705"/>
                    </a:cubicBezTo>
                    <a:cubicBezTo>
                      <a:pt x="10" y="707"/>
                      <a:pt x="20" y="712"/>
                      <a:pt x="28" y="717"/>
                    </a:cubicBezTo>
                    <a:cubicBezTo>
                      <a:pt x="32" y="719"/>
                      <a:pt x="36" y="721"/>
                      <a:pt x="39" y="722"/>
                    </a:cubicBezTo>
                    <a:cubicBezTo>
                      <a:pt x="42" y="724"/>
                      <a:pt x="44" y="725"/>
                      <a:pt x="44" y="725"/>
                    </a:cubicBezTo>
                    <a:cubicBezTo>
                      <a:pt x="44" y="725"/>
                      <a:pt x="45" y="725"/>
                      <a:pt x="46" y="724"/>
                    </a:cubicBezTo>
                    <a:cubicBezTo>
                      <a:pt x="46" y="723"/>
                      <a:pt x="46" y="723"/>
                      <a:pt x="45" y="722"/>
                    </a:cubicBezTo>
                    <a:cubicBezTo>
                      <a:pt x="28" y="712"/>
                      <a:pt x="28" y="712"/>
                      <a:pt x="28" y="712"/>
                    </a:cubicBezTo>
                    <a:cubicBezTo>
                      <a:pt x="45" y="720"/>
                      <a:pt x="45" y="720"/>
                      <a:pt x="45" y="720"/>
                    </a:cubicBezTo>
                    <a:cubicBezTo>
                      <a:pt x="45" y="720"/>
                      <a:pt x="46" y="720"/>
                      <a:pt x="47" y="719"/>
                    </a:cubicBezTo>
                    <a:cubicBezTo>
                      <a:pt x="47" y="718"/>
                      <a:pt x="47" y="717"/>
                      <a:pt x="46" y="717"/>
                    </a:cubicBezTo>
                    <a:cubicBezTo>
                      <a:pt x="24" y="703"/>
                      <a:pt x="24" y="703"/>
                      <a:pt x="24" y="703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4" y="712"/>
                      <a:pt x="44" y="712"/>
                      <a:pt x="45" y="712"/>
                    </a:cubicBezTo>
                    <a:cubicBezTo>
                      <a:pt x="45" y="712"/>
                      <a:pt x="45" y="711"/>
                      <a:pt x="45" y="711"/>
                    </a:cubicBezTo>
                    <a:cubicBezTo>
                      <a:pt x="45" y="710"/>
                      <a:pt x="45" y="710"/>
                      <a:pt x="45" y="710"/>
                    </a:cubicBezTo>
                    <a:cubicBezTo>
                      <a:pt x="45" y="709"/>
                      <a:pt x="45" y="709"/>
                      <a:pt x="45" y="709"/>
                    </a:cubicBezTo>
                    <a:cubicBezTo>
                      <a:pt x="45" y="709"/>
                      <a:pt x="45" y="709"/>
                      <a:pt x="45" y="709"/>
                    </a:cubicBezTo>
                    <a:cubicBezTo>
                      <a:pt x="44" y="709"/>
                      <a:pt x="41" y="707"/>
                      <a:pt x="37" y="704"/>
                    </a:cubicBezTo>
                    <a:cubicBezTo>
                      <a:pt x="31" y="701"/>
                      <a:pt x="23" y="696"/>
                      <a:pt x="16" y="692"/>
                    </a:cubicBezTo>
                    <a:cubicBezTo>
                      <a:pt x="13" y="690"/>
                      <a:pt x="10" y="688"/>
                      <a:pt x="8" y="687"/>
                    </a:cubicBezTo>
                    <a:cubicBezTo>
                      <a:pt x="7" y="686"/>
                      <a:pt x="6" y="685"/>
                      <a:pt x="5" y="685"/>
                    </a:cubicBezTo>
                    <a:cubicBezTo>
                      <a:pt x="5" y="684"/>
                      <a:pt x="5" y="684"/>
                      <a:pt x="5" y="684"/>
                    </a:cubicBezTo>
                    <a:cubicBezTo>
                      <a:pt x="5" y="684"/>
                      <a:pt x="5" y="684"/>
                      <a:pt x="5" y="684"/>
                    </a:cubicBezTo>
                    <a:cubicBezTo>
                      <a:pt x="4" y="685"/>
                      <a:pt x="4" y="685"/>
                      <a:pt x="4" y="685"/>
                    </a:cubicBezTo>
                    <a:cubicBezTo>
                      <a:pt x="5" y="684"/>
                      <a:pt x="5" y="684"/>
                      <a:pt x="5" y="684"/>
                    </a:cubicBezTo>
                    <a:cubicBezTo>
                      <a:pt x="5" y="684"/>
                      <a:pt x="5" y="684"/>
                      <a:pt x="5" y="684"/>
                    </a:cubicBezTo>
                    <a:cubicBezTo>
                      <a:pt x="4" y="685"/>
                      <a:pt x="4" y="685"/>
                      <a:pt x="4" y="685"/>
                    </a:cubicBezTo>
                    <a:cubicBezTo>
                      <a:pt x="5" y="684"/>
                      <a:pt x="5" y="684"/>
                      <a:pt x="5" y="684"/>
                    </a:cubicBezTo>
                    <a:cubicBezTo>
                      <a:pt x="4" y="685"/>
                      <a:pt x="4" y="685"/>
                      <a:pt x="4" y="685"/>
                    </a:cubicBezTo>
                    <a:cubicBezTo>
                      <a:pt x="5" y="685"/>
                      <a:pt x="5" y="685"/>
                      <a:pt x="5" y="685"/>
                    </a:cubicBezTo>
                    <a:cubicBezTo>
                      <a:pt x="5" y="685"/>
                      <a:pt x="5" y="685"/>
                      <a:pt x="5" y="684"/>
                    </a:cubicBezTo>
                    <a:cubicBezTo>
                      <a:pt x="4" y="685"/>
                      <a:pt x="4" y="685"/>
                      <a:pt x="4" y="685"/>
                    </a:cubicBezTo>
                    <a:cubicBezTo>
                      <a:pt x="5" y="685"/>
                      <a:pt x="5" y="685"/>
                      <a:pt x="5" y="685"/>
                    </a:cubicBezTo>
                    <a:cubicBezTo>
                      <a:pt x="3" y="685"/>
                      <a:pt x="3" y="685"/>
                      <a:pt x="3" y="685"/>
                    </a:cubicBezTo>
                    <a:cubicBezTo>
                      <a:pt x="5" y="686"/>
                      <a:pt x="5" y="686"/>
                      <a:pt x="5" y="686"/>
                    </a:cubicBezTo>
                    <a:cubicBezTo>
                      <a:pt x="5" y="685"/>
                      <a:pt x="5" y="685"/>
                      <a:pt x="5" y="685"/>
                    </a:cubicBezTo>
                    <a:cubicBezTo>
                      <a:pt x="3" y="685"/>
                      <a:pt x="3" y="685"/>
                      <a:pt x="3" y="685"/>
                    </a:cubicBezTo>
                    <a:cubicBezTo>
                      <a:pt x="5" y="686"/>
                      <a:pt x="5" y="686"/>
                      <a:pt x="5" y="686"/>
                    </a:cubicBezTo>
                    <a:cubicBezTo>
                      <a:pt x="3" y="685"/>
                      <a:pt x="3" y="685"/>
                      <a:pt x="3" y="685"/>
                    </a:cubicBezTo>
                    <a:cubicBezTo>
                      <a:pt x="3" y="687"/>
                      <a:pt x="3" y="687"/>
                      <a:pt x="3" y="687"/>
                    </a:cubicBezTo>
                    <a:cubicBezTo>
                      <a:pt x="43" y="705"/>
                      <a:pt x="43" y="705"/>
                      <a:pt x="43" y="705"/>
                    </a:cubicBezTo>
                    <a:cubicBezTo>
                      <a:pt x="44" y="705"/>
                      <a:pt x="44" y="705"/>
                      <a:pt x="45" y="704"/>
                    </a:cubicBezTo>
                    <a:cubicBezTo>
                      <a:pt x="45" y="704"/>
                      <a:pt x="45" y="703"/>
                      <a:pt x="44" y="702"/>
                    </a:cubicBezTo>
                    <a:cubicBezTo>
                      <a:pt x="23" y="689"/>
                      <a:pt x="23" y="689"/>
                      <a:pt x="23" y="689"/>
                    </a:cubicBezTo>
                    <a:cubicBezTo>
                      <a:pt x="44" y="699"/>
                      <a:pt x="44" y="699"/>
                      <a:pt x="44" y="699"/>
                    </a:cubicBezTo>
                    <a:cubicBezTo>
                      <a:pt x="45" y="699"/>
                      <a:pt x="46" y="699"/>
                      <a:pt x="46" y="698"/>
                    </a:cubicBezTo>
                    <a:cubicBezTo>
                      <a:pt x="47" y="698"/>
                      <a:pt x="46" y="697"/>
                      <a:pt x="46" y="696"/>
                    </a:cubicBezTo>
                    <a:cubicBezTo>
                      <a:pt x="46" y="696"/>
                      <a:pt x="43" y="695"/>
                      <a:pt x="39" y="692"/>
                    </a:cubicBezTo>
                    <a:cubicBezTo>
                      <a:pt x="33" y="689"/>
                      <a:pt x="24" y="683"/>
                      <a:pt x="17" y="678"/>
                    </a:cubicBezTo>
                    <a:cubicBezTo>
                      <a:pt x="13" y="676"/>
                      <a:pt x="10" y="674"/>
                      <a:pt x="7" y="672"/>
                    </a:cubicBezTo>
                    <a:cubicBezTo>
                      <a:pt x="6" y="672"/>
                      <a:pt x="5" y="671"/>
                      <a:pt x="4" y="671"/>
                    </a:cubicBezTo>
                    <a:cubicBezTo>
                      <a:pt x="4" y="670"/>
                      <a:pt x="4" y="670"/>
                      <a:pt x="4" y="670"/>
                    </a:cubicBezTo>
                    <a:cubicBezTo>
                      <a:pt x="4" y="670"/>
                      <a:pt x="4" y="670"/>
                      <a:pt x="4" y="670"/>
                    </a:cubicBezTo>
                    <a:cubicBezTo>
                      <a:pt x="4" y="670"/>
                      <a:pt x="4" y="670"/>
                      <a:pt x="4" y="670"/>
                    </a:cubicBezTo>
                    <a:cubicBezTo>
                      <a:pt x="3" y="671"/>
                      <a:pt x="3" y="671"/>
                      <a:pt x="3" y="671"/>
                    </a:cubicBezTo>
                    <a:cubicBezTo>
                      <a:pt x="4" y="670"/>
                      <a:pt x="4" y="670"/>
                      <a:pt x="4" y="670"/>
                    </a:cubicBezTo>
                    <a:cubicBezTo>
                      <a:pt x="4" y="670"/>
                      <a:pt x="4" y="670"/>
                      <a:pt x="4" y="670"/>
                    </a:cubicBezTo>
                    <a:cubicBezTo>
                      <a:pt x="3" y="671"/>
                      <a:pt x="3" y="671"/>
                      <a:pt x="3" y="671"/>
                    </a:cubicBezTo>
                    <a:cubicBezTo>
                      <a:pt x="4" y="670"/>
                      <a:pt x="4" y="670"/>
                      <a:pt x="4" y="670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4" y="671"/>
                      <a:pt x="4" y="671"/>
                      <a:pt x="4" y="671"/>
                    </a:cubicBezTo>
                    <a:cubicBezTo>
                      <a:pt x="4" y="670"/>
                      <a:pt x="4" y="670"/>
                      <a:pt x="4" y="670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4" y="671"/>
                      <a:pt x="4" y="671"/>
                      <a:pt x="4" y="671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4" y="672"/>
                      <a:pt x="4" y="672"/>
                      <a:pt x="4" y="672"/>
                    </a:cubicBezTo>
                    <a:cubicBezTo>
                      <a:pt x="4" y="671"/>
                      <a:pt x="4" y="671"/>
                      <a:pt x="4" y="671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4" y="672"/>
                      <a:pt x="4" y="672"/>
                      <a:pt x="4" y="672"/>
                    </a:cubicBezTo>
                    <a:cubicBezTo>
                      <a:pt x="4" y="672"/>
                      <a:pt x="4" y="672"/>
                      <a:pt x="4" y="672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3" y="672"/>
                      <a:pt x="3" y="672"/>
                      <a:pt x="3" y="672"/>
                    </a:cubicBezTo>
                    <a:cubicBezTo>
                      <a:pt x="4" y="672"/>
                      <a:pt x="4" y="672"/>
                      <a:pt x="4" y="672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3" y="672"/>
                      <a:pt x="3" y="672"/>
                      <a:pt x="3" y="672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3" y="672"/>
                      <a:pt x="3" y="672"/>
                      <a:pt x="3" y="672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2" y="672"/>
                      <a:pt x="2" y="672"/>
                      <a:pt x="2" y="672"/>
                    </a:cubicBezTo>
                    <a:cubicBezTo>
                      <a:pt x="3" y="672"/>
                      <a:pt x="4" y="673"/>
                      <a:pt x="5" y="674"/>
                    </a:cubicBezTo>
                    <a:cubicBezTo>
                      <a:pt x="10" y="676"/>
                      <a:pt x="19" y="681"/>
                      <a:pt x="27" y="685"/>
                    </a:cubicBezTo>
                    <a:cubicBezTo>
                      <a:pt x="31" y="687"/>
                      <a:pt x="35" y="690"/>
                      <a:pt x="38" y="691"/>
                    </a:cubicBezTo>
                    <a:cubicBezTo>
                      <a:pt x="39" y="692"/>
                      <a:pt x="41" y="692"/>
                      <a:pt x="42" y="693"/>
                    </a:cubicBezTo>
                    <a:cubicBezTo>
                      <a:pt x="42" y="693"/>
                      <a:pt x="42" y="693"/>
                      <a:pt x="43" y="693"/>
                    </a:cubicBezTo>
                    <a:cubicBezTo>
                      <a:pt x="43" y="694"/>
                      <a:pt x="43" y="694"/>
                      <a:pt x="43" y="694"/>
                    </a:cubicBezTo>
                    <a:cubicBezTo>
                      <a:pt x="43" y="694"/>
                      <a:pt x="43" y="694"/>
                      <a:pt x="44" y="694"/>
                    </a:cubicBezTo>
                    <a:cubicBezTo>
                      <a:pt x="44" y="694"/>
                      <a:pt x="44" y="694"/>
                      <a:pt x="44" y="694"/>
                    </a:cubicBezTo>
                    <a:cubicBezTo>
                      <a:pt x="45" y="693"/>
                      <a:pt x="45" y="693"/>
                      <a:pt x="45" y="693"/>
                    </a:cubicBezTo>
                    <a:cubicBezTo>
                      <a:pt x="45" y="693"/>
                      <a:pt x="45" y="692"/>
                      <a:pt x="45" y="692"/>
                    </a:cubicBezTo>
                    <a:cubicBezTo>
                      <a:pt x="45" y="691"/>
                      <a:pt x="45" y="691"/>
                      <a:pt x="45" y="691"/>
                    </a:cubicBezTo>
                    <a:cubicBezTo>
                      <a:pt x="4" y="666"/>
                      <a:pt x="4" y="666"/>
                      <a:pt x="4" y="666"/>
                    </a:cubicBezTo>
                    <a:cubicBezTo>
                      <a:pt x="3" y="667"/>
                      <a:pt x="3" y="667"/>
                      <a:pt x="3" y="667"/>
                    </a:cubicBezTo>
                    <a:cubicBezTo>
                      <a:pt x="5" y="668"/>
                      <a:pt x="5" y="668"/>
                      <a:pt x="5" y="668"/>
                    </a:cubicBezTo>
                    <a:cubicBezTo>
                      <a:pt x="3" y="667"/>
                      <a:pt x="3" y="667"/>
                      <a:pt x="3" y="667"/>
                    </a:cubicBezTo>
                    <a:cubicBezTo>
                      <a:pt x="4" y="668"/>
                      <a:pt x="4" y="668"/>
                      <a:pt x="4" y="668"/>
                    </a:cubicBezTo>
                    <a:cubicBezTo>
                      <a:pt x="4" y="668"/>
                      <a:pt x="4" y="668"/>
                      <a:pt x="5" y="668"/>
                    </a:cubicBezTo>
                    <a:cubicBezTo>
                      <a:pt x="3" y="667"/>
                      <a:pt x="3" y="667"/>
                      <a:pt x="3" y="667"/>
                    </a:cubicBezTo>
                    <a:cubicBezTo>
                      <a:pt x="4" y="668"/>
                      <a:pt x="4" y="668"/>
                      <a:pt x="4" y="668"/>
                    </a:cubicBezTo>
                    <a:cubicBezTo>
                      <a:pt x="3" y="667"/>
                      <a:pt x="3" y="667"/>
                      <a:pt x="3" y="667"/>
                    </a:cubicBezTo>
                    <a:cubicBezTo>
                      <a:pt x="3" y="668"/>
                      <a:pt x="3" y="668"/>
                      <a:pt x="3" y="668"/>
                    </a:cubicBezTo>
                    <a:cubicBezTo>
                      <a:pt x="4" y="668"/>
                      <a:pt x="4" y="668"/>
                      <a:pt x="4" y="668"/>
                    </a:cubicBezTo>
                    <a:cubicBezTo>
                      <a:pt x="3" y="667"/>
                      <a:pt x="3" y="667"/>
                      <a:pt x="3" y="667"/>
                    </a:cubicBezTo>
                    <a:cubicBezTo>
                      <a:pt x="3" y="668"/>
                      <a:pt x="3" y="668"/>
                      <a:pt x="3" y="668"/>
                    </a:cubicBezTo>
                    <a:cubicBezTo>
                      <a:pt x="3" y="668"/>
                      <a:pt x="3" y="668"/>
                      <a:pt x="3" y="668"/>
                    </a:cubicBezTo>
                    <a:cubicBezTo>
                      <a:pt x="3" y="668"/>
                      <a:pt x="3" y="668"/>
                      <a:pt x="3" y="668"/>
                    </a:cubicBezTo>
                    <a:cubicBezTo>
                      <a:pt x="3" y="668"/>
                      <a:pt x="3" y="668"/>
                      <a:pt x="3" y="668"/>
                    </a:cubicBezTo>
                    <a:cubicBezTo>
                      <a:pt x="3" y="668"/>
                      <a:pt x="3" y="668"/>
                      <a:pt x="3" y="668"/>
                    </a:cubicBezTo>
                    <a:cubicBezTo>
                      <a:pt x="3" y="668"/>
                      <a:pt x="3" y="668"/>
                      <a:pt x="3" y="668"/>
                    </a:cubicBezTo>
                    <a:cubicBezTo>
                      <a:pt x="3" y="668"/>
                      <a:pt x="4" y="669"/>
                      <a:pt x="6" y="669"/>
                    </a:cubicBezTo>
                    <a:cubicBezTo>
                      <a:pt x="10" y="671"/>
                      <a:pt x="19" y="675"/>
                      <a:pt x="28" y="679"/>
                    </a:cubicBezTo>
                    <a:cubicBezTo>
                      <a:pt x="32" y="681"/>
                      <a:pt x="36" y="683"/>
                      <a:pt x="39" y="685"/>
                    </a:cubicBezTo>
                    <a:cubicBezTo>
                      <a:pt x="40" y="685"/>
                      <a:pt x="42" y="686"/>
                      <a:pt x="43" y="686"/>
                    </a:cubicBezTo>
                    <a:cubicBezTo>
                      <a:pt x="43" y="687"/>
                      <a:pt x="44" y="687"/>
                      <a:pt x="44" y="687"/>
                    </a:cubicBezTo>
                    <a:cubicBezTo>
                      <a:pt x="45" y="687"/>
                      <a:pt x="45" y="687"/>
                      <a:pt x="45" y="687"/>
                    </a:cubicBezTo>
                    <a:cubicBezTo>
                      <a:pt x="46" y="687"/>
                      <a:pt x="46" y="687"/>
                      <a:pt x="46" y="687"/>
                    </a:cubicBezTo>
                    <a:cubicBezTo>
                      <a:pt x="46" y="687"/>
                      <a:pt x="46" y="687"/>
                      <a:pt x="47" y="686"/>
                    </a:cubicBezTo>
                    <a:cubicBezTo>
                      <a:pt x="47" y="686"/>
                      <a:pt x="47" y="686"/>
                      <a:pt x="47" y="685"/>
                    </a:cubicBezTo>
                    <a:cubicBezTo>
                      <a:pt x="47" y="685"/>
                      <a:pt x="47" y="685"/>
                      <a:pt x="46" y="684"/>
                    </a:cubicBezTo>
                    <a:cubicBezTo>
                      <a:pt x="3" y="657"/>
                      <a:pt x="3" y="657"/>
                      <a:pt x="3" y="657"/>
                    </a:cubicBezTo>
                    <a:cubicBezTo>
                      <a:pt x="2" y="659"/>
                      <a:pt x="2" y="659"/>
                      <a:pt x="2" y="659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59"/>
                      <a:pt x="2" y="659"/>
                      <a:pt x="2" y="659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59"/>
                      <a:pt x="2" y="659"/>
                      <a:pt x="2" y="659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59"/>
                      <a:pt x="2" y="659"/>
                      <a:pt x="2" y="659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59"/>
                      <a:pt x="2" y="659"/>
                      <a:pt x="2" y="659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60"/>
                      <a:pt x="2" y="660"/>
                      <a:pt x="2" y="660"/>
                    </a:cubicBezTo>
                    <a:cubicBezTo>
                      <a:pt x="2" y="660"/>
                      <a:pt x="5" y="661"/>
                      <a:pt x="9" y="663"/>
                    </a:cubicBezTo>
                    <a:cubicBezTo>
                      <a:pt x="15" y="666"/>
                      <a:pt x="23" y="671"/>
                      <a:pt x="30" y="674"/>
                    </a:cubicBezTo>
                    <a:cubicBezTo>
                      <a:pt x="34" y="676"/>
                      <a:pt x="37" y="677"/>
                      <a:pt x="40" y="679"/>
                    </a:cubicBezTo>
                    <a:cubicBezTo>
                      <a:pt x="41" y="679"/>
                      <a:pt x="42" y="680"/>
                      <a:pt x="43" y="680"/>
                    </a:cubicBezTo>
                    <a:cubicBezTo>
                      <a:pt x="43" y="680"/>
                      <a:pt x="44" y="680"/>
                      <a:pt x="44" y="680"/>
                    </a:cubicBezTo>
                    <a:cubicBezTo>
                      <a:pt x="44" y="680"/>
                      <a:pt x="45" y="681"/>
                      <a:pt x="45" y="681"/>
                    </a:cubicBezTo>
                    <a:cubicBezTo>
                      <a:pt x="46" y="681"/>
                      <a:pt x="46" y="681"/>
                      <a:pt x="46" y="681"/>
                    </a:cubicBezTo>
                    <a:cubicBezTo>
                      <a:pt x="46" y="680"/>
                      <a:pt x="46" y="680"/>
                      <a:pt x="46" y="680"/>
                    </a:cubicBezTo>
                    <a:cubicBezTo>
                      <a:pt x="47" y="680"/>
                      <a:pt x="47" y="679"/>
                      <a:pt x="47" y="679"/>
                    </a:cubicBezTo>
                    <a:cubicBezTo>
                      <a:pt x="47" y="678"/>
                      <a:pt x="46" y="678"/>
                      <a:pt x="46" y="678"/>
                    </a:cubicBezTo>
                    <a:cubicBezTo>
                      <a:pt x="46" y="678"/>
                      <a:pt x="43" y="676"/>
                      <a:pt x="39" y="674"/>
                    </a:cubicBezTo>
                    <a:cubicBezTo>
                      <a:pt x="34" y="670"/>
                      <a:pt x="25" y="665"/>
                      <a:pt x="18" y="661"/>
                    </a:cubicBezTo>
                    <a:cubicBezTo>
                      <a:pt x="14" y="658"/>
                      <a:pt x="11" y="656"/>
                      <a:pt x="8" y="655"/>
                    </a:cubicBezTo>
                    <a:cubicBezTo>
                      <a:pt x="7" y="654"/>
                      <a:pt x="6" y="653"/>
                      <a:pt x="6" y="653"/>
                    </a:cubicBezTo>
                    <a:cubicBezTo>
                      <a:pt x="5" y="652"/>
                      <a:pt x="5" y="652"/>
                      <a:pt x="5" y="652"/>
                    </a:cubicBezTo>
                    <a:cubicBezTo>
                      <a:pt x="5" y="652"/>
                      <a:pt x="5" y="652"/>
                      <a:pt x="5" y="652"/>
                    </a:cubicBezTo>
                    <a:cubicBezTo>
                      <a:pt x="5" y="652"/>
                      <a:pt x="5" y="652"/>
                      <a:pt x="5" y="652"/>
                    </a:cubicBezTo>
                    <a:cubicBezTo>
                      <a:pt x="5" y="652"/>
                      <a:pt x="5" y="652"/>
                      <a:pt x="5" y="652"/>
                    </a:cubicBezTo>
                    <a:cubicBezTo>
                      <a:pt x="5" y="652"/>
                      <a:pt x="5" y="652"/>
                      <a:pt x="5" y="652"/>
                    </a:cubicBezTo>
                    <a:cubicBezTo>
                      <a:pt x="5" y="652"/>
                      <a:pt x="5" y="652"/>
                      <a:pt x="5" y="652"/>
                    </a:cubicBezTo>
                    <a:cubicBezTo>
                      <a:pt x="5" y="652"/>
                      <a:pt x="5" y="652"/>
                      <a:pt x="5" y="652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5" y="653"/>
                      <a:pt x="5" y="653"/>
                      <a:pt x="5" y="653"/>
                    </a:cubicBezTo>
                    <a:cubicBezTo>
                      <a:pt x="5" y="652"/>
                      <a:pt x="5" y="652"/>
                      <a:pt x="5" y="652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5" y="653"/>
                      <a:pt x="5" y="653"/>
                      <a:pt x="5" y="653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5" y="653"/>
                      <a:pt x="5" y="653"/>
                      <a:pt x="5" y="653"/>
                    </a:cubicBezTo>
                    <a:cubicBezTo>
                      <a:pt x="5" y="653"/>
                      <a:pt x="5" y="653"/>
                      <a:pt x="5" y="653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5" y="653"/>
                      <a:pt x="5" y="653"/>
                      <a:pt x="5" y="653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5" y="654"/>
                      <a:pt x="5" y="654"/>
                      <a:pt x="5" y="654"/>
                    </a:cubicBezTo>
                    <a:cubicBezTo>
                      <a:pt x="5" y="653"/>
                      <a:pt x="5" y="653"/>
                      <a:pt x="5" y="653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5" y="654"/>
                      <a:pt x="5" y="654"/>
                      <a:pt x="5" y="654"/>
                    </a:cubicBezTo>
                    <a:cubicBezTo>
                      <a:pt x="5" y="654"/>
                      <a:pt x="5" y="654"/>
                      <a:pt x="5" y="654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4" y="655"/>
                      <a:pt x="4" y="655"/>
                      <a:pt x="4" y="655"/>
                    </a:cubicBezTo>
                    <a:cubicBezTo>
                      <a:pt x="5" y="655"/>
                      <a:pt x="5" y="654"/>
                      <a:pt x="5" y="654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4" y="655"/>
                      <a:pt x="4" y="655"/>
                      <a:pt x="4" y="655"/>
                    </a:cubicBezTo>
                    <a:cubicBezTo>
                      <a:pt x="4" y="654"/>
                      <a:pt x="4" y="654"/>
                      <a:pt x="4" y="654"/>
                    </a:cubicBezTo>
                    <a:cubicBezTo>
                      <a:pt x="4" y="655"/>
                      <a:pt x="4" y="655"/>
                      <a:pt x="4" y="655"/>
                    </a:cubicBezTo>
                    <a:cubicBezTo>
                      <a:pt x="4" y="655"/>
                      <a:pt x="4" y="655"/>
                      <a:pt x="4" y="655"/>
                    </a:cubicBezTo>
                    <a:cubicBezTo>
                      <a:pt x="4" y="654"/>
                      <a:pt x="4" y="654"/>
                      <a:pt x="4" y="654"/>
                    </a:cubicBezTo>
                    <a:cubicBezTo>
                      <a:pt x="4" y="655"/>
                      <a:pt x="4" y="655"/>
                      <a:pt x="4" y="655"/>
                    </a:cubicBezTo>
                    <a:cubicBezTo>
                      <a:pt x="4" y="654"/>
                      <a:pt x="4" y="654"/>
                      <a:pt x="4" y="654"/>
                    </a:cubicBezTo>
                    <a:cubicBezTo>
                      <a:pt x="4" y="655"/>
                      <a:pt x="4" y="655"/>
                      <a:pt x="4" y="655"/>
                    </a:cubicBezTo>
                    <a:cubicBezTo>
                      <a:pt x="4" y="655"/>
                      <a:pt x="4" y="655"/>
                      <a:pt x="4" y="655"/>
                    </a:cubicBezTo>
                    <a:cubicBezTo>
                      <a:pt x="4" y="654"/>
                      <a:pt x="4" y="654"/>
                      <a:pt x="4" y="654"/>
                    </a:cubicBezTo>
                    <a:cubicBezTo>
                      <a:pt x="4" y="655"/>
                      <a:pt x="4" y="655"/>
                      <a:pt x="4" y="655"/>
                    </a:cubicBezTo>
                    <a:cubicBezTo>
                      <a:pt x="4" y="655"/>
                      <a:pt x="5" y="655"/>
                      <a:pt x="6" y="656"/>
                    </a:cubicBezTo>
                    <a:cubicBezTo>
                      <a:pt x="11" y="657"/>
                      <a:pt x="20" y="662"/>
                      <a:pt x="28" y="666"/>
                    </a:cubicBezTo>
                    <a:cubicBezTo>
                      <a:pt x="33" y="668"/>
                      <a:pt x="36" y="670"/>
                      <a:pt x="39" y="671"/>
                    </a:cubicBezTo>
                    <a:cubicBezTo>
                      <a:pt x="41" y="672"/>
                      <a:pt x="42" y="673"/>
                      <a:pt x="43" y="673"/>
                    </a:cubicBezTo>
                    <a:cubicBezTo>
                      <a:pt x="43" y="673"/>
                      <a:pt x="44" y="673"/>
                      <a:pt x="44" y="674"/>
                    </a:cubicBezTo>
                    <a:cubicBezTo>
                      <a:pt x="44" y="674"/>
                      <a:pt x="44" y="674"/>
                      <a:pt x="44" y="674"/>
                    </a:cubicBezTo>
                    <a:cubicBezTo>
                      <a:pt x="44" y="674"/>
                      <a:pt x="45" y="674"/>
                      <a:pt x="45" y="674"/>
                    </a:cubicBezTo>
                    <a:cubicBezTo>
                      <a:pt x="45" y="674"/>
                      <a:pt x="45" y="674"/>
                      <a:pt x="45" y="674"/>
                    </a:cubicBezTo>
                    <a:cubicBezTo>
                      <a:pt x="46" y="674"/>
                      <a:pt x="46" y="674"/>
                      <a:pt x="46" y="673"/>
                    </a:cubicBezTo>
                    <a:cubicBezTo>
                      <a:pt x="46" y="673"/>
                      <a:pt x="47" y="672"/>
                      <a:pt x="46" y="672"/>
                    </a:cubicBezTo>
                    <a:cubicBezTo>
                      <a:pt x="46" y="672"/>
                      <a:pt x="46" y="671"/>
                      <a:pt x="46" y="671"/>
                    </a:cubicBezTo>
                    <a:cubicBezTo>
                      <a:pt x="4" y="645"/>
                      <a:pt x="4" y="645"/>
                      <a:pt x="4" y="645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5" y="647"/>
                      <a:pt x="5" y="647"/>
                      <a:pt x="5" y="647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8"/>
                      <a:pt x="5" y="648"/>
                      <a:pt x="5" y="647"/>
                    </a:cubicBezTo>
                    <a:cubicBezTo>
                      <a:pt x="4" y="646"/>
                      <a:pt x="4" y="646"/>
                      <a:pt x="4" y="646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7"/>
                      <a:pt x="4" y="647"/>
                      <a:pt x="4" y="647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7"/>
                      <a:pt x="4" y="647"/>
                      <a:pt x="4" y="647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7"/>
                      <a:pt x="4" y="647"/>
                      <a:pt x="4" y="647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7"/>
                      <a:pt x="4" y="647"/>
                      <a:pt x="4" y="647"/>
                    </a:cubicBezTo>
                    <a:cubicBezTo>
                      <a:pt x="4" y="648"/>
                      <a:pt x="4" y="648"/>
                      <a:pt x="4" y="648"/>
                    </a:cubicBezTo>
                    <a:cubicBezTo>
                      <a:pt x="4" y="648"/>
                      <a:pt x="5" y="648"/>
                      <a:pt x="6" y="649"/>
                    </a:cubicBezTo>
                    <a:cubicBezTo>
                      <a:pt x="10" y="651"/>
                      <a:pt x="20" y="655"/>
                      <a:pt x="28" y="660"/>
                    </a:cubicBezTo>
                    <a:cubicBezTo>
                      <a:pt x="32" y="662"/>
                      <a:pt x="36" y="664"/>
                      <a:pt x="39" y="665"/>
                    </a:cubicBezTo>
                    <a:cubicBezTo>
                      <a:pt x="40" y="666"/>
                      <a:pt x="42" y="666"/>
                      <a:pt x="43" y="667"/>
                    </a:cubicBezTo>
                    <a:cubicBezTo>
                      <a:pt x="43" y="667"/>
                      <a:pt x="43" y="667"/>
                      <a:pt x="44" y="667"/>
                    </a:cubicBezTo>
                    <a:cubicBezTo>
                      <a:pt x="44" y="667"/>
                      <a:pt x="44" y="667"/>
                      <a:pt x="44" y="667"/>
                    </a:cubicBezTo>
                    <a:cubicBezTo>
                      <a:pt x="45" y="667"/>
                      <a:pt x="45" y="667"/>
                      <a:pt x="45" y="667"/>
                    </a:cubicBezTo>
                    <a:cubicBezTo>
                      <a:pt x="45" y="667"/>
                      <a:pt x="45" y="667"/>
                      <a:pt x="45" y="667"/>
                    </a:cubicBezTo>
                    <a:cubicBezTo>
                      <a:pt x="46" y="667"/>
                      <a:pt x="46" y="667"/>
                      <a:pt x="46" y="667"/>
                    </a:cubicBezTo>
                    <a:cubicBezTo>
                      <a:pt x="46" y="667"/>
                      <a:pt x="46" y="667"/>
                      <a:pt x="46" y="667"/>
                    </a:cubicBezTo>
                    <a:cubicBezTo>
                      <a:pt x="46" y="666"/>
                      <a:pt x="46" y="666"/>
                      <a:pt x="46" y="666"/>
                    </a:cubicBezTo>
                    <a:cubicBezTo>
                      <a:pt x="46" y="665"/>
                      <a:pt x="46" y="665"/>
                      <a:pt x="46" y="665"/>
                    </a:cubicBezTo>
                    <a:cubicBezTo>
                      <a:pt x="46" y="665"/>
                      <a:pt x="46" y="665"/>
                      <a:pt x="46" y="665"/>
                    </a:cubicBezTo>
                    <a:cubicBezTo>
                      <a:pt x="45" y="664"/>
                      <a:pt x="44" y="663"/>
                      <a:pt x="43" y="662"/>
                    </a:cubicBezTo>
                    <a:cubicBezTo>
                      <a:pt x="33" y="656"/>
                      <a:pt x="4" y="638"/>
                      <a:pt x="4" y="638"/>
                    </a:cubicBezTo>
                    <a:cubicBezTo>
                      <a:pt x="3" y="640"/>
                      <a:pt x="3" y="640"/>
                      <a:pt x="3" y="640"/>
                    </a:cubicBezTo>
                    <a:cubicBezTo>
                      <a:pt x="2" y="641"/>
                      <a:pt x="2" y="641"/>
                      <a:pt x="2" y="641"/>
                    </a:cubicBezTo>
                    <a:cubicBezTo>
                      <a:pt x="2" y="641"/>
                      <a:pt x="12" y="646"/>
                      <a:pt x="22" y="652"/>
                    </a:cubicBezTo>
                    <a:cubicBezTo>
                      <a:pt x="27" y="654"/>
                      <a:pt x="33" y="657"/>
                      <a:pt x="37" y="659"/>
                    </a:cubicBezTo>
                    <a:cubicBezTo>
                      <a:pt x="39" y="660"/>
                      <a:pt x="40" y="661"/>
                      <a:pt x="42" y="661"/>
                    </a:cubicBezTo>
                    <a:cubicBezTo>
                      <a:pt x="42" y="661"/>
                      <a:pt x="43" y="662"/>
                      <a:pt x="44" y="662"/>
                    </a:cubicBezTo>
                    <a:cubicBezTo>
                      <a:pt x="44" y="662"/>
                      <a:pt x="44" y="662"/>
                      <a:pt x="45" y="662"/>
                    </a:cubicBezTo>
                    <a:cubicBezTo>
                      <a:pt x="45" y="662"/>
                      <a:pt x="45" y="662"/>
                      <a:pt x="45" y="662"/>
                    </a:cubicBezTo>
                    <a:cubicBezTo>
                      <a:pt x="46" y="662"/>
                      <a:pt x="46" y="662"/>
                      <a:pt x="46" y="661"/>
                    </a:cubicBezTo>
                    <a:cubicBezTo>
                      <a:pt x="46" y="661"/>
                      <a:pt x="47" y="661"/>
                      <a:pt x="46" y="660"/>
                    </a:cubicBezTo>
                    <a:cubicBezTo>
                      <a:pt x="46" y="660"/>
                      <a:pt x="46" y="660"/>
                      <a:pt x="46" y="659"/>
                    </a:cubicBezTo>
                    <a:cubicBezTo>
                      <a:pt x="46" y="659"/>
                      <a:pt x="43" y="658"/>
                      <a:pt x="39" y="655"/>
                    </a:cubicBezTo>
                    <a:cubicBezTo>
                      <a:pt x="33" y="652"/>
                      <a:pt x="24" y="647"/>
                      <a:pt x="17" y="642"/>
                    </a:cubicBezTo>
                    <a:cubicBezTo>
                      <a:pt x="13" y="640"/>
                      <a:pt x="10" y="638"/>
                      <a:pt x="8" y="636"/>
                    </a:cubicBezTo>
                    <a:cubicBezTo>
                      <a:pt x="7" y="635"/>
                      <a:pt x="6" y="635"/>
                      <a:pt x="5" y="634"/>
                    </a:cubicBezTo>
                    <a:cubicBezTo>
                      <a:pt x="4" y="634"/>
                      <a:pt x="4" y="634"/>
                      <a:pt x="4" y="634"/>
                    </a:cubicBezTo>
                    <a:cubicBezTo>
                      <a:pt x="4" y="634"/>
                      <a:pt x="4" y="634"/>
                      <a:pt x="4" y="634"/>
                    </a:cubicBezTo>
                    <a:cubicBezTo>
                      <a:pt x="4" y="634"/>
                      <a:pt x="4" y="634"/>
                      <a:pt x="4" y="634"/>
                    </a:cubicBezTo>
                    <a:cubicBezTo>
                      <a:pt x="4" y="634"/>
                      <a:pt x="4" y="634"/>
                      <a:pt x="4" y="634"/>
                    </a:cubicBezTo>
                    <a:cubicBezTo>
                      <a:pt x="4" y="634"/>
                      <a:pt x="4" y="634"/>
                      <a:pt x="4" y="634"/>
                    </a:cubicBezTo>
                    <a:cubicBezTo>
                      <a:pt x="4" y="634"/>
                      <a:pt x="4" y="634"/>
                      <a:pt x="4" y="634"/>
                    </a:cubicBezTo>
                    <a:cubicBezTo>
                      <a:pt x="4" y="634"/>
                      <a:pt x="4" y="634"/>
                      <a:pt x="4" y="634"/>
                    </a:cubicBezTo>
                    <a:cubicBezTo>
                      <a:pt x="4" y="634"/>
                      <a:pt x="4" y="634"/>
                      <a:pt x="4" y="634"/>
                    </a:cubicBezTo>
                    <a:cubicBezTo>
                      <a:pt x="3" y="634"/>
                      <a:pt x="3" y="634"/>
                      <a:pt x="3" y="634"/>
                    </a:cubicBezTo>
                    <a:cubicBezTo>
                      <a:pt x="5" y="634"/>
                      <a:pt x="5" y="634"/>
                      <a:pt x="5" y="634"/>
                    </a:cubicBezTo>
                    <a:cubicBezTo>
                      <a:pt x="5" y="634"/>
                      <a:pt x="4" y="634"/>
                      <a:pt x="4" y="634"/>
                    </a:cubicBezTo>
                    <a:cubicBezTo>
                      <a:pt x="3" y="634"/>
                      <a:pt x="3" y="634"/>
                      <a:pt x="3" y="634"/>
                    </a:cubicBezTo>
                    <a:cubicBezTo>
                      <a:pt x="5" y="634"/>
                      <a:pt x="5" y="634"/>
                      <a:pt x="5" y="634"/>
                    </a:cubicBezTo>
                    <a:cubicBezTo>
                      <a:pt x="3" y="634"/>
                      <a:pt x="3" y="634"/>
                      <a:pt x="3" y="634"/>
                    </a:cubicBezTo>
                    <a:cubicBezTo>
                      <a:pt x="4" y="635"/>
                      <a:pt x="4" y="635"/>
                      <a:pt x="4" y="635"/>
                    </a:cubicBezTo>
                    <a:cubicBezTo>
                      <a:pt x="5" y="634"/>
                      <a:pt x="5" y="634"/>
                      <a:pt x="5" y="634"/>
                    </a:cubicBezTo>
                    <a:cubicBezTo>
                      <a:pt x="3" y="634"/>
                      <a:pt x="3" y="634"/>
                      <a:pt x="3" y="634"/>
                    </a:cubicBezTo>
                    <a:cubicBezTo>
                      <a:pt x="4" y="635"/>
                      <a:pt x="4" y="635"/>
                      <a:pt x="4" y="635"/>
                    </a:cubicBezTo>
                    <a:cubicBezTo>
                      <a:pt x="3" y="634"/>
                      <a:pt x="3" y="634"/>
                      <a:pt x="3" y="634"/>
                    </a:cubicBezTo>
                    <a:cubicBezTo>
                      <a:pt x="2" y="636"/>
                      <a:pt x="2" y="636"/>
                      <a:pt x="2" y="636"/>
                    </a:cubicBezTo>
                    <a:cubicBezTo>
                      <a:pt x="43" y="654"/>
                      <a:pt x="43" y="654"/>
                      <a:pt x="43" y="654"/>
                    </a:cubicBezTo>
                    <a:cubicBezTo>
                      <a:pt x="44" y="654"/>
                      <a:pt x="45" y="654"/>
                      <a:pt x="45" y="653"/>
                    </a:cubicBezTo>
                    <a:cubicBezTo>
                      <a:pt x="45" y="652"/>
                      <a:pt x="45" y="652"/>
                      <a:pt x="45" y="652"/>
                    </a:cubicBezTo>
                    <a:cubicBezTo>
                      <a:pt x="45" y="652"/>
                      <a:pt x="45" y="651"/>
                      <a:pt x="45" y="651"/>
                    </a:cubicBezTo>
                    <a:cubicBezTo>
                      <a:pt x="45" y="651"/>
                      <a:pt x="45" y="651"/>
                      <a:pt x="45" y="651"/>
                    </a:cubicBezTo>
                    <a:cubicBezTo>
                      <a:pt x="44" y="650"/>
                      <a:pt x="43" y="650"/>
                      <a:pt x="42" y="649"/>
                    </a:cubicBezTo>
                    <a:cubicBezTo>
                      <a:pt x="37" y="646"/>
                      <a:pt x="27" y="640"/>
                      <a:pt x="19" y="635"/>
                    </a:cubicBezTo>
                    <a:cubicBezTo>
                      <a:pt x="15" y="633"/>
                      <a:pt x="11" y="630"/>
                      <a:pt x="8" y="629"/>
                    </a:cubicBezTo>
                    <a:cubicBezTo>
                      <a:pt x="7" y="628"/>
                      <a:pt x="6" y="627"/>
                      <a:pt x="5" y="626"/>
                    </a:cubicBezTo>
                    <a:cubicBezTo>
                      <a:pt x="4" y="626"/>
                      <a:pt x="4" y="626"/>
                      <a:pt x="4" y="626"/>
                    </a:cubicBezTo>
                    <a:cubicBezTo>
                      <a:pt x="4" y="626"/>
                      <a:pt x="4" y="626"/>
                      <a:pt x="4" y="626"/>
                    </a:cubicBezTo>
                    <a:cubicBezTo>
                      <a:pt x="4" y="626"/>
                      <a:pt x="4" y="626"/>
                      <a:pt x="4" y="626"/>
                    </a:cubicBezTo>
                    <a:cubicBezTo>
                      <a:pt x="3" y="627"/>
                      <a:pt x="3" y="627"/>
                      <a:pt x="3" y="627"/>
                    </a:cubicBezTo>
                    <a:cubicBezTo>
                      <a:pt x="4" y="627"/>
                      <a:pt x="4" y="627"/>
                      <a:pt x="4" y="627"/>
                    </a:cubicBezTo>
                    <a:cubicBezTo>
                      <a:pt x="4" y="626"/>
                      <a:pt x="4" y="626"/>
                      <a:pt x="4" y="626"/>
                    </a:cubicBezTo>
                    <a:cubicBezTo>
                      <a:pt x="3" y="627"/>
                      <a:pt x="3" y="627"/>
                      <a:pt x="3" y="627"/>
                    </a:cubicBezTo>
                    <a:cubicBezTo>
                      <a:pt x="4" y="627"/>
                      <a:pt x="4" y="627"/>
                      <a:pt x="4" y="627"/>
                    </a:cubicBezTo>
                    <a:cubicBezTo>
                      <a:pt x="3" y="627"/>
                      <a:pt x="3" y="627"/>
                      <a:pt x="3" y="627"/>
                    </a:cubicBezTo>
                    <a:cubicBezTo>
                      <a:pt x="4" y="627"/>
                      <a:pt x="4" y="627"/>
                      <a:pt x="4" y="627"/>
                    </a:cubicBezTo>
                    <a:cubicBezTo>
                      <a:pt x="4" y="627"/>
                      <a:pt x="4" y="627"/>
                      <a:pt x="4" y="627"/>
                    </a:cubicBezTo>
                    <a:cubicBezTo>
                      <a:pt x="3" y="627"/>
                      <a:pt x="3" y="627"/>
                      <a:pt x="3" y="627"/>
                    </a:cubicBezTo>
                    <a:cubicBezTo>
                      <a:pt x="4" y="627"/>
                      <a:pt x="4" y="627"/>
                      <a:pt x="4" y="627"/>
                    </a:cubicBezTo>
                    <a:cubicBezTo>
                      <a:pt x="3" y="626"/>
                      <a:pt x="3" y="626"/>
                      <a:pt x="3" y="626"/>
                    </a:cubicBezTo>
                    <a:cubicBezTo>
                      <a:pt x="2" y="628"/>
                      <a:pt x="2" y="628"/>
                      <a:pt x="2" y="628"/>
                    </a:cubicBezTo>
                    <a:cubicBezTo>
                      <a:pt x="2" y="628"/>
                      <a:pt x="12" y="633"/>
                      <a:pt x="22" y="638"/>
                    </a:cubicBezTo>
                    <a:cubicBezTo>
                      <a:pt x="27" y="640"/>
                      <a:pt x="33" y="642"/>
                      <a:pt x="37" y="644"/>
                    </a:cubicBezTo>
                    <a:cubicBezTo>
                      <a:pt x="39" y="645"/>
                      <a:pt x="41" y="646"/>
                      <a:pt x="42" y="647"/>
                    </a:cubicBezTo>
                    <a:cubicBezTo>
                      <a:pt x="43" y="647"/>
                      <a:pt x="43" y="647"/>
                      <a:pt x="44" y="647"/>
                    </a:cubicBezTo>
                    <a:cubicBezTo>
                      <a:pt x="44" y="647"/>
                      <a:pt x="45" y="648"/>
                      <a:pt x="45" y="648"/>
                    </a:cubicBezTo>
                    <a:cubicBezTo>
                      <a:pt x="46" y="647"/>
                      <a:pt x="46" y="647"/>
                      <a:pt x="46" y="647"/>
                    </a:cubicBezTo>
                    <a:cubicBezTo>
                      <a:pt x="46" y="647"/>
                      <a:pt x="46" y="647"/>
                      <a:pt x="47" y="647"/>
                    </a:cubicBezTo>
                    <a:cubicBezTo>
                      <a:pt x="47" y="646"/>
                      <a:pt x="47" y="646"/>
                      <a:pt x="47" y="646"/>
                    </a:cubicBezTo>
                    <a:cubicBezTo>
                      <a:pt x="47" y="645"/>
                      <a:pt x="47" y="645"/>
                      <a:pt x="46" y="645"/>
                    </a:cubicBezTo>
                    <a:cubicBezTo>
                      <a:pt x="3" y="618"/>
                      <a:pt x="3" y="618"/>
                      <a:pt x="3" y="618"/>
                    </a:cubicBezTo>
                    <a:cubicBezTo>
                      <a:pt x="2" y="619"/>
                      <a:pt x="2" y="619"/>
                      <a:pt x="2" y="619"/>
                    </a:cubicBezTo>
                    <a:cubicBezTo>
                      <a:pt x="3" y="620"/>
                      <a:pt x="3" y="620"/>
                      <a:pt x="3" y="620"/>
                    </a:cubicBezTo>
                    <a:cubicBezTo>
                      <a:pt x="2" y="619"/>
                      <a:pt x="2" y="619"/>
                      <a:pt x="2" y="619"/>
                    </a:cubicBezTo>
                    <a:cubicBezTo>
                      <a:pt x="3" y="620"/>
                      <a:pt x="3" y="620"/>
                      <a:pt x="3" y="620"/>
                    </a:cubicBezTo>
                    <a:cubicBezTo>
                      <a:pt x="3" y="620"/>
                      <a:pt x="3" y="620"/>
                      <a:pt x="3" y="620"/>
                    </a:cubicBezTo>
                    <a:cubicBezTo>
                      <a:pt x="2" y="619"/>
                      <a:pt x="2" y="619"/>
                      <a:pt x="2" y="619"/>
                    </a:cubicBezTo>
                    <a:cubicBezTo>
                      <a:pt x="3" y="620"/>
                      <a:pt x="3" y="620"/>
                      <a:pt x="3" y="620"/>
                    </a:cubicBezTo>
                    <a:cubicBezTo>
                      <a:pt x="2" y="619"/>
                      <a:pt x="2" y="619"/>
                      <a:pt x="2" y="619"/>
                    </a:cubicBezTo>
                    <a:cubicBezTo>
                      <a:pt x="2" y="620"/>
                      <a:pt x="2" y="620"/>
                      <a:pt x="2" y="620"/>
                    </a:cubicBezTo>
                    <a:cubicBezTo>
                      <a:pt x="3" y="620"/>
                      <a:pt x="3" y="620"/>
                      <a:pt x="3" y="620"/>
                    </a:cubicBezTo>
                    <a:cubicBezTo>
                      <a:pt x="2" y="619"/>
                      <a:pt x="2" y="619"/>
                      <a:pt x="2" y="619"/>
                    </a:cubicBezTo>
                    <a:cubicBezTo>
                      <a:pt x="2" y="620"/>
                      <a:pt x="2" y="620"/>
                      <a:pt x="2" y="620"/>
                    </a:cubicBezTo>
                    <a:cubicBezTo>
                      <a:pt x="2" y="620"/>
                      <a:pt x="2" y="620"/>
                      <a:pt x="2" y="620"/>
                    </a:cubicBezTo>
                    <a:cubicBezTo>
                      <a:pt x="2" y="620"/>
                      <a:pt x="2" y="620"/>
                      <a:pt x="2" y="620"/>
                    </a:cubicBezTo>
                    <a:cubicBezTo>
                      <a:pt x="2" y="620"/>
                      <a:pt x="2" y="620"/>
                      <a:pt x="2" y="620"/>
                    </a:cubicBezTo>
                    <a:cubicBezTo>
                      <a:pt x="2" y="620"/>
                      <a:pt x="2" y="620"/>
                      <a:pt x="2" y="620"/>
                    </a:cubicBezTo>
                    <a:cubicBezTo>
                      <a:pt x="2" y="620"/>
                      <a:pt x="2" y="620"/>
                      <a:pt x="2" y="620"/>
                    </a:cubicBezTo>
                    <a:cubicBezTo>
                      <a:pt x="2" y="620"/>
                      <a:pt x="2" y="620"/>
                      <a:pt x="3" y="621"/>
                    </a:cubicBezTo>
                    <a:cubicBezTo>
                      <a:pt x="6" y="622"/>
                      <a:pt x="17" y="627"/>
                      <a:pt x="26" y="631"/>
                    </a:cubicBezTo>
                    <a:cubicBezTo>
                      <a:pt x="31" y="634"/>
                      <a:pt x="36" y="636"/>
                      <a:pt x="39" y="637"/>
                    </a:cubicBezTo>
                    <a:cubicBezTo>
                      <a:pt x="42" y="639"/>
                      <a:pt x="45" y="640"/>
                      <a:pt x="45" y="640"/>
                    </a:cubicBezTo>
                    <a:cubicBezTo>
                      <a:pt x="45" y="640"/>
                      <a:pt x="46" y="640"/>
                      <a:pt x="46" y="640"/>
                    </a:cubicBezTo>
                    <a:cubicBezTo>
                      <a:pt x="47" y="639"/>
                      <a:pt x="47" y="639"/>
                      <a:pt x="47" y="639"/>
                    </a:cubicBezTo>
                    <a:cubicBezTo>
                      <a:pt x="47" y="638"/>
                      <a:pt x="46" y="638"/>
                      <a:pt x="46" y="638"/>
                    </a:cubicBezTo>
                    <a:cubicBezTo>
                      <a:pt x="46" y="637"/>
                      <a:pt x="46" y="637"/>
                      <a:pt x="45" y="637"/>
                    </a:cubicBezTo>
                    <a:cubicBezTo>
                      <a:pt x="43" y="635"/>
                      <a:pt x="40" y="633"/>
                      <a:pt x="36" y="631"/>
                    </a:cubicBezTo>
                    <a:cubicBezTo>
                      <a:pt x="30" y="627"/>
                      <a:pt x="22" y="622"/>
                      <a:pt x="15" y="618"/>
                    </a:cubicBezTo>
                    <a:cubicBezTo>
                      <a:pt x="12" y="616"/>
                      <a:pt x="9" y="615"/>
                      <a:pt x="7" y="614"/>
                    </a:cubicBezTo>
                    <a:cubicBezTo>
                      <a:pt x="6" y="613"/>
                      <a:pt x="6" y="612"/>
                      <a:pt x="5" y="612"/>
                    </a:cubicBezTo>
                    <a:cubicBezTo>
                      <a:pt x="4" y="612"/>
                      <a:pt x="4" y="612"/>
                      <a:pt x="4" y="612"/>
                    </a:cubicBezTo>
                    <a:cubicBezTo>
                      <a:pt x="4" y="612"/>
                      <a:pt x="4" y="612"/>
                      <a:pt x="4" y="612"/>
                    </a:cubicBezTo>
                    <a:cubicBezTo>
                      <a:pt x="4" y="612"/>
                      <a:pt x="4" y="612"/>
                      <a:pt x="4" y="612"/>
                    </a:cubicBezTo>
                    <a:cubicBezTo>
                      <a:pt x="4" y="612"/>
                      <a:pt x="4" y="612"/>
                      <a:pt x="4" y="612"/>
                    </a:cubicBezTo>
                    <a:cubicBezTo>
                      <a:pt x="4" y="612"/>
                      <a:pt x="4" y="612"/>
                      <a:pt x="4" y="612"/>
                    </a:cubicBezTo>
                    <a:cubicBezTo>
                      <a:pt x="4" y="612"/>
                      <a:pt x="4" y="612"/>
                      <a:pt x="4" y="612"/>
                    </a:cubicBezTo>
                    <a:cubicBezTo>
                      <a:pt x="4" y="612"/>
                      <a:pt x="4" y="612"/>
                      <a:pt x="4" y="612"/>
                    </a:cubicBezTo>
                    <a:cubicBezTo>
                      <a:pt x="3" y="613"/>
                      <a:pt x="3" y="613"/>
                      <a:pt x="3" y="613"/>
                    </a:cubicBezTo>
                    <a:cubicBezTo>
                      <a:pt x="5" y="612"/>
                      <a:pt x="5" y="612"/>
                      <a:pt x="5" y="612"/>
                    </a:cubicBezTo>
                    <a:cubicBezTo>
                      <a:pt x="4" y="612"/>
                      <a:pt x="4" y="612"/>
                      <a:pt x="4" y="612"/>
                    </a:cubicBezTo>
                    <a:cubicBezTo>
                      <a:pt x="3" y="613"/>
                      <a:pt x="3" y="613"/>
                      <a:pt x="3" y="613"/>
                    </a:cubicBezTo>
                    <a:cubicBezTo>
                      <a:pt x="5" y="612"/>
                      <a:pt x="5" y="612"/>
                      <a:pt x="5" y="612"/>
                    </a:cubicBezTo>
                    <a:cubicBezTo>
                      <a:pt x="3" y="613"/>
                      <a:pt x="3" y="613"/>
                      <a:pt x="3" y="613"/>
                    </a:cubicBezTo>
                    <a:cubicBezTo>
                      <a:pt x="5" y="613"/>
                      <a:pt x="5" y="613"/>
                      <a:pt x="5" y="613"/>
                    </a:cubicBezTo>
                    <a:cubicBezTo>
                      <a:pt x="5" y="612"/>
                      <a:pt x="5" y="612"/>
                      <a:pt x="5" y="612"/>
                    </a:cubicBezTo>
                    <a:cubicBezTo>
                      <a:pt x="3" y="613"/>
                      <a:pt x="3" y="613"/>
                      <a:pt x="3" y="613"/>
                    </a:cubicBezTo>
                    <a:cubicBezTo>
                      <a:pt x="5" y="613"/>
                      <a:pt x="5" y="613"/>
                      <a:pt x="5" y="613"/>
                    </a:cubicBezTo>
                    <a:cubicBezTo>
                      <a:pt x="3" y="613"/>
                      <a:pt x="3" y="613"/>
                      <a:pt x="3" y="613"/>
                    </a:cubicBezTo>
                    <a:cubicBezTo>
                      <a:pt x="4" y="614"/>
                      <a:pt x="4" y="614"/>
                      <a:pt x="4" y="614"/>
                    </a:cubicBezTo>
                    <a:cubicBezTo>
                      <a:pt x="5" y="613"/>
                      <a:pt x="5" y="613"/>
                      <a:pt x="5" y="613"/>
                    </a:cubicBezTo>
                    <a:cubicBezTo>
                      <a:pt x="3" y="613"/>
                      <a:pt x="3" y="613"/>
                      <a:pt x="3" y="613"/>
                    </a:cubicBezTo>
                    <a:cubicBezTo>
                      <a:pt x="4" y="614"/>
                      <a:pt x="4" y="614"/>
                      <a:pt x="4" y="614"/>
                    </a:cubicBezTo>
                    <a:cubicBezTo>
                      <a:pt x="3" y="613"/>
                      <a:pt x="3" y="613"/>
                      <a:pt x="3" y="613"/>
                    </a:cubicBezTo>
                    <a:cubicBezTo>
                      <a:pt x="3" y="614"/>
                      <a:pt x="3" y="614"/>
                      <a:pt x="3" y="614"/>
                    </a:cubicBezTo>
                    <a:cubicBezTo>
                      <a:pt x="3" y="614"/>
                      <a:pt x="12" y="619"/>
                      <a:pt x="22" y="624"/>
                    </a:cubicBezTo>
                    <a:cubicBezTo>
                      <a:pt x="27" y="626"/>
                      <a:pt x="32" y="629"/>
                      <a:pt x="36" y="630"/>
                    </a:cubicBezTo>
                    <a:cubicBezTo>
                      <a:pt x="38" y="631"/>
                      <a:pt x="40" y="632"/>
                      <a:pt x="41" y="633"/>
                    </a:cubicBezTo>
                    <a:cubicBezTo>
                      <a:pt x="42" y="633"/>
                      <a:pt x="42" y="633"/>
                      <a:pt x="43" y="633"/>
                    </a:cubicBezTo>
                    <a:cubicBezTo>
                      <a:pt x="43" y="634"/>
                      <a:pt x="43" y="634"/>
                      <a:pt x="44" y="634"/>
                    </a:cubicBezTo>
                    <a:cubicBezTo>
                      <a:pt x="44" y="634"/>
                      <a:pt x="44" y="634"/>
                      <a:pt x="44" y="634"/>
                    </a:cubicBezTo>
                    <a:cubicBezTo>
                      <a:pt x="45" y="634"/>
                      <a:pt x="45" y="633"/>
                      <a:pt x="45" y="633"/>
                    </a:cubicBezTo>
                    <a:cubicBezTo>
                      <a:pt x="45" y="633"/>
                      <a:pt x="46" y="632"/>
                      <a:pt x="45" y="632"/>
                    </a:cubicBezTo>
                    <a:cubicBezTo>
                      <a:pt x="45" y="631"/>
                      <a:pt x="45" y="631"/>
                      <a:pt x="45" y="631"/>
                    </a:cubicBezTo>
                    <a:cubicBezTo>
                      <a:pt x="22" y="617"/>
                      <a:pt x="22" y="617"/>
                      <a:pt x="22" y="617"/>
                    </a:cubicBezTo>
                    <a:cubicBezTo>
                      <a:pt x="44" y="627"/>
                      <a:pt x="44" y="627"/>
                      <a:pt x="44" y="627"/>
                    </a:cubicBezTo>
                    <a:cubicBezTo>
                      <a:pt x="45" y="627"/>
                      <a:pt x="46" y="627"/>
                      <a:pt x="46" y="626"/>
                    </a:cubicBezTo>
                    <a:cubicBezTo>
                      <a:pt x="46" y="626"/>
                      <a:pt x="46" y="625"/>
                      <a:pt x="46" y="624"/>
                    </a:cubicBezTo>
                    <a:cubicBezTo>
                      <a:pt x="25" y="612"/>
                      <a:pt x="25" y="612"/>
                      <a:pt x="25" y="612"/>
                    </a:cubicBezTo>
                    <a:cubicBezTo>
                      <a:pt x="44" y="620"/>
                      <a:pt x="44" y="620"/>
                      <a:pt x="44" y="620"/>
                    </a:cubicBezTo>
                    <a:cubicBezTo>
                      <a:pt x="44" y="621"/>
                      <a:pt x="45" y="620"/>
                      <a:pt x="45" y="620"/>
                    </a:cubicBezTo>
                    <a:cubicBezTo>
                      <a:pt x="46" y="619"/>
                      <a:pt x="46" y="618"/>
                      <a:pt x="45" y="618"/>
                    </a:cubicBezTo>
                    <a:cubicBezTo>
                      <a:pt x="4" y="592"/>
                      <a:pt x="4" y="592"/>
                      <a:pt x="4" y="592"/>
                    </a:cubicBezTo>
                    <a:cubicBezTo>
                      <a:pt x="3" y="593"/>
                      <a:pt x="3" y="593"/>
                      <a:pt x="3" y="593"/>
                    </a:cubicBezTo>
                    <a:cubicBezTo>
                      <a:pt x="5" y="594"/>
                      <a:pt x="5" y="594"/>
                      <a:pt x="5" y="594"/>
                    </a:cubicBezTo>
                    <a:cubicBezTo>
                      <a:pt x="3" y="593"/>
                      <a:pt x="3" y="593"/>
                      <a:pt x="3" y="593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4" y="595"/>
                      <a:pt x="4" y="595"/>
                      <a:pt x="5" y="594"/>
                    </a:cubicBezTo>
                    <a:cubicBezTo>
                      <a:pt x="3" y="593"/>
                      <a:pt x="3" y="593"/>
                      <a:pt x="3" y="593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4"/>
                      <a:pt x="3" y="594"/>
                      <a:pt x="3" y="594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4"/>
                      <a:pt x="3" y="594"/>
                      <a:pt x="3" y="594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5"/>
                      <a:pt x="3" y="595"/>
                      <a:pt x="3" y="595"/>
                    </a:cubicBezTo>
                    <a:cubicBezTo>
                      <a:pt x="3" y="595"/>
                      <a:pt x="4" y="595"/>
                      <a:pt x="5" y="596"/>
                    </a:cubicBezTo>
                    <a:cubicBezTo>
                      <a:pt x="9" y="598"/>
                      <a:pt x="19" y="603"/>
                      <a:pt x="27" y="607"/>
                    </a:cubicBezTo>
                    <a:cubicBezTo>
                      <a:pt x="31" y="609"/>
                      <a:pt x="35" y="611"/>
                      <a:pt x="38" y="612"/>
                    </a:cubicBezTo>
                    <a:cubicBezTo>
                      <a:pt x="39" y="613"/>
                      <a:pt x="41" y="613"/>
                      <a:pt x="42" y="614"/>
                    </a:cubicBezTo>
                    <a:cubicBezTo>
                      <a:pt x="42" y="614"/>
                      <a:pt x="42" y="614"/>
                      <a:pt x="43" y="614"/>
                    </a:cubicBezTo>
                    <a:cubicBezTo>
                      <a:pt x="43" y="614"/>
                      <a:pt x="43" y="614"/>
                      <a:pt x="44" y="614"/>
                    </a:cubicBezTo>
                    <a:cubicBezTo>
                      <a:pt x="44" y="614"/>
                      <a:pt x="44" y="614"/>
                      <a:pt x="44" y="614"/>
                    </a:cubicBezTo>
                    <a:cubicBezTo>
                      <a:pt x="45" y="614"/>
                      <a:pt x="45" y="614"/>
                      <a:pt x="45" y="614"/>
                    </a:cubicBezTo>
                    <a:cubicBezTo>
                      <a:pt x="45" y="613"/>
                      <a:pt x="46" y="613"/>
                      <a:pt x="45" y="613"/>
                    </a:cubicBezTo>
                    <a:cubicBezTo>
                      <a:pt x="45" y="612"/>
                      <a:pt x="45" y="612"/>
                      <a:pt x="45" y="612"/>
                    </a:cubicBezTo>
                    <a:cubicBezTo>
                      <a:pt x="45" y="612"/>
                      <a:pt x="42" y="610"/>
                      <a:pt x="38" y="608"/>
                    </a:cubicBezTo>
                    <a:cubicBezTo>
                      <a:pt x="33" y="605"/>
                      <a:pt x="24" y="600"/>
                      <a:pt x="17" y="595"/>
                    </a:cubicBezTo>
                    <a:cubicBezTo>
                      <a:pt x="14" y="593"/>
                      <a:pt x="10" y="591"/>
                      <a:pt x="8" y="589"/>
                    </a:cubicBezTo>
                    <a:cubicBezTo>
                      <a:pt x="7" y="589"/>
                      <a:pt x="6" y="588"/>
                      <a:pt x="5" y="588"/>
                    </a:cubicBezTo>
                    <a:cubicBezTo>
                      <a:pt x="5" y="587"/>
                      <a:pt x="5" y="587"/>
                      <a:pt x="5" y="587"/>
                    </a:cubicBezTo>
                    <a:cubicBezTo>
                      <a:pt x="5" y="587"/>
                      <a:pt x="5" y="587"/>
                      <a:pt x="5" y="587"/>
                    </a:cubicBezTo>
                    <a:cubicBezTo>
                      <a:pt x="4" y="587"/>
                      <a:pt x="4" y="587"/>
                      <a:pt x="4" y="587"/>
                    </a:cubicBezTo>
                    <a:cubicBezTo>
                      <a:pt x="5" y="587"/>
                      <a:pt x="5" y="587"/>
                      <a:pt x="5" y="587"/>
                    </a:cubicBezTo>
                    <a:cubicBezTo>
                      <a:pt x="5" y="587"/>
                      <a:pt x="5" y="587"/>
                      <a:pt x="5" y="587"/>
                    </a:cubicBezTo>
                    <a:cubicBezTo>
                      <a:pt x="4" y="587"/>
                      <a:pt x="4" y="587"/>
                      <a:pt x="4" y="587"/>
                    </a:cubicBezTo>
                    <a:cubicBezTo>
                      <a:pt x="5" y="587"/>
                      <a:pt x="5" y="587"/>
                      <a:pt x="5" y="587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5" y="588"/>
                      <a:pt x="5" y="588"/>
                      <a:pt x="5" y="588"/>
                    </a:cubicBezTo>
                    <a:cubicBezTo>
                      <a:pt x="5" y="587"/>
                      <a:pt x="5" y="587"/>
                      <a:pt x="5" y="587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5" y="588"/>
                      <a:pt x="5" y="588"/>
                      <a:pt x="5" y="588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5" y="588"/>
                      <a:pt x="5" y="588"/>
                      <a:pt x="5" y="588"/>
                    </a:cubicBezTo>
                    <a:cubicBezTo>
                      <a:pt x="5" y="588"/>
                      <a:pt x="5" y="588"/>
                      <a:pt x="5" y="588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5" y="588"/>
                      <a:pt x="5" y="588"/>
                      <a:pt x="5" y="588"/>
                    </a:cubicBezTo>
                    <a:cubicBezTo>
                      <a:pt x="5" y="588"/>
                      <a:pt x="5" y="588"/>
                      <a:pt x="5" y="588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4" y="589"/>
                      <a:pt x="4" y="589"/>
                      <a:pt x="4" y="589"/>
                    </a:cubicBezTo>
                    <a:cubicBezTo>
                      <a:pt x="4" y="589"/>
                      <a:pt x="5" y="589"/>
                      <a:pt x="5" y="588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4" y="589"/>
                      <a:pt x="4" y="589"/>
                      <a:pt x="4" y="589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4" y="589"/>
                      <a:pt x="4" y="589"/>
                      <a:pt x="4" y="589"/>
                    </a:cubicBezTo>
                    <a:cubicBezTo>
                      <a:pt x="4" y="589"/>
                      <a:pt x="4" y="589"/>
                      <a:pt x="4" y="589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4" y="589"/>
                      <a:pt x="4" y="589"/>
                      <a:pt x="4" y="589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3" y="589"/>
                      <a:pt x="3" y="589"/>
                      <a:pt x="3" y="589"/>
                    </a:cubicBezTo>
                    <a:cubicBezTo>
                      <a:pt x="4" y="589"/>
                      <a:pt x="4" y="589"/>
                      <a:pt x="4" y="589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3" y="589"/>
                      <a:pt x="3" y="589"/>
                      <a:pt x="3" y="589"/>
                    </a:cubicBezTo>
                    <a:cubicBezTo>
                      <a:pt x="4" y="589"/>
                      <a:pt x="5" y="589"/>
                      <a:pt x="6" y="590"/>
                    </a:cubicBezTo>
                    <a:cubicBezTo>
                      <a:pt x="10" y="592"/>
                      <a:pt x="19" y="596"/>
                      <a:pt x="28" y="600"/>
                    </a:cubicBezTo>
                    <a:cubicBezTo>
                      <a:pt x="32" y="602"/>
                      <a:pt x="36" y="604"/>
                      <a:pt x="39" y="605"/>
                    </a:cubicBezTo>
                    <a:cubicBezTo>
                      <a:pt x="40" y="606"/>
                      <a:pt x="42" y="607"/>
                      <a:pt x="43" y="607"/>
                    </a:cubicBezTo>
                    <a:cubicBezTo>
                      <a:pt x="43" y="607"/>
                      <a:pt x="44" y="607"/>
                      <a:pt x="44" y="608"/>
                    </a:cubicBezTo>
                    <a:cubicBezTo>
                      <a:pt x="44" y="608"/>
                      <a:pt x="44" y="608"/>
                      <a:pt x="45" y="608"/>
                    </a:cubicBezTo>
                    <a:cubicBezTo>
                      <a:pt x="46" y="608"/>
                      <a:pt x="46" y="608"/>
                      <a:pt x="46" y="608"/>
                    </a:cubicBezTo>
                    <a:cubicBezTo>
                      <a:pt x="46" y="608"/>
                      <a:pt x="46" y="607"/>
                      <a:pt x="46" y="607"/>
                    </a:cubicBezTo>
                    <a:cubicBezTo>
                      <a:pt x="46" y="607"/>
                      <a:pt x="46" y="607"/>
                      <a:pt x="46" y="607"/>
                    </a:cubicBezTo>
                    <a:cubicBezTo>
                      <a:pt x="47" y="606"/>
                      <a:pt x="47" y="606"/>
                      <a:pt x="47" y="606"/>
                    </a:cubicBezTo>
                    <a:cubicBezTo>
                      <a:pt x="47" y="606"/>
                      <a:pt x="46" y="605"/>
                      <a:pt x="46" y="605"/>
                    </a:cubicBezTo>
                    <a:cubicBezTo>
                      <a:pt x="46" y="605"/>
                      <a:pt x="46" y="605"/>
                      <a:pt x="46" y="605"/>
                    </a:cubicBezTo>
                    <a:cubicBezTo>
                      <a:pt x="45" y="604"/>
                      <a:pt x="44" y="604"/>
                      <a:pt x="43" y="603"/>
                    </a:cubicBezTo>
                    <a:cubicBezTo>
                      <a:pt x="33" y="596"/>
                      <a:pt x="4" y="579"/>
                      <a:pt x="4" y="579"/>
                    </a:cubicBezTo>
                    <a:cubicBezTo>
                      <a:pt x="3" y="580"/>
                      <a:pt x="3" y="580"/>
                      <a:pt x="3" y="580"/>
                    </a:cubicBezTo>
                    <a:cubicBezTo>
                      <a:pt x="2" y="581"/>
                      <a:pt x="2" y="581"/>
                      <a:pt x="2" y="581"/>
                    </a:cubicBezTo>
                    <a:cubicBezTo>
                      <a:pt x="44" y="600"/>
                      <a:pt x="44" y="600"/>
                      <a:pt x="44" y="600"/>
                    </a:cubicBezTo>
                    <a:cubicBezTo>
                      <a:pt x="45" y="601"/>
                      <a:pt x="46" y="600"/>
                      <a:pt x="46" y="600"/>
                    </a:cubicBezTo>
                    <a:cubicBezTo>
                      <a:pt x="47" y="599"/>
                      <a:pt x="46" y="598"/>
                      <a:pt x="46" y="598"/>
                    </a:cubicBezTo>
                    <a:cubicBezTo>
                      <a:pt x="4" y="572"/>
                      <a:pt x="4" y="572"/>
                      <a:pt x="4" y="572"/>
                    </a:cubicBezTo>
                    <a:cubicBezTo>
                      <a:pt x="3" y="573"/>
                      <a:pt x="3" y="573"/>
                      <a:pt x="3" y="573"/>
                    </a:cubicBezTo>
                    <a:cubicBezTo>
                      <a:pt x="3" y="574"/>
                      <a:pt x="3" y="574"/>
                      <a:pt x="3" y="574"/>
                    </a:cubicBezTo>
                    <a:cubicBezTo>
                      <a:pt x="3" y="573"/>
                      <a:pt x="3" y="573"/>
                      <a:pt x="3" y="573"/>
                    </a:cubicBezTo>
                    <a:cubicBezTo>
                      <a:pt x="3" y="574"/>
                      <a:pt x="3" y="574"/>
                      <a:pt x="3" y="574"/>
                    </a:cubicBezTo>
                    <a:cubicBezTo>
                      <a:pt x="3" y="574"/>
                      <a:pt x="3" y="574"/>
                      <a:pt x="3" y="574"/>
                    </a:cubicBezTo>
                    <a:cubicBezTo>
                      <a:pt x="3" y="573"/>
                      <a:pt x="3" y="573"/>
                      <a:pt x="3" y="573"/>
                    </a:cubicBezTo>
                    <a:cubicBezTo>
                      <a:pt x="3" y="574"/>
                      <a:pt x="3" y="574"/>
                      <a:pt x="3" y="574"/>
                    </a:cubicBezTo>
                    <a:cubicBezTo>
                      <a:pt x="3" y="573"/>
                      <a:pt x="3" y="573"/>
                      <a:pt x="3" y="573"/>
                    </a:cubicBezTo>
                    <a:cubicBezTo>
                      <a:pt x="3" y="574"/>
                      <a:pt x="3" y="574"/>
                      <a:pt x="3" y="574"/>
                    </a:cubicBezTo>
                    <a:cubicBezTo>
                      <a:pt x="3" y="574"/>
                      <a:pt x="3" y="574"/>
                      <a:pt x="3" y="574"/>
                    </a:cubicBezTo>
                    <a:cubicBezTo>
                      <a:pt x="3" y="573"/>
                      <a:pt x="3" y="573"/>
                      <a:pt x="3" y="573"/>
                    </a:cubicBezTo>
                    <a:cubicBezTo>
                      <a:pt x="3" y="574"/>
                      <a:pt x="3" y="574"/>
                      <a:pt x="3" y="574"/>
                    </a:cubicBezTo>
                    <a:cubicBezTo>
                      <a:pt x="3" y="574"/>
                      <a:pt x="3" y="574"/>
                      <a:pt x="3" y="574"/>
                    </a:cubicBezTo>
                    <a:cubicBezTo>
                      <a:pt x="6" y="576"/>
                      <a:pt x="16" y="581"/>
                      <a:pt x="25" y="585"/>
                    </a:cubicBezTo>
                    <a:cubicBezTo>
                      <a:pt x="29" y="587"/>
                      <a:pt x="34" y="589"/>
                      <a:pt x="37" y="591"/>
                    </a:cubicBezTo>
                    <a:cubicBezTo>
                      <a:pt x="39" y="592"/>
                      <a:pt x="41" y="592"/>
                      <a:pt x="42" y="593"/>
                    </a:cubicBezTo>
                    <a:cubicBezTo>
                      <a:pt x="42" y="593"/>
                      <a:pt x="43" y="593"/>
                      <a:pt x="43" y="594"/>
                    </a:cubicBezTo>
                    <a:cubicBezTo>
                      <a:pt x="44" y="594"/>
                      <a:pt x="44" y="594"/>
                      <a:pt x="45" y="594"/>
                    </a:cubicBezTo>
                    <a:cubicBezTo>
                      <a:pt x="45" y="594"/>
                      <a:pt x="45" y="594"/>
                      <a:pt x="45" y="594"/>
                    </a:cubicBezTo>
                    <a:cubicBezTo>
                      <a:pt x="45" y="594"/>
                      <a:pt x="46" y="593"/>
                      <a:pt x="46" y="593"/>
                    </a:cubicBezTo>
                    <a:cubicBezTo>
                      <a:pt x="46" y="593"/>
                      <a:pt x="46" y="593"/>
                      <a:pt x="46" y="593"/>
                    </a:cubicBezTo>
                    <a:cubicBezTo>
                      <a:pt x="46" y="592"/>
                      <a:pt x="46" y="592"/>
                      <a:pt x="46" y="592"/>
                    </a:cubicBezTo>
                    <a:cubicBezTo>
                      <a:pt x="46" y="592"/>
                      <a:pt x="46" y="592"/>
                      <a:pt x="46" y="591"/>
                    </a:cubicBezTo>
                    <a:cubicBezTo>
                      <a:pt x="46" y="591"/>
                      <a:pt x="46" y="591"/>
                      <a:pt x="46" y="591"/>
                    </a:cubicBezTo>
                    <a:cubicBezTo>
                      <a:pt x="45" y="590"/>
                      <a:pt x="44" y="590"/>
                      <a:pt x="42" y="589"/>
                    </a:cubicBezTo>
                    <a:cubicBezTo>
                      <a:pt x="38" y="585"/>
                      <a:pt x="28" y="580"/>
                      <a:pt x="19" y="575"/>
                    </a:cubicBezTo>
                    <a:cubicBezTo>
                      <a:pt x="15" y="572"/>
                      <a:pt x="11" y="570"/>
                      <a:pt x="8" y="568"/>
                    </a:cubicBezTo>
                    <a:cubicBezTo>
                      <a:pt x="7" y="567"/>
                      <a:pt x="5" y="566"/>
                      <a:pt x="5" y="566"/>
                    </a:cubicBezTo>
                    <a:cubicBezTo>
                      <a:pt x="4" y="565"/>
                      <a:pt x="4" y="565"/>
                      <a:pt x="4" y="565"/>
                    </a:cubicBezTo>
                    <a:cubicBezTo>
                      <a:pt x="4" y="565"/>
                      <a:pt x="4" y="565"/>
                      <a:pt x="4" y="565"/>
                    </a:cubicBezTo>
                    <a:cubicBezTo>
                      <a:pt x="4" y="565"/>
                      <a:pt x="4" y="565"/>
                      <a:pt x="4" y="565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4" y="565"/>
                      <a:pt x="4" y="565"/>
                      <a:pt x="4" y="565"/>
                    </a:cubicBezTo>
                    <a:cubicBezTo>
                      <a:pt x="4" y="565"/>
                      <a:pt x="4" y="565"/>
                      <a:pt x="4" y="565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4" y="565"/>
                      <a:pt x="4" y="565"/>
                      <a:pt x="4" y="565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4" y="566"/>
                      <a:pt x="4" y="566"/>
                      <a:pt x="4" y="566"/>
                    </a:cubicBezTo>
                    <a:cubicBezTo>
                      <a:pt x="4" y="565"/>
                      <a:pt x="4" y="565"/>
                      <a:pt x="4" y="565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4" y="566"/>
                      <a:pt x="4" y="566"/>
                      <a:pt x="4" y="566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4" y="567"/>
                      <a:pt x="4" y="567"/>
                      <a:pt x="4" y="567"/>
                    </a:cubicBezTo>
                    <a:cubicBezTo>
                      <a:pt x="4" y="566"/>
                      <a:pt x="4" y="566"/>
                      <a:pt x="4" y="566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4" y="567"/>
                      <a:pt x="4" y="567"/>
                      <a:pt x="4" y="567"/>
                    </a:cubicBezTo>
                    <a:cubicBezTo>
                      <a:pt x="4" y="567"/>
                      <a:pt x="4" y="567"/>
                      <a:pt x="4" y="567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7"/>
                      <a:pt x="4" y="567"/>
                      <a:pt x="4" y="567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3" y="567"/>
                      <a:pt x="4" y="568"/>
                      <a:pt x="5" y="568"/>
                    </a:cubicBezTo>
                    <a:cubicBezTo>
                      <a:pt x="10" y="571"/>
                      <a:pt x="20" y="576"/>
                      <a:pt x="28" y="580"/>
                    </a:cubicBezTo>
                    <a:cubicBezTo>
                      <a:pt x="33" y="582"/>
                      <a:pt x="37" y="584"/>
                      <a:pt x="40" y="586"/>
                    </a:cubicBezTo>
                    <a:cubicBezTo>
                      <a:pt x="43" y="588"/>
                      <a:pt x="44" y="589"/>
                      <a:pt x="44" y="589"/>
                    </a:cubicBezTo>
                    <a:cubicBezTo>
                      <a:pt x="45" y="589"/>
                      <a:pt x="46" y="589"/>
                      <a:pt x="46" y="588"/>
                    </a:cubicBezTo>
                    <a:cubicBezTo>
                      <a:pt x="47" y="587"/>
                      <a:pt x="47" y="586"/>
                      <a:pt x="46" y="586"/>
                    </a:cubicBezTo>
                    <a:cubicBezTo>
                      <a:pt x="27" y="574"/>
                      <a:pt x="27" y="574"/>
                      <a:pt x="27" y="574"/>
                    </a:cubicBezTo>
                    <a:cubicBezTo>
                      <a:pt x="43" y="582"/>
                      <a:pt x="43" y="582"/>
                      <a:pt x="43" y="582"/>
                    </a:cubicBezTo>
                    <a:cubicBezTo>
                      <a:pt x="44" y="582"/>
                      <a:pt x="45" y="582"/>
                      <a:pt x="45" y="581"/>
                    </a:cubicBezTo>
                    <a:cubicBezTo>
                      <a:pt x="45" y="581"/>
                      <a:pt x="45" y="580"/>
                      <a:pt x="45" y="579"/>
                    </a:cubicBezTo>
                    <a:cubicBezTo>
                      <a:pt x="45" y="579"/>
                      <a:pt x="42" y="578"/>
                      <a:pt x="38" y="576"/>
                    </a:cubicBezTo>
                    <a:cubicBezTo>
                      <a:pt x="32" y="572"/>
                      <a:pt x="24" y="567"/>
                      <a:pt x="17" y="562"/>
                    </a:cubicBezTo>
                    <a:cubicBezTo>
                      <a:pt x="13" y="560"/>
                      <a:pt x="10" y="558"/>
                      <a:pt x="7" y="557"/>
                    </a:cubicBezTo>
                    <a:cubicBezTo>
                      <a:pt x="6" y="556"/>
                      <a:pt x="5" y="555"/>
                      <a:pt x="5" y="555"/>
                    </a:cubicBezTo>
                    <a:cubicBezTo>
                      <a:pt x="4" y="554"/>
                      <a:pt x="4" y="554"/>
                      <a:pt x="4" y="554"/>
                    </a:cubicBezTo>
                    <a:cubicBezTo>
                      <a:pt x="4" y="554"/>
                      <a:pt x="4" y="554"/>
                      <a:pt x="4" y="554"/>
                    </a:cubicBezTo>
                    <a:cubicBezTo>
                      <a:pt x="4" y="554"/>
                      <a:pt x="4" y="554"/>
                      <a:pt x="4" y="554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4" y="554"/>
                      <a:pt x="4" y="554"/>
                      <a:pt x="4" y="554"/>
                    </a:cubicBezTo>
                    <a:cubicBezTo>
                      <a:pt x="4" y="554"/>
                      <a:pt x="4" y="554"/>
                      <a:pt x="4" y="554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4" y="554"/>
                      <a:pt x="4" y="554"/>
                      <a:pt x="4" y="554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4" y="555"/>
                      <a:pt x="4" y="555"/>
                      <a:pt x="4" y="555"/>
                    </a:cubicBezTo>
                    <a:cubicBezTo>
                      <a:pt x="4" y="555"/>
                      <a:pt x="4" y="554"/>
                      <a:pt x="4" y="554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4" y="555"/>
                      <a:pt x="4" y="555"/>
                      <a:pt x="4" y="555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4" y="556"/>
                      <a:pt x="4" y="556"/>
                      <a:pt x="4" y="556"/>
                    </a:cubicBezTo>
                    <a:cubicBezTo>
                      <a:pt x="4" y="555"/>
                      <a:pt x="4" y="555"/>
                      <a:pt x="4" y="555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4" y="556"/>
                      <a:pt x="4" y="556"/>
                      <a:pt x="4" y="556"/>
                    </a:cubicBezTo>
                    <a:cubicBezTo>
                      <a:pt x="4" y="556"/>
                      <a:pt x="4" y="556"/>
                      <a:pt x="4" y="556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4" y="556"/>
                      <a:pt x="4" y="556"/>
                      <a:pt x="4" y="556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3" y="557"/>
                      <a:pt x="3" y="557"/>
                      <a:pt x="3" y="557"/>
                    </a:cubicBezTo>
                    <a:cubicBezTo>
                      <a:pt x="3" y="557"/>
                      <a:pt x="4" y="557"/>
                      <a:pt x="5" y="558"/>
                    </a:cubicBezTo>
                    <a:cubicBezTo>
                      <a:pt x="10" y="560"/>
                      <a:pt x="19" y="564"/>
                      <a:pt x="28" y="569"/>
                    </a:cubicBezTo>
                    <a:cubicBezTo>
                      <a:pt x="32" y="571"/>
                      <a:pt x="36" y="572"/>
                      <a:pt x="39" y="574"/>
                    </a:cubicBezTo>
                    <a:cubicBezTo>
                      <a:pt x="40" y="575"/>
                      <a:pt x="42" y="575"/>
                      <a:pt x="43" y="576"/>
                    </a:cubicBezTo>
                    <a:cubicBezTo>
                      <a:pt x="43" y="576"/>
                      <a:pt x="43" y="576"/>
                      <a:pt x="44" y="576"/>
                    </a:cubicBezTo>
                    <a:cubicBezTo>
                      <a:pt x="44" y="576"/>
                      <a:pt x="44" y="576"/>
                      <a:pt x="44" y="576"/>
                    </a:cubicBezTo>
                    <a:cubicBezTo>
                      <a:pt x="44" y="576"/>
                      <a:pt x="44" y="576"/>
                      <a:pt x="45" y="576"/>
                    </a:cubicBezTo>
                    <a:cubicBezTo>
                      <a:pt x="45" y="576"/>
                      <a:pt x="45" y="576"/>
                      <a:pt x="45" y="576"/>
                    </a:cubicBezTo>
                    <a:cubicBezTo>
                      <a:pt x="45" y="576"/>
                      <a:pt x="46" y="576"/>
                      <a:pt x="46" y="576"/>
                    </a:cubicBezTo>
                    <a:cubicBezTo>
                      <a:pt x="46" y="576"/>
                      <a:pt x="46" y="576"/>
                      <a:pt x="46" y="576"/>
                    </a:cubicBezTo>
                    <a:cubicBezTo>
                      <a:pt x="46" y="575"/>
                      <a:pt x="46" y="575"/>
                      <a:pt x="46" y="575"/>
                    </a:cubicBezTo>
                    <a:cubicBezTo>
                      <a:pt x="46" y="574"/>
                      <a:pt x="46" y="574"/>
                      <a:pt x="46" y="574"/>
                    </a:cubicBezTo>
                    <a:cubicBezTo>
                      <a:pt x="46" y="573"/>
                      <a:pt x="46" y="573"/>
                      <a:pt x="46" y="573"/>
                    </a:cubicBezTo>
                    <a:cubicBezTo>
                      <a:pt x="45" y="573"/>
                      <a:pt x="44" y="572"/>
                      <a:pt x="43" y="571"/>
                    </a:cubicBezTo>
                    <a:cubicBezTo>
                      <a:pt x="33" y="565"/>
                      <a:pt x="3" y="547"/>
                      <a:pt x="3" y="547"/>
                    </a:cubicBezTo>
                    <a:cubicBezTo>
                      <a:pt x="2" y="548"/>
                      <a:pt x="2" y="548"/>
                      <a:pt x="2" y="548"/>
                    </a:cubicBezTo>
                    <a:cubicBezTo>
                      <a:pt x="2" y="550"/>
                      <a:pt x="2" y="550"/>
                      <a:pt x="2" y="550"/>
                    </a:cubicBezTo>
                    <a:cubicBezTo>
                      <a:pt x="45" y="571"/>
                      <a:pt x="45" y="571"/>
                      <a:pt x="45" y="571"/>
                    </a:cubicBezTo>
                    <a:cubicBezTo>
                      <a:pt x="45" y="571"/>
                      <a:pt x="46" y="571"/>
                      <a:pt x="47" y="571"/>
                    </a:cubicBezTo>
                    <a:cubicBezTo>
                      <a:pt x="47" y="570"/>
                      <a:pt x="47" y="570"/>
                      <a:pt x="47" y="570"/>
                    </a:cubicBezTo>
                    <a:cubicBezTo>
                      <a:pt x="47" y="569"/>
                      <a:pt x="47" y="569"/>
                      <a:pt x="47" y="569"/>
                    </a:cubicBezTo>
                    <a:cubicBezTo>
                      <a:pt x="46" y="568"/>
                      <a:pt x="46" y="568"/>
                      <a:pt x="46" y="568"/>
                    </a:cubicBezTo>
                    <a:cubicBezTo>
                      <a:pt x="46" y="568"/>
                      <a:pt x="45" y="567"/>
                      <a:pt x="43" y="566"/>
                    </a:cubicBezTo>
                    <a:cubicBezTo>
                      <a:pt x="38" y="563"/>
                      <a:pt x="28" y="557"/>
                      <a:pt x="19" y="552"/>
                    </a:cubicBezTo>
                    <a:cubicBezTo>
                      <a:pt x="15" y="549"/>
                      <a:pt x="11" y="547"/>
                      <a:pt x="8" y="545"/>
                    </a:cubicBezTo>
                    <a:cubicBezTo>
                      <a:pt x="6" y="544"/>
                      <a:pt x="5" y="543"/>
                      <a:pt x="4" y="543"/>
                    </a:cubicBezTo>
                    <a:cubicBezTo>
                      <a:pt x="4" y="542"/>
                      <a:pt x="3" y="542"/>
                      <a:pt x="3" y="542"/>
                    </a:cubicBezTo>
                    <a:cubicBezTo>
                      <a:pt x="3" y="542"/>
                      <a:pt x="3" y="542"/>
                      <a:pt x="3" y="542"/>
                    </a:cubicBezTo>
                    <a:cubicBezTo>
                      <a:pt x="3" y="542"/>
                      <a:pt x="3" y="542"/>
                      <a:pt x="3" y="542"/>
                    </a:cubicBezTo>
                    <a:cubicBezTo>
                      <a:pt x="3" y="542"/>
                      <a:pt x="3" y="542"/>
                      <a:pt x="3" y="542"/>
                    </a:cubicBezTo>
                    <a:cubicBezTo>
                      <a:pt x="3" y="542"/>
                      <a:pt x="3" y="542"/>
                      <a:pt x="3" y="542"/>
                    </a:cubicBezTo>
                    <a:cubicBezTo>
                      <a:pt x="3" y="542"/>
                      <a:pt x="3" y="542"/>
                      <a:pt x="3" y="542"/>
                    </a:cubicBezTo>
                    <a:cubicBezTo>
                      <a:pt x="3" y="542"/>
                      <a:pt x="3" y="542"/>
                      <a:pt x="3" y="542"/>
                    </a:cubicBezTo>
                    <a:cubicBezTo>
                      <a:pt x="3" y="542"/>
                      <a:pt x="3" y="542"/>
                      <a:pt x="3" y="542"/>
                    </a:cubicBezTo>
                    <a:cubicBezTo>
                      <a:pt x="2" y="543"/>
                      <a:pt x="2" y="543"/>
                      <a:pt x="2" y="543"/>
                    </a:cubicBezTo>
                    <a:cubicBezTo>
                      <a:pt x="4" y="543"/>
                      <a:pt x="4" y="543"/>
                      <a:pt x="4" y="543"/>
                    </a:cubicBezTo>
                    <a:cubicBezTo>
                      <a:pt x="3" y="542"/>
                      <a:pt x="3" y="542"/>
                      <a:pt x="3" y="542"/>
                    </a:cubicBezTo>
                    <a:cubicBezTo>
                      <a:pt x="2" y="543"/>
                      <a:pt x="2" y="543"/>
                      <a:pt x="2" y="543"/>
                    </a:cubicBezTo>
                    <a:cubicBezTo>
                      <a:pt x="4" y="543"/>
                      <a:pt x="4" y="543"/>
                      <a:pt x="4" y="543"/>
                    </a:cubicBezTo>
                    <a:cubicBezTo>
                      <a:pt x="2" y="543"/>
                      <a:pt x="2" y="543"/>
                      <a:pt x="2" y="543"/>
                    </a:cubicBezTo>
                    <a:cubicBezTo>
                      <a:pt x="3" y="543"/>
                      <a:pt x="3" y="543"/>
                      <a:pt x="3" y="543"/>
                    </a:cubicBezTo>
                    <a:cubicBezTo>
                      <a:pt x="4" y="543"/>
                      <a:pt x="4" y="543"/>
                      <a:pt x="4" y="543"/>
                    </a:cubicBezTo>
                    <a:cubicBezTo>
                      <a:pt x="2" y="543"/>
                      <a:pt x="2" y="543"/>
                      <a:pt x="2" y="543"/>
                    </a:cubicBezTo>
                    <a:cubicBezTo>
                      <a:pt x="3" y="543"/>
                      <a:pt x="3" y="543"/>
                      <a:pt x="3" y="543"/>
                    </a:cubicBezTo>
                    <a:cubicBezTo>
                      <a:pt x="2" y="543"/>
                      <a:pt x="2" y="543"/>
                      <a:pt x="2" y="543"/>
                    </a:cubicBezTo>
                    <a:cubicBezTo>
                      <a:pt x="1" y="544"/>
                      <a:pt x="1" y="544"/>
                      <a:pt x="1" y="544"/>
                    </a:cubicBezTo>
                    <a:cubicBezTo>
                      <a:pt x="1" y="544"/>
                      <a:pt x="12" y="549"/>
                      <a:pt x="22" y="554"/>
                    </a:cubicBezTo>
                    <a:cubicBezTo>
                      <a:pt x="27" y="557"/>
                      <a:pt x="32" y="559"/>
                      <a:pt x="36" y="561"/>
                    </a:cubicBezTo>
                    <a:cubicBezTo>
                      <a:pt x="38" y="562"/>
                      <a:pt x="40" y="563"/>
                      <a:pt x="41" y="564"/>
                    </a:cubicBezTo>
                    <a:cubicBezTo>
                      <a:pt x="42" y="564"/>
                      <a:pt x="43" y="564"/>
                      <a:pt x="43" y="564"/>
                    </a:cubicBezTo>
                    <a:cubicBezTo>
                      <a:pt x="44" y="565"/>
                      <a:pt x="44" y="565"/>
                      <a:pt x="44" y="565"/>
                    </a:cubicBezTo>
                    <a:cubicBezTo>
                      <a:pt x="44" y="565"/>
                      <a:pt x="44" y="565"/>
                      <a:pt x="44" y="565"/>
                    </a:cubicBezTo>
                    <a:cubicBezTo>
                      <a:pt x="45" y="565"/>
                      <a:pt x="45" y="565"/>
                      <a:pt x="45" y="565"/>
                    </a:cubicBezTo>
                    <a:cubicBezTo>
                      <a:pt x="45" y="565"/>
                      <a:pt x="45" y="564"/>
                      <a:pt x="46" y="564"/>
                    </a:cubicBezTo>
                    <a:cubicBezTo>
                      <a:pt x="46" y="564"/>
                      <a:pt x="46" y="563"/>
                      <a:pt x="46" y="563"/>
                    </a:cubicBezTo>
                    <a:cubicBezTo>
                      <a:pt x="46" y="563"/>
                      <a:pt x="46" y="562"/>
                      <a:pt x="45" y="562"/>
                    </a:cubicBezTo>
                    <a:cubicBezTo>
                      <a:pt x="24" y="549"/>
                      <a:pt x="24" y="549"/>
                      <a:pt x="24" y="549"/>
                    </a:cubicBezTo>
                    <a:cubicBezTo>
                      <a:pt x="43" y="558"/>
                      <a:pt x="43" y="558"/>
                      <a:pt x="43" y="558"/>
                    </a:cubicBezTo>
                    <a:cubicBezTo>
                      <a:pt x="44" y="558"/>
                      <a:pt x="45" y="558"/>
                      <a:pt x="45" y="557"/>
                    </a:cubicBezTo>
                    <a:cubicBezTo>
                      <a:pt x="45" y="556"/>
                      <a:pt x="45" y="555"/>
                      <a:pt x="44" y="555"/>
                    </a:cubicBezTo>
                    <a:cubicBezTo>
                      <a:pt x="44" y="555"/>
                      <a:pt x="42" y="554"/>
                      <a:pt x="38" y="551"/>
                    </a:cubicBezTo>
                    <a:cubicBezTo>
                      <a:pt x="32" y="548"/>
                      <a:pt x="23" y="542"/>
                      <a:pt x="16" y="538"/>
                    </a:cubicBezTo>
                    <a:cubicBezTo>
                      <a:pt x="12" y="536"/>
                      <a:pt x="9" y="533"/>
                      <a:pt x="7" y="532"/>
                    </a:cubicBezTo>
                    <a:cubicBezTo>
                      <a:pt x="5" y="531"/>
                      <a:pt x="4" y="531"/>
                      <a:pt x="4" y="530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3" y="529"/>
                      <a:pt x="3" y="529"/>
                      <a:pt x="3" y="529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3" y="529"/>
                      <a:pt x="3" y="529"/>
                      <a:pt x="3" y="529"/>
                    </a:cubicBezTo>
                    <a:cubicBezTo>
                      <a:pt x="3" y="529"/>
                      <a:pt x="3" y="529"/>
                      <a:pt x="3" y="529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3" y="529"/>
                      <a:pt x="3" y="529"/>
                      <a:pt x="3" y="529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3" y="529"/>
                      <a:pt x="3" y="529"/>
                      <a:pt x="3" y="529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3" y="531"/>
                      <a:pt x="3" y="531"/>
                      <a:pt x="3" y="531"/>
                    </a:cubicBezTo>
                    <a:cubicBezTo>
                      <a:pt x="3" y="530"/>
                      <a:pt x="3" y="530"/>
                      <a:pt x="3" y="530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3" y="531"/>
                      <a:pt x="3" y="531"/>
                      <a:pt x="3" y="531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1" y="532"/>
                      <a:pt x="1" y="532"/>
                      <a:pt x="1" y="532"/>
                    </a:cubicBezTo>
                    <a:cubicBezTo>
                      <a:pt x="43" y="551"/>
                      <a:pt x="43" y="551"/>
                      <a:pt x="43" y="551"/>
                    </a:cubicBezTo>
                    <a:cubicBezTo>
                      <a:pt x="44" y="552"/>
                      <a:pt x="45" y="552"/>
                      <a:pt x="45" y="551"/>
                    </a:cubicBezTo>
                    <a:cubicBezTo>
                      <a:pt x="45" y="550"/>
                      <a:pt x="45" y="549"/>
                      <a:pt x="45" y="549"/>
                    </a:cubicBezTo>
                    <a:cubicBezTo>
                      <a:pt x="21" y="534"/>
                      <a:pt x="21" y="534"/>
                      <a:pt x="21" y="534"/>
                    </a:cubicBezTo>
                    <a:cubicBezTo>
                      <a:pt x="44" y="544"/>
                      <a:pt x="44" y="544"/>
                      <a:pt x="44" y="544"/>
                    </a:cubicBezTo>
                    <a:cubicBezTo>
                      <a:pt x="45" y="545"/>
                      <a:pt x="46" y="544"/>
                      <a:pt x="46" y="544"/>
                    </a:cubicBezTo>
                    <a:cubicBezTo>
                      <a:pt x="46" y="543"/>
                      <a:pt x="46" y="542"/>
                      <a:pt x="45" y="542"/>
                    </a:cubicBezTo>
                    <a:cubicBezTo>
                      <a:pt x="45" y="542"/>
                      <a:pt x="43" y="540"/>
                      <a:pt x="39" y="538"/>
                    </a:cubicBezTo>
                    <a:cubicBezTo>
                      <a:pt x="33" y="534"/>
                      <a:pt x="24" y="529"/>
                      <a:pt x="16" y="524"/>
                    </a:cubicBezTo>
                    <a:cubicBezTo>
                      <a:pt x="12" y="522"/>
                      <a:pt x="9" y="520"/>
                      <a:pt x="7" y="518"/>
                    </a:cubicBezTo>
                    <a:cubicBezTo>
                      <a:pt x="5" y="517"/>
                      <a:pt x="4" y="517"/>
                      <a:pt x="4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3" y="517"/>
                      <a:pt x="3" y="517"/>
                      <a:pt x="3" y="517"/>
                    </a:cubicBezTo>
                    <a:cubicBezTo>
                      <a:pt x="3" y="516"/>
                      <a:pt x="3" y="516"/>
                      <a:pt x="3" y="516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3" y="517"/>
                      <a:pt x="3" y="517"/>
                      <a:pt x="3" y="517"/>
                    </a:cubicBezTo>
                    <a:cubicBezTo>
                      <a:pt x="3" y="517"/>
                      <a:pt x="3" y="517"/>
                      <a:pt x="3" y="517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2" y="518"/>
                      <a:pt x="2" y="518"/>
                      <a:pt x="2" y="518"/>
                    </a:cubicBezTo>
                    <a:cubicBezTo>
                      <a:pt x="3" y="518"/>
                      <a:pt x="3" y="517"/>
                      <a:pt x="3" y="517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2" y="518"/>
                      <a:pt x="2" y="518"/>
                      <a:pt x="2" y="518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2" y="518"/>
                      <a:pt x="2" y="518"/>
                      <a:pt x="2" y="518"/>
                    </a:cubicBezTo>
                    <a:cubicBezTo>
                      <a:pt x="2" y="518"/>
                      <a:pt x="2" y="518"/>
                      <a:pt x="2" y="518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2" y="518"/>
                      <a:pt x="2" y="518"/>
                      <a:pt x="2" y="518"/>
                    </a:cubicBezTo>
                    <a:cubicBezTo>
                      <a:pt x="2" y="517"/>
                      <a:pt x="2" y="517"/>
                      <a:pt x="2" y="517"/>
                    </a:cubicBezTo>
                    <a:cubicBezTo>
                      <a:pt x="2" y="518"/>
                      <a:pt x="2" y="518"/>
                      <a:pt x="2" y="518"/>
                    </a:cubicBezTo>
                    <a:cubicBezTo>
                      <a:pt x="2" y="518"/>
                      <a:pt x="2" y="518"/>
                      <a:pt x="2" y="518"/>
                    </a:cubicBezTo>
                    <a:cubicBezTo>
                      <a:pt x="2" y="517"/>
                      <a:pt x="2" y="517"/>
                      <a:pt x="2" y="517"/>
                    </a:cubicBezTo>
                    <a:cubicBezTo>
                      <a:pt x="2" y="518"/>
                      <a:pt x="2" y="518"/>
                      <a:pt x="2" y="518"/>
                    </a:cubicBezTo>
                    <a:cubicBezTo>
                      <a:pt x="2" y="518"/>
                      <a:pt x="2" y="518"/>
                      <a:pt x="3" y="518"/>
                    </a:cubicBezTo>
                    <a:cubicBezTo>
                      <a:pt x="6" y="519"/>
                      <a:pt x="16" y="525"/>
                      <a:pt x="26" y="530"/>
                    </a:cubicBezTo>
                    <a:cubicBezTo>
                      <a:pt x="31" y="532"/>
                      <a:pt x="35" y="535"/>
                      <a:pt x="39" y="537"/>
                    </a:cubicBezTo>
                    <a:cubicBezTo>
                      <a:pt x="42" y="538"/>
                      <a:pt x="44" y="539"/>
                      <a:pt x="44" y="539"/>
                    </a:cubicBezTo>
                    <a:cubicBezTo>
                      <a:pt x="45" y="540"/>
                      <a:pt x="46" y="540"/>
                      <a:pt x="46" y="539"/>
                    </a:cubicBezTo>
                    <a:cubicBezTo>
                      <a:pt x="47" y="538"/>
                      <a:pt x="46" y="537"/>
                      <a:pt x="46" y="537"/>
                    </a:cubicBezTo>
                    <a:cubicBezTo>
                      <a:pt x="46" y="537"/>
                      <a:pt x="43" y="535"/>
                      <a:pt x="39" y="533"/>
                    </a:cubicBezTo>
                    <a:cubicBezTo>
                      <a:pt x="33" y="529"/>
                      <a:pt x="24" y="524"/>
                      <a:pt x="17" y="519"/>
                    </a:cubicBezTo>
                    <a:cubicBezTo>
                      <a:pt x="13" y="517"/>
                      <a:pt x="10" y="515"/>
                      <a:pt x="7" y="514"/>
                    </a:cubicBezTo>
                    <a:cubicBezTo>
                      <a:pt x="6" y="513"/>
                      <a:pt x="5" y="512"/>
                      <a:pt x="5" y="512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4" y="512"/>
                      <a:pt x="4" y="512"/>
                      <a:pt x="4" y="512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4" y="512"/>
                      <a:pt x="4" y="512"/>
                      <a:pt x="4" y="512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4" y="513"/>
                      <a:pt x="4" y="513"/>
                      <a:pt x="4" y="513"/>
                    </a:cubicBezTo>
                    <a:cubicBezTo>
                      <a:pt x="4" y="512"/>
                      <a:pt x="4" y="512"/>
                      <a:pt x="4" y="512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4" y="513"/>
                      <a:pt x="4" y="513"/>
                      <a:pt x="4" y="513"/>
                    </a:cubicBezTo>
                    <a:cubicBezTo>
                      <a:pt x="4" y="513"/>
                      <a:pt x="4" y="513"/>
                      <a:pt x="4" y="513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3" y="513"/>
                      <a:pt x="3" y="513"/>
                      <a:pt x="3" y="513"/>
                    </a:cubicBezTo>
                    <a:cubicBezTo>
                      <a:pt x="3" y="513"/>
                      <a:pt x="4" y="513"/>
                      <a:pt x="4" y="513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3" y="513"/>
                      <a:pt x="3" y="513"/>
                      <a:pt x="3" y="513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3" y="513"/>
                      <a:pt x="3" y="513"/>
                      <a:pt x="3" y="513"/>
                    </a:cubicBezTo>
                    <a:cubicBezTo>
                      <a:pt x="3" y="513"/>
                      <a:pt x="3" y="513"/>
                      <a:pt x="3" y="513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3" y="513"/>
                      <a:pt x="3" y="513"/>
                      <a:pt x="3" y="513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2" y="513"/>
                      <a:pt x="2" y="513"/>
                      <a:pt x="2" y="513"/>
                    </a:cubicBezTo>
                    <a:cubicBezTo>
                      <a:pt x="3" y="513"/>
                      <a:pt x="3" y="513"/>
                      <a:pt x="3" y="513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2" y="513"/>
                      <a:pt x="2" y="513"/>
                      <a:pt x="2" y="513"/>
                    </a:cubicBezTo>
                    <a:cubicBezTo>
                      <a:pt x="2" y="513"/>
                      <a:pt x="2" y="513"/>
                      <a:pt x="2" y="513"/>
                    </a:cubicBezTo>
                    <a:cubicBezTo>
                      <a:pt x="2" y="513"/>
                      <a:pt x="2" y="513"/>
                      <a:pt x="2" y="513"/>
                    </a:cubicBezTo>
                    <a:cubicBezTo>
                      <a:pt x="2" y="513"/>
                      <a:pt x="2" y="513"/>
                      <a:pt x="2" y="513"/>
                    </a:cubicBezTo>
                    <a:cubicBezTo>
                      <a:pt x="2" y="513"/>
                      <a:pt x="2" y="513"/>
                      <a:pt x="2" y="513"/>
                    </a:cubicBezTo>
                    <a:cubicBezTo>
                      <a:pt x="2" y="513"/>
                      <a:pt x="2" y="513"/>
                      <a:pt x="2" y="513"/>
                    </a:cubicBezTo>
                    <a:cubicBezTo>
                      <a:pt x="3" y="513"/>
                      <a:pt x="3" y="514"/>
                      <a:pt x="5" y="514"/>
                    </a:cubicBezTo>
                    <a:cubicBezTo>
                      <a:pt x="9" y="516"/>
                      <a:pt x="18" y="521"/>
                      <a:pt x="26" y="525"/>
                    </a:cubicBezTo>
                    <a:cubicBezTo>
                      <a:pt x="30" y="527"/>
                      <a:pt x="34" y="529"/>
                      <a:pt x="37" y="530"/>
                    </a:cubicBezTo>
                    <a:cubicBezTo>
                      <a:pt x="39" y="531"/>
                      <a:pt x="40" y="532"/>
                      <a:pt x="41" y="532"/>
                    </a:cubicBezTo>
                    <a:cubicBezTo>
                      <a:pt x="41" y="532"/>
                      <a:pt x="42" y="533"/>
                      <a:pt x="42" y="533"/>
                    </a:cubicBezTo>
                    <a:cubicBezTo>
                      <a:pt x="42" y="533"/>
                      <a:pt x="42" y="533"/>
                      <a:pt x="42" y="533"/>
                    </a:cubicBezTo>
                    <a:cubicBezTo>
                      <a:pt x="43" y="533"/>
                      <a:pt x="43" y="533"/>
                      <a:pt x="43" y="533"/>
                    </a:cubicBezTo>
                    <a:cubicBezTo>
                      <a:pt x="43" y="533"/>
                      <a:pt x="43" y="533"/>
                      <a:pt x="43" y="533"/>
                    </a:cubicBezTo>
                    <a:cubicBezTo>
                      <a:pt x="44" y="533"/>
                      <a:pt x="44" y="533"/>
                      <a:pt x="44" y="532"/>
                    </a:cubicBezTo>
                    <a:cubicBezTo>
                      <a:pt x="45" y="532"/>
                      <a:pt x="45" y="532"/>
                      <a:pt x="45" y="531"/>
                    </a:cubicBezTo>
                    <a:cubicBezTo>
                      <a:pt x="44" y="531"/>
                      <a:pt x="44" y="530"/>
                      <a:pt x="44" y="530"/>
                    </a:cubicBezTo>
                    <a:cubicBezTo>
                      <a:pt x="44" y="530"/>
                      <a:pt x="41" y="529"/>
                      <a:pt x="37" y="526"/>
                    </a:cubicBezTo>
                    <a:cubicBezTo>
                      <a:pt x="32" y="523"/>
                      <a:pt x="23" y="518"/>
                      <a:pt x="16" y="514"/>
                    </a:cubicBezTo>
                    <a:cubicBezTo>
                      <a:pt x="13" y="511"/>
                      <a:pt x="9" y="509"/>
                      <a:pt x="7" y="508"/>
                    </a:cubicBezTo>
                    <a:cubicBezTo>
                      <a:pt x="6" y="507"/>
                      <a:pt x="5" y="506"/>
                      <a:pt x="4" y="506"/>
                    </a:cubicBezTo>
                    <a:cubicBezTo>
                      <a:pt x="4" y="505"/>
                      <a:pt x="4" y="505"/>
                      <a:pt x="4" y="505"/>
                    </a:cubicBezTo>
                    <a:cubicBezTo>
                      <a:pt x="4" y="505"/>
                      <a:pt x="4" y="505"/>
                      <a:pt x="4" y="505"/>
                    </a:cubicBezTo>
                    <a:cubicBezTo>
                      <a:pt x="3" y="506"/>
                      <a:pt x="3" y="506"/>
                      <a:pt x="3" y="506"/>
                    </a:cubicBezTo>
                    <a:cubicBezTo>
                      <a:pt x="4" y="506"/>
                      <a:pt x="4" y="506"/>
                      <a:pt x="4" y="506"/>
                    </a:cubicBezTo>
                    <a:cubicBezTo>
                      <a:pt x="4" y="505"/>
                      <a:pt x="4" y="505"/>
                      <a:pt x="4" y="505"/>
                    </a:cubicBezTo>
                    <a:cubicBezTo>
                      <a:pt x="3" y="506"/>
                      <a:pt x="3" y="506"/>
                      <a:pt x="3" y="506"/>
                    </a:cubicBezTo>
                    <a:cubicBezTo>
                      <a:pt x="4" y="506"/>
                      <a:pt x="4" y="506"/>
                      <a:pt x="4" y="506"/>
                    </a:cubicBezTo>
                    <a:cubicBezTo>
                      <a:pt x="3" y="506"/>
                      <a:pt x="3" y="506"/>
                      <a:pt x="3" y="506"/>
                    </a:cubicBezTo>
                    <a:cubicBezTo>
                      <a:pt x="4" y="506"/>
                      <a:pt x="4" y="506"/>
                      <a:pt x="4" y="506"/>
                    </a:cubicBezTo>
                    <a:cubicBezTo>
                      <a:pt x="4" y="506"/>
                      <a:pt x="4" y="506"/>
                      <a:pt x="4" y="506"/>
                    </a:cubicBezTo>
                    <a:cubicBezTo>
                      <a:pt x="3" y="506"/>
                      <a:pt x="3" y="506"/>
                      <a:pt x="3" y="506"/>
                    </a:cubicBezTo>
                    <a:cubicBezTo>
                      <a:pt x="4" y="506"/>
                      <a:pt x="4" y="506"/>
                      <a:pt x="4" y="506"/>
                    </a:cubicBezTo>
                    <a:cubicBezTo>
                      <a:pt x="3" y="506"/>
                      <a:pt x="3" y="506"/>
                      <a:pt x="3" y="506"/>
                    </a:cubicBezTo>
                    <a:cubicBezTo>
                      <a:pt x="4" y="507"/>
                      <a:pt x="4" y="507"/>
                      <a:pt x="4" y="507"/>
                    </a:cubicBezTo>
                    <a:cubicBezTo>
                      <a:pt x="4" y="506"/>
                      <a:pt x="4" y="506"/>
                      <a:pt x="4" y="506"/>
                    </a:cubicBezTo>
                    <a:cubicBezTo>
                      <a:pt x="3" y="506"/>
                      <a:pt x="3" y="506"/>
                      <a:pt x="3" y="506"/>
                    </a:cubicBezTo>
                    <a:cubicBezTo>
                      <a:pt x="4" y="507"/>
                      <a:pt x="4" y="507"/>
                      <a:pt x="4" y="507"/>
                    </a:cubicBezTo>
                    <a:cubicBezTo>
                      <a:pt x="3" y="506"/>
                      <a:pt x="3" y="506"/>
                      <a:pt x="3" y="506"/>
                    </a:cubicBezTo>
                    <a:cubicBezTo>
                      <a:pt x="2" y="507"/>
                      <a:pt x="2" y="507"/>
                      <a:pt x="2" y="507"/>
                    </a:cubicBezTo>
                    <a:cubicBezTo>
                      <a:pt x="2" y="507"/>
                      <a:pt x="12" y="513"/>
                      <a:pt x="22" y="518"/>
                    </a:cubicBezTo>
                    <a:cubicBezTo>
                      <a:pt x="27" y="521"/>
                      <a:pt x="32" y="523"/>
                      <a:pt x="36" y="525"/>
                    </a:cubicBezTo>
                    <a:cubicBezTo>
                      <a:pt x="38" y="526"/>
                      <a:pt x="40" y="527"/>
                      <a:pt x="41" y="528"/>
                    </a:cubicBezTo>
                    <a:cubicBezTo>
                      <a:pt x="42" y="528"/>
                      <a:pt x="43" y="528"/>
                      <a:pt x="43" y="528"/>
                    </a:cubicBezTo>
                    <a:cubicBezTo>
                      <a:pt x="43" y="529"/>
                      <a:pt x="43" y="529"/>
                      <a:pt x="43" y="529"/>
                    </a:cubicBezTo>
                    <a:cubicBezTo>
                      <a:pt x="44" y="529"/>
                      <a:pt x="44" y="529"/>
                      <a:pt x="44" y="529"/>
                    </a:cubicBezTo>
                    <a:cubicBezTo>
                      <a:pt x="45" y="529"/>
                      <a:pt x="45" y="529"/>
                      <a:pt x="45" y="529"/>
                    </a:cubicBezTo>
                    <a:cubicBezTo>
                      <a:pt x="45" y="528"/>
                      <a:pt x="45" y="528"/>
                      <a:pt x="45" y="528"/>
                    </a:cubicBezTo>
                    <a:cubicBezTo>
                      <a:pt x="46" y="528"/>
                      <a:pt x="46" y="527"/>
                      <a:pt x="46" y="527"/>
                    </a:cubicBezTo>
                    <a:cubicBezTo>
                      <a:pt x="46" y="527"/>
                      <a:pt x="45" y="526"/>
                      <a:pt x="45" y="526"/>
                    </a:cubicBezTo>
                    <a:cubicBezTo>
                      <a:pt x="45" y="526"/>
                      <a:pt x="42" y="525"/>
                      <a:pt x="39" y="522"/>
                    </a:cubicBezTo>
                    <a:cubicBezTo>
                      <a:pt x="33" y="519"/>
                      <a:pt x="25" y="514"/>
                      <a:pt x="17" y="509"/>
                    </a:cubicBezTo>
                    <a:cubicBezTo>
                      <a:pt x="14" y="507"/>
                      <a:pt x="11" y="505"/>
                      <a:pt x="8" y="504"/>
                    </a:cubicBezTo>
                    <a:cubicBezTo>
                      <a:pt x="7" y="503"/>
                      <a:pt x="6" y="502"/>
                      <a:pt x="6" y="502"/>
                    </a:cubicBezTo>
                    <a:cubicBezTo>
                      <a:pt x="5" y="501"/>
                      <a:pt x="5" y="501"/>
                      <a:pt x="5" y="501"/>
                    </a:cubicBezTo>
                    <a:cubicBezTo>
                      <a:pt x="5" y="501"/>
                      <a:pt x="5" y="501"/>
                      <a:pt x="5" y="501"/>
                    </a:cubicBezTo>
                    <a:cubicBezTo>
                      <a:pt x="5" y="502"/>
                      <a:pt x="5" y="502"/>
                      <a:pt x="5" y="502"/>
                    </a:cubicBezTo>
                    <a:cubicBezTo>
                      <a:pt x="5" y="501"/>
                      <a:pt x="5" y="501"/>
                      <a:pt x="5" y="501"/>
                    </a:cubicBezTo>
                    <a:cubicBezTo>
                      <a:pt x="5" y="501"/>
                      <a:pt x="5" y="501"/>
                      <a:pt x="5" y="501"/>
                    </a:cubicBezTo>
                    <a:cubicBezTo>
                      <a:pt x="5" y="502"/>
                      <a:pt x="5" y="502"/>
                      <a:pt x="5" y="502"/>
                    </a:cubicBezTo>
                    <a:cubicBezTo>
                      <a:pt x="5" y="501"/>
                      <a:pt x="5" y="501"/>
                      <a:pt x="5" y="501"/>
                    </a:cubicBezTo>
                    <a:cubicBezTo>
                      <a:pt x="4" y="502"/>
                      <a:pt x="4" y="502"/>
                      <a:pt x="4" y="502"/>
                    </a:cubicBezTo>
                    <a:cubicBezTo>
                      <a:pt x="5" y="502"/>
                      <a:pt x="5" y="502"/>
                      <a:pt x="5" y="502"/>
                    </a:cubicBezTo>
                    <a:cubicBezTo>
                      <a:pt x="5" y="502"/>
                      <a:pt x="5" y="501"/>
                      <a:pt x="5" y="501"/>
                    </a:cubicBezTo>
                    <a:cubicBezTo>
                      <a:pt x="4" y="502"/>
                      <a:pt x="4" y="502"/>
                      <a:pt x="4" y="502"/>
                    </a:cubicBezTo>
                    <a:cubicBezTo>
                      <a:pt x="5" y="502"/>
                      <a:pt x="5" y="502"/>
                      <a:pt x="5" y="502"/>
                    </a:cubicBezTo>
                    <a:cubicBezTo>
                      <a:pt x="4" y="502"/>
                      <a:pt x="4" y="502"/>
                      <a:pt x="4" y="502"/>
                    </a:cubicBezTo>
                    <a:cubicBezTo>
                      <a:pt x="5" y="503"/>
                      <a:pt x="5" y="503"/>
                      <a:pt x="5" y="503"/>
                    </a:cubicBezTo>
                    <a:cubicBezTo>
                      <a:pt x="5" y="502"/>
                      <a:pt x="5" y="502"/>
                      <a:pt x="5" y="502"/>
                    </a:cubicBezTo>
                    <a:cubicBezTo>
                      <a:pt x="4" y="502"/>
                      <a:pt x="4" y="502"/>
                      <a:pt x="4" y="502"/>
                    </a:cubicBezTo>
                    <a:cubicBezTo>
                      <a:pt x="5" y="503"/>
                      <a:pt x="5" y="503"/>
                      <a:pt x="5" y="503"/>
                    </a:cubicBezTo>
                    <a:cubicBezTo>
                      <a:pt x="4" y="502"/>
                      <a:pt x="4" y="502"/>
                      <a:pt x="4" y="502"/>
                    </a:cubicBezTo>
                    <a:cubicBezTo>
                      <a:pt x="3" y="503"/>
                      <a:pt x="3" y="503"/>
                      <a:pt x="3" y="503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4" y="523"/>
                      <a:pt x="45" y="523"/>
                      <a:pt x="45" y="523"/>
                    </a:cubicBezTo>
                    <a:cubicBezTo>
                      <a:pt x="46" y="522"/>
                      <a:pt x="46" y="522"/>
                      <a:pt x="46" y="521"/>
                    </a:cubicBezTo>
                    <a:cubicBezTo>
                      <a:pt x="46" y="521"/>
                      <a:pt x="46" y="521"/>
                      <a:pt x="46" y="521"/>
                    </a:cubicBezTo>
                    <a:cubicBezTo>
                      <a:pt x="46" y="520"/>
                      <a:pt x="46" y="520"/>
                      <a:pt x="46" y="520"/>
                    </a:cubicBezTo>
                    <a:cubicBezTo>
                      <a:pt x="45" y="520"/>
                      <a:pt x="45" y="520"/>
                      <a:pt x="45" y="520"/>
                    </a:cubicBezTo>
                    <a:cubicBezTo>
                      <a:pt x="45" y="520"/>
                      <a:pt x="45" y="520"/>
                      <a:pt x="43" y="519"/>
                    </a:cubicBezTo>
                    <a:cubicBezTo>
                      <a:pt x="39" y="516"/>
                      <a:pt x="29" y="510"/>
                      <a:pt x="21" y="505"/>
                    </a:cubicBezTo>
                    <a:cubicBezTo>
                      <a:pt x="16" y="502"/>
                      <a:pt x="12" y="500"/>
                      <a:pt x="9" y="498"/>
                    </a:cubicBezTo>
                    <a:cubicBezTo>
                      <a:pt x="8" y="497"/>
                      <a:pt x="6" y="496"/>
                      <a:pt x="6" y="496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4" y="495"/>
                      <a:pt x="4" y="495"/>
                      <a:pt x="4" y="495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4" y="495"/>
                      <a:pt x="4" y="495"/>
                      <a:pt x="4" y="495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4" y="496"/>
                      <a:pt x="4" y="496"/>
                      <a:pt x="4" y="496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4" y="496"/>
                      <a:pt x="4" y="496"/>
                      <a:pt x="4" y="496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3" y="496"/>
                      <a:pt x="3" y="496"/>
                      <a:pt x="3" y="496"/>
                    </a:cubicBezTo>
                    <a:cubicBezTo>
                      <a:pt x="5" y="496"/>
                      <a:pt x="5" y="496"/>
                      <a:pt x="5" y="496"/>
                    </a:cubicBezTo>
                    <a:cubicBezTo>
                      <a:pt x="5" y="495"/>
                      <a:pt x="5" y="495"/>
                      <a:pt x="5" y="495"/>
                    </a:cubicBezTo>
                    <a:cubicBezTo>
                      <a:pt x="3" y="496"/>
                      <a:pt x="3" y="496"/>
                      <a:pt x="3" y="496"/>
                    </a:cubicBezTo>
                    <a:cubicBezTo>
                      <a:pt x="5" y="496"/>
                      <a:pt x="5" y="496"/>
                      <a:pt x="5" y="496"/>
                    </a:cubicBezTo>
                    <a:cubicBezTo>
                      <a:pt x="3" y="496"/>
                      <a:pt x="3" y="496"/>
                      <a:pt x="3" y="496"/>
                    </a:cubicBezTo>
                    <a:cubicBezTo>
                      <a:pt x="5" y="497"/>
                      <a:pt x="5" y="497"/>
                      <a:pt x="5" y="497"/>
                    </a:cubicBezTo>
                    <a:cubicBezTo>
                      <a:pt x="4" y="496"/>
                      <a:pt x="4" y="496"/>
                      <a:pt x="4" y="496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7"/>
                      <a:pt x="4" y="497"/>
                      <a:pt x="5" y="497"/>
                    </a:cubicBezTo>
                    <a:cubicBezTo>
                      <a:pt x="4" y="496"/>
                      <a:pt x="4" y="496"/>
                      <a:pt x="4" y="496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6"/>
                      <a:pt x="4" y="496"/>
                      <a:pt x="4" y="496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6"/>
                      <a:pt x="4" y="496"/>
                      <a:pt x="4" y="496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7"/>
                      <a:pt x="4" y="497"/>
                      <a:pt x="4" y="497"/>
                    </a:cubicBezTo>
                    <a:cubicBezTo>
                      <a:pt x="4" y="497"/>
                      <a:pt x="5" y="498"/>
                      <a:pt x="6" y="498"/>
                    </a:cubicBezTo>
                    <a:cubicBezTo>
                      <a:pt x="11" y="500"/>
                      <a:pt x="20" y="505"/>
                      <a:pt x="28" y="509"/>
                    </a:cubicBezTo>
                    <a:cubicBezTo>
                      <a:pt x="33" y="511"/>
                      <a:pt x="37" y="513"/>
                      <a:pt x="40" y="514"/>
                    </a:cubicBezTo>
                    <a:cubicBezTo>
                      <a:pt x="41" y="515"/>
                      <a:pt x="42" y="515"/>
                      <a:pt x="43" y="516"/>
                    </a:cubicBezTo>
                    <a:cubicBezTo>
                      <a:pt x="44" y="516"/>
                      <a:pt x="44" y="516"/>
                      <a:pt x="44" y="516"/>
                    </a:cubicBezTo>
                    <a:cubicBezTo>
                      <a:pt x="45" y="516"/>
                      <a:pt x="45" y="516"/>
                      <a:pt x="45" y="516"/>
                    </a:cubicBezTo>
                    <a:cubicBezTo>
                      <a:pt x="45" y="517"/>
                      <a:pt x="45" y="517"/>
                      <a:pt x="45" y="517"/>
                    </a:cubicBezTo>
                    <a:cubicBezTo>
                      <a:pt x="46" y="517"/>
                      <a:pt x="46" y="517"/>
                      <a:pt x="46" y="517"/>
                    </a:cubicBezTo>
                    <a:cubicBezTo>
                      <a:pt x="46" y="516"/>
                      <a:pt x="46" y="516"/>
                      <a:pt x="47" y="516"/>
                    </a:cubicBezTo>
                    <a:cubicBezTo>
                      <a:pt x="47" y="516"/>
                      <a:pt x="47" y="515"/>
                      <a:pt x="47" y="515"/>
                    </a:cubicBezTo>
                    <a:cubicBezTo>
                      <a:pt x="47" y="514"/>
                      <a:pt x="47" y="514"/>
                      <a:pt x="46" y="514"/>
                    </a:cubicBezTo>
                    <a:cubicBezTo>
                      <a:pt x="46" y="514"/>
                      <a:pt x="44" y="512"/>
                      <a:pt x="40" y="510"/>
                    </a:cubicBezTo>
                    <a:cubicBezTo>
                      <a:pt x="34" y="506"/>
                      <a:pt x="25" y="501"/>
                      <a:pt x="17" y="496"/>
                    </a:cubicBezTo>
                    <a:cubicBezTo>
                      <a:pt x="14" y="494"/>
                      <a:pt x="10" y="492"/>
                      <a:pt x="8" y="490"/>
                    </a:cubicBezTo>
                    <a:cubicBezTo>
                      <a:pt x="7" y="489"/>
                      <a:pt x="6" y="489"/>
                      <a:pt x="5" y="488"/>
                    </a:cubicBezTo>
                    <a:cubicBezTo>
                      <a:pt x="5" y="488"/>
                      <a:pt x="5" y="488"/>
                      <a:pt x="5" y="488"/>
                    </a:cubicBezTo>
                    <a:cubicBezTo>
                      <a:pt x="4" y="488"/>
                      <a:pt x="4" y="488"/>
                      <a:pt x="4" y="488"/>
                    </a:cubicBezTo>
                    <a:cubicBezTo>
                      <a:pt x="4" y="488"/>
                      <a:pt x="4" y="488"/>
                      <a:pt x="4" y="488"/>
                    </a:cubicBezTo>
                    <a:cubicBezTo>
                      <a:pt x="4" y="488"/>
                      <a:pt x="4" y="488"/>
                      <a:pt x="4" y="488"/>
                    </a:cubicBezTo>
                    <a:cubicBezTo>
                      <a:pt x="5" y="488"/>
                      <a:pt x="5" y="488"/>
                      <a:pt x="5" y="488"/>
                    </a:cubicBezTo>
                    <a:cubicBezTo>
                      <a:pt x="4" y="488"/>
                      <a:pt x="4" y="488"/>
                      <a:pt x="4" y="488"/>
                    </a:cubicBezTo>
                    <a:cubicBezTo>
                      <a:pt x="4" y="488"/>
                      <a:pt x="4" y="488"/>
                      <a:pt x="4" y="488"/>
                    </a:cubicBezTo>
                    <a:cubicBezTo>
                      <a:pt x="5" y="488"/>
                      <a:pt x="5" y="488"/>
                      <a:pt x="5" y="488"/>
                    </a:cubicBezTo>
                    <a:cubicBezTo>
                      <a:pt x="4" y="489"/>
                      <a:pt x="4" y="489"/>
                      <a:pt x="4" y="489"/>
                    </a:cubicBezTo>
                    <a:cubicBezTo>
                      <a:pt x="5" y="488"/>
                      <a:pt x="5" y="488"/>
                      <a:pt x="5" y="488"/>
                    </a:cubicBezTo>
                    <a:cubicBezTo>
                      <a:pt x="5" y="488"/>
                      <a:pt x="5" y="488"/>
                      <a:pt x="5" y="488"/>
                    </a:cubicBezTo>
                    <a:cubicBezTo>
                      <a:pt x="4" y="489"/>
                      <a:pt x="4" y="489"/>
                      <a:pt x="4" y="489"/>
                    </a:cubicBezTo>
                    <a:cubicBezTo>
                      <a:pt x="5" y="488"/>
                      <a:pt x="5" y="488"/>
                      <a:pt x="5" y="488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5" y="489"/>
                      <a:pt x="5" y="489"/>
                      <a:pt x="5" y="489"/>
                    </a:cubicBezTo>
                    <a:cubicBezTo>
                      <a:pt x="5" y="488"/>
                      <a:pt x="5" y="488"/>
                      <a:pt x="5" y="488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5" y="489"/>
                      <a:pt x="5" y="489"/>
                      <a:pt x="5" y="489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5" y="489"/>
                      <a:pt x="5" y="489"/>
                      <a:pt x="5" y="489"/>
                    </a:cubicBezTo>
                    <a:cubicBezTo>
                      <a:pt x="5" y="489"/>
                      <a:pt x="5" y="489"/>
                      <a:pt x="5" y="489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5" y="489"/>
                      <a:pt x="5" y="489"/>
                      <a:pt x="5" y="489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5" y="489"/>
                      <a:pt x="5" y="489"/>
                      <a:pt x="5" y="489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5" y="490"/>
                      <a:pt x="5" y="490"/>
                      <a:pt x="5" y="490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5" y="490"/>
                      <a:pt x="5" y="490"/>
                      <a:pt x="5" y="490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4" y="489"/>
                      <a:pt x="4" y="489"/>
                      <a:pt x="4" y="489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4" y="489"/>
                      <a:pt x="4" y="489"/>
                      <a:pt x="4" y="489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3" y="490"/>
                      <a:pt x="3" y="490"/>
                      <a:pt x="3" y="490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4" y="490"/>
                      <a:pt x="4" y="490"/>
                      <a:pt x="4" y="490"/>
                    </a:cubicBezTo>
                    <a:cubicBezTo>
                      <a:pt x="3" y="490"/>
                      <a:pt x="3" y="490"/>
                      <a:pt x="3" y="490"/>
                    </a:cubicBezTo>
                    <a:cubicBezTo>
                      <a:pt x="4" y="490"/>
                      <a:pt x="5" y="491"/>
                      <a:pt x="6" y="491"/>
                    </a:cubicBezTo>
                    <a:cubicBezTo>
                      <a:pt x="10" y="493"/>
                      <a:pt x="20" y="498"/>
                      <a:pt x="28" y="502"/>
                    </a:cubicBezTo>
                    <a:cubicBezTo>
                      <a:pt x="32" y="504"/>
                      <a:pt x="35" y="506"/>
                      <a:pt x="38" y="508"/>
                    </a:cubicBezTo>
                    <a:cubicBezTo>
                      <a:pt x="41" y="509"/>
                      <a:pt x="43" y="510"/>
                      <a:pt x="43" y="510"/>
                    </a:cubicBezTo>
                    <a:cubicBezTo>
                      <a:pt x="43" y="511"/>
                      <a:pt x="44" y="510"/>
                      <a:pt x="45" y="510"/>
                    </a:cubicBezTo>
                    <a:cubicBezTo>
                      <a:pt x="45" y="509"/>
                      <a:pt x="45" y="509"/>
                      <a:pt x="45" y="509"/>
                    </a:cubicBezTo>
                    <a:cubicBezTo>
                      <a:pt x="45" y="508"/>
                      <a:pt x="45" y="508"/>
                      <a:pt x="45" y="508"/>
                    </a:cubicBezTo>
                    <a:cubicBezTo>
                      <a:pt x="44" y="508"/>
                      <a:pt x="44" y="508"/>
                      <a:pt x="44" y="508"/>
                    </a:cubicBezTo>
                    <a:cubicBezTo>
                      <a:pt x="43" y="507"/>
                      <a:pt x="43" y="506"/>
                      <a:pt x="41" y="505"/>
                    </a:cubicBezTo>
                    <a:cubicBezTo>
                      <a:pt x="31" y="499"/>
                      <a:pt x="2" y="482"/>
                      <a:pt x="2" y="482"/>
                    </a:cubicBezTo>
                    <a:cubicBezTo>
                      <a:pt x="2" y="483"/>
                      <a:pt x="2" y="483"/>
                      <a:pt x="2" y="483"/>
                    </a:cubicBezTo>
                    <a:cubicBezTo>
                      <a:pt x="3" y="484"/>
                      <a:pt x="3" y="484"/>
                      <a:pt x="3" y="484"/>
                    </a:cubicBezTo>
                    <a:cubicBezTo>
                      <a:pt x="2" y="483"/>
                      <a:pt x="2" y="483"/>
                      <a:pt x="2" y="483"/>
                    </a:cubicBezTo>
                    <a:cubicBezTo>
                      <a:pt x="2" y="484"/>
                      <a:pt x="2" y="484"/>
                      <a:pt x="2" y="484"/>
                    </a:cubicBezTo>
                    <a:cubicBezTo>
                      <a:pt x="2" y="484"/>
                      <a:pt x="3" y="484"/>
                      <a:pt x="3" y="484"/>
                    </a:cubicBezTo>
                    <a:cubicBezTo>
                      <a:pt x="2" y="483"/>
                      <a:pt x="2" y="483"/>
                      <a:pt x="2" y="483"/>
                    </a:cubicBezTo>
                    <a:cubicBezTo>
                      <a:pt x="2" y="484"/>
                      <a:pt x="2" y="484"/>
                      <a:pt x="2" y="484"/>
                    </a:cubicBezTo>
                    <a:cubicBezTo>
                      <a:pt x="2" y="483"/>
                      <a:pt x="2" y="483"/>
                      <a:pt x="2" y="483"/>
                    </a:cubicBezTo>
                    <a:cubicBezTo>
                      <a:pt x="2" y="484"/>
                      <a:pt x="2" y="484"/>
                      <a:pt x="2" y="484"/>
                    </a:cubicBezTo>
                    <a:cubicBezTo>
                      <a:pt x="2" y="484"/>
                      <a:pt x="2" y="484"/>
                      <a:pt x="2" y="484"/>
                    </a:cubicBezTo>
                    <a:cubicBezTo>
                      <a:pt x="2" y="483"/>
                      <a:pt x="2" y="483"/>
                      <a:pt x="2" y="483"/>
                    </a:cubicBezTo>
                    <a:cubicBezTo>
                      <a:pt x="2" y="484"/>
                      <a:pt x="2" y="484"/>
                      <a:pt x="2" y="484"/>
                    </a:cubicBezTo>
                    <a:cubicBezTo>
                      <a:pt x="2" y="483"/>
                      <a:pt x="2" y="483"/>
                      <a:pt x="2" y="483"/>
                    </a:cubicBezTo>
                    <a:cubicBezTo>
                      <a:pt x="1" y="484"/>
                      <a:pt x="1" y="484"/>
                      <a:pt x="1" y="484"/>
                    </a:cubicBezTo>
                    <a:cubicBezTo>
                      <a:pt x="2" y="484"/>
                      <a:pt x="2" y="484"/>
                      <a:pt x="2" y="484"/>
                    </a:cubicBezTo>
                    <a:cubicBezTo>
                      <a:pt x="2" y="483"/>
                      <a:pt x="2" y="483"/>
                      <a:pt x="2" y="483"/>
                    </a:cubicBezTo>
                    <a:cubicBezTo>
                      <a:pt x="1" y="484"/>
                      <a:pt x="1" y="484"/>
                      <a:pt x="1" y="484"/>
                    </a:cubicBezTo>
                    <a:cubicBezTo>
                      <a:pt x="1" y="484"/>
                      <a:pt x="1" y="484"/>
                      <a:pt x="1" y="484"/>
                    </a:cubicBezTo>
                    <a:cubicBezTo>
                      <a:pt x="2" y="484"/>
                      <a:pt x="3" y="485"/>
                      <a:pt x="4" y="486"/>
                    </a:cubicBezTo>
                    <a:cubicBezTo>
                      <a:pt x="9" y="488"/>
                      <a:pt x="19" y="492"/>
                      <a:pt x="28" y="497"/>
                    </a:cubicBezTo>
                    <a:cubicBezTo>
                      <a:pt x="36" y="501"/>
                      <a:pt x="44" y="504"/>
                      <a:pt x="44" y="504"/>
                    </a:cubicBezTo>
                    <a:cubicBezTo>
                      <a:pt x="44" y="505"/>
                      <a:pt x="45" y="504"/>
                      <a:pt x="45" y="504"/>
                    </a:cubicBezTo>
                    <a:cubicBezTo>
                      <a:pt x="46" y="503"/>
                      <a:pt x="46" y="502"/>
                      <a:pt x="45" y="502"/>
                    </a:cubicBezTo>
                    <a:cubicBezTo>
                      <a:pt x="45" y="502"/>
                      <a:pt x="42" y="500"/>
                      <a:pt x="38" y="498"/>
                    </a:cubicBezTo>
                    <a:cubicBezTo>
                      <a:pt x="32" y="494"/>
                      <a:pt x="24" y="489"/>
                      <a:pt x="16" y="484"/>
                    </a:cubicBezTo>
                    <a:cubicBezTo>
                      <a:pt x="12" y="482"/>
                      <a:pt x="9" y="480"/>
                      <a:pt x="7" y="478"/>
                    </a:cubicBezTo>
                    <a:cubicBezTo>
                      <a:pt x="6" y="477"/>
                      <a:pt x="5" y="477"/>
                      <a:pt x="4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2" y="477"/>
                      <a:pt x="2" y="477"/>
                      <a:pt x="2" y="477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2" y="477"/>
                      <a:pt x="2" y="477"/>
                      <a:pt x="2" y="477"/>
                    </a:cubicBezTo>
                    <a:cubicBezTo>
                      <a:pt x="3" y="476"/>
                      <a:pt x="3" y="476"/>
                      <a:pt x="3" y="476"/>
                    </a:cubicBezTo>
                    <a:cubicBezTo>
                      <a:pt x="2" y="477"/>
                      <a:pt x="2" y="477"/>
                      <a:pt x="2" y="477"/>
                    </a:cubicBezTo>
                    <a:cubicBezTo>
                      <a:pt x="4" y="477"/>
                      <a:pt x="4" y="477"/>
                      <a:pt x="4" y="477"/>
                    </a:cubicBezTo>
                    <a:cubicBezTo>
                      <a:pt x="4" y="476"/>
                      <a:pt x="3" y="476"/>
                      <a:pt x="3" y="476"/>
                    </a:cubicBezTo>
                    <a:cubicBezTo>
                      <a:pt x="2" y="477"/>
                      <a:pt x="2" y="477"/>
                      <a:pt x="2" y="477"/>
                    </a:cubicBezTo>
                    <a:cubicBezTo>
                      <a:pt x="4" y="477"/>
                      <a:pt x="4" y="477"/>
                      <a:pt x="4" y="477"/>
                    </a:cubicBezTo>
                    <a:cubicBezTo>
                      <a:pt x="2" y="477"/>
                      <a:pt x="2" y="477"/>
                      <a:pt x="2" y="477"/>
                    </a:cubicBezTo>
                    <a:cubicBezTo>
                      <a:pt x="1" y="478"/>
                      <a:pt x="1" y="478"/>
                      <a:pt x="1" y="478"/>
                    </a:cubicBezTo>
                    <a:cubicBezTo>
                      <a:pt x="1" y="478"/>
                      <a:pt x="11" y="483"/>
                      <a:pt x="22" y="488"/>
                    </a:cubicBezTo>
                    <a:cubicBezTo>
                      <a:pt x="27" y="491"/>
                      <a:pt x="32" y="493"/>
                      <a:pt x="36" y="495"/>
                    </a:cubicBezTo>
                    <a:cubicBezTo>
                      <a:pt x="38" y="496"/>
                      <a:pt x="40" y="497"/>
                      <a:pt x="42" y="497"/>
                    </a:cubicBezTo>
                    <a:cubicBezTo>
                      <a:pt x="42" y="498"/>
                      <a:pt x="43" y="498"/>
                      <a:pt x="43" y="498"/>
                    </a:cubicBezTo>
                    <a:cubicBezTo>
                      <a:pt x="44" y="498"/>
                      <a:pt x="44" y="498"/>
                      <a:pt x="45" y="498"/>
                    </a:cubicBezTo>
                    <a:cubicBezTo>
                      <a:pt x="45" y="498"/>
                      <a:pt x="45" y="498"/>
                      <a:pt x="45" y="498"/>
                    </a:cubicBezTo>
                    <a:cubicBezTo>
                      <a:pt x="46" y="498"/>
                      <a:pt x="46" y="498"/>
                      <a:pt x="46" y="498"/>
                    </a:cubicBezTo>
                    <a:cubicBezTo>
                      <a:pt x="46" y="497"/>
                      <a:pt x="47" y="497"/>
                      <a:pt x="46" y="496"/>
                    </a:cubicBezTo>
                    <a:cubicBezTo>
                      <a:pt x="46" y="496"/>
                      <a:pt x="46" y="496"/>
                      <a:pt x="46" y="496"/>
                    </a:cubicBezTo>
                    <a:cubicBezTo>
                      <a:pt x="24" y="482"/>
                      <a:pt x="24" y="482"/>
                      <a:pt x="24" y="482"/>
                    </a:cubicBezTo>
                    <a:cubicBezTo>
                      <a:pt x="44" y="491"/>
                      <a:pt x="44" y="491"/>
                      <a:pt x="44" y="491"/>
                    </a:cubicBezTo>
                    <a:cubicBezTo>
                      <a:pt x="45" y="491"/>
                      <a:pt x="45" y="491"/>
                      <a:pt x="46" y="490"/>
                    </a:cubicBezTo>
                    <a:cubicBezTo>
                      <a:pt x="46" y="490"/>
                      <a:pt x="46" y="489"/>
                      <a:pt x="45" y="489"/>
                    </a:cubicBezTo>
                    <a:cubicBezTo>
                      <a:pt x="33" y="481"/>
                      <a:pt x="33" y="481"/>
                      <a:pt x="33" y="481"/>
                    </a:cubicBezTo>
                    <a:cubicBezTo>
                      <a:pt x="44" y="486"/>
                      <a:pt x="44" y="486"/>
                      <a:pt x="44" y="486"/>
                    </a:cubicBezTo>
                    <a:cubicBezTo>
                      <a:pt x="45" y="487"/>
                      <a:pt x="46" y="487"/>
                      <a:pt x="46" y="486"/>
                    </a:cubicBezTo>
                    <a:cubicBezTo>
                      <a:pt x="46" y="485"/>
                      <a:pt x="46" y="484"/>
                      <a:pt x="45" y="484"/>
                    </a:cubicBezTo>
                    <a:cubicBezTo>
                      <a:pt x="45" y="484"/>
                      <a:pt x="43" y="482"/>
                      <a:pt x="39" y="480"/>
                    </a:cubicBezTo>
                    <a:cubicBezTo>
                      <a:pt x="33" y="476"/>
                      <a:pt x="25" y="471"/>
                      <a:pt x="17" y="467"/>
                    </a:cubicBezTo>
                    <a:cubicBezTo>
                      <a:pt x="14" y="465"/>
                      <a:pt x="11" y="463"/>
                      <a:pt x="8" y="461"/>
                    </a:cubicBezTo>
                    <a:cubicBezTo>
                      <a:pt x="7" y="460"/>
                      <a:pt x="6" y="460"/>
                      <a:pt x="6" y="459"/>
                    </a:cubicBezTo>
                    <a:cubicBezTo>
                      <a:pt x="5" y="459"/>
                      <a:pt x="5" y="459"/>
                      <a:pt x="5" y="459"/>
                    </a:cubicBezTo>
                    <a:cubicBezTo>
                      <a:pt x="5" y="459"/>
                      <a:pt x="5" y="459"/>
                      <a:pt x="5" y="459"/>
                    </a:cubicBezTo>
                    <a:cubicBezTo>
                      <a:pt x="5" y="459"/>
                      <a:pt x="5" y="459"/>
                      <a:pt x="5" y="459"/>
                    </a:cubicBezTo>
                    <a:cubicBezTo>
                      <a:pt x="4" y="459"/>
                      <a:pt x="4" y="459"/>
                      <a:pt x="4" y="459"/>
                    </a:cubicBezTo>
                    <a:cubicBezTo>
                      <a:pt x="5" y="459"/>
                      <a:pt x="5" y="459"/>
                      <a:pt x="5" y="459"/>
                    </a:cubicBezTo>
                    <a:cubicBezTo>
                      <a:pt x="5" y="459"/>
                      <a:pt x="5" y="459"/>
                      <a:pt x="5" y="459"/>
                    </a:cubicBezTo>
                    <a:cubicBezTo>
                      <a:pt x="4" y="459"/>
                      <a:pt x="4" y="459"/>
                      <a:pt x="4" y="459"/>
                    </a:cubicBezTo>
                    <a:cubicBezTo>
                      <a:pt x="5" y="459"/>
                      <a:pt x="5" y="459"/>
                      <a:pt x="5" y="459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5" y="460"/>
                      <a:pt x="5" y="460"/>
                      <a:pt x="5" y="460"/>
                    </a:cubicBezTo>
                    <a:cubicBezTo>
                      <a:pt x="5" y="459"/>
                      <a:pt x="5" y="459"/>
                      <a:pt x="5" y="459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5" y="460"/>
                      <a:pt x="5" y="460"/>
                      <a:pt x="5" y="460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5" y="461"/>
                      <a:pt x="5" y="461"/>
                      <a:pt x="5" y="461"/>
                    </a:cubicBezTo>
                    <a:cubicBezTo>
                      <a:pt x="5" y="460"/>
                      <a:pt x="5" y="460"/>
                      <a:pt x="5" y="460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5" y="461"/>
                      <a:pt x="5" y="461"/>
                      <a:pt x="5" y="461"/>
                    </a:cubicBezTo>
                    <a:cubicBezTo>
                      <a:pt x="5" y="460"/>
                      <a:pt x="5" y="460"/>
                      <a:pt x="5" y="460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4" y="461"/>
                      <a:pt x="4" y="461"/>
                      <a:pt x="4" y="461"/>
                    </a:cubicBezTo>
                    <a:cubicBezTo>
                      <a:pt x="4" y="461"/>
                      <a:pt x="5" y="461"/>
                      <a:pt x="5" y="460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4" y="461"/>
                      <a:pt x="4" y="461"/>
                      <a:pt x="4" y="461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4" y="461"/>
                      <a:pt x="4" y="461"/>
                      <a:pt x="4" y="461"/>
                    </a:cubicBezTo>
                    <a:cubicBezTo>
                      <a:pt x="4" y="461"/>
                      <a:pt x="4" y="461"/>
                      <a:pt x="4" y="461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4" y="461"/>
                      <a:pt x="4" y="461"/>
                      <a:pt x="4" y="461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4" y="461"/>
                      <a:pt x="4" y="461"/>
                      <a:pt x="4" y="461"/>
                    </a:cubicBezTo>
                    <a:cubicBezTo>
                      <a:pt x="4" y="461"/>
                      <a:pt x="4" y="461"/>
                      <a:pt x="4" y="461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4" y="461"/>
                      <a:pt x="4" y="461"/>
                      <a:pt x="4" y="461"/>
                    </a:cubicBezTo>
                    <a:cubicBezTo>
                      <a:pt x="4" y="461"/>
                      <a:pt x="5" y="461"/>
                      <a:pt x="6" y="462"/>
                    </a:cubicBezTo>
                    <a:cubicBezTo>
                      <a:pt x="11" y="464"/>
                      <a:pt x="20" y="468"/>
                      <a:pt x="28" y="472"/>
                    </a:cubicBezTo>
                    <a:cubicBezTo>
                      <a:pt x="36" y="475"/>
                      <a:pt x="43" y="478"/>
                      <a:pt x="43" y="478"/>
                    </a:cubicBezTo>
                    <a:cubicBezTo>
                      <a:pt x="44" y="479"/>
                      <a:pt x="44" y="479"/>
                      <a:pt x="45" y="478"/>
                    </a:cubicBezTo>
                    <a:cubicBezTo>
                      <a:pt x="45" y="477"/>
                      <a:pt x="45" y="476"/>
                      <a:pt x="44" y="476"/>
                    </a:cubicBezTo>
                    <a:cubicBezTo>
                      <a:pt x="24" y="463"/>
                      <a:pt x="24" y="463"/>
                      <a:pt x="24" y="463"/>
                    </a:cubicBezTo>
                    <a:cubicBezTo>
                      <a:pt x="43" y="472"/>
                      <a:pt x="43" y="472"/>
                      <a:pt x="43" y="472"/>
                    </a:cubicBezTo>
                    <a:cubicBezTo>
                      <a:pt x="44" y="472"/>
                      <a:pt x="44" y="472"/>
                      <a:pt x="45" y="471"/>
                    </a:cubicBezTo>
                    <a:cubicBezTo>
                      <a:pt x="45" y="471"/>
                      <a:pt x="45" y="470"/>
                      <a:pt x="44" y="470"/>
                    </a:cubicBezTo>
                    <a:cubicBezTo>
                      <a:pt x="3" y="444"/>
                      <a:pt x="3" y="444"/>
                      <a:pt x="3" y="444"/>
                    </a:cubicBezTo>
                    <a:cubicBezTo>
                      <a:pt x="2" y="445"/>
                      <a:pt x="2" y="445"/>
                      <a:pt x="2" y="445"/>
                    </a:cubicBezTo>
                    <a:cubicBezTo>
                      <a:pt x="2" y="446"/>
                      <a:pt x="2" y="446"/>
                      <a:pt x="2" y="446"/>
                    </a:cubicBezTo>
                    <a:cubicBezTo>
                      <a:pt x="2" y="446"/>
                      <a:pt x="11" y="451"/>
                      <a:pt x="21" y="455"/>
                    </a:cubicBezTo>
                    <a:cubicBezTo>
                      <a:pt x="26" y="458"/>
                      <a:pt x="31" y="460"/>
                      <a:pt x="35" y="461"/>
                    </a:cubicBezTo>
                    <a:cubicBezTo>
                      <a:pt x="37" y="462"/>
                      <a:pt x="39" y="463"/>
                      <a:pt x="40" y="464"/>
                    </a:cubicBezTo>
                    <a:cubicBezTo>
                      <a:pt x="41" y="464"/>
                      <a:pt x="41" y="464"/>
                      <a:pt x="42" y="464"/>
                    </a:cubicBezTo>
                    <a:cubicBezTo>
                      <a:pt x="42" y="464"/>
                      <a:pt x="42" y="464"/>
                      <a:pt x="42" y="464"/>
                    </a:cubicBezTo>
                    <a:cubicBezTo>
                      <a:pt x="43" y="464"/>
                      <a:pt x="43" y="464"/>
                      <a:pt x="43" y="464"/>
                    </a:cubicBezTo>
                    <a:cubicBezTo>
                      <a:pt x="44" y="464"/>
                      <a:pt x="44" y="464"/>
                      <a:pt x="44" y="464"/>
                    </a:cubicBezTo>
                    <a:cubicBezTo>
                      <a:pt x="44" y="464"/>
                      <a:pt x="44" y="464"/>
                      <a:pt x="44" y="464"/>
                    </a:cubicBezTo>
                    <a:cubicBezTo>
                      <a:pt x="45" y="463"/>
                      <a:pt x="45" y="463"/>
                      <a:pt x="45" y="463"/>
                    </a:cubicBezTo>
                    <a:cubicBezTo>
                      <a:pt x="45" y="462"/>
                      <a:pt x="44" y="462"/>
                      <a:pt x="44" y="462"/>
                    </a:cubicBezTo>
                    <a:cubicBezTo>
                      <a:pt x="5" y="437"/>
                      <a:pt x="5" y="437"/>
                      <a:pt x="5" y="437"/>
                    </a:cubicBezTo>
                    <a:cubicBezTo>
                      <a:pt x="4" y="438"/>
                      <a:pt x="4" y="438"/>
                      <a:pt x="4" y="438"/>
                    </a:cubicBezTo>
                    <a:cubicBezTo>
                      <a:pt x="3" y="440"/>
                      <a:pt x="3" y="440"/>
                      <a:pt x="3" y="440"/>
                    </a:cubicBezTo>
                    <a:cubicBezTo>
                      <a:pt x="3" y="440"/>
                      <a:pt x="13" y="444"/>
                      <a:pt x="22" y="449"/>
                    </a:cubicBezTo>
                    <a:cubicBezTo>
                      <a:pt x="27" y="452"/>
                      <a:pt x="32" y="454"/>
                      <a:pt x="36" y="456"/>
                    </a:cubicBezTo>
                    <a:cubicBezTo>
                      <a:pt x="38" y="457"/>
                      <a:pt x="40" y="458"/>
                      <a:pt x="41" y="458"/>
                    </a:cubicBezTo>
                    <a:cubicBezTo>
                      <a:pt x="41" y="458"/>
                      <a:pt x="42" y="459"/>
                      <a:pt x="42" y="459"/>
                    </a:cubicBezTo>
                    <a:cubicBezTo>
                      <a:pt x="43" y="459"/>
                      <a:pt x="43" y="459"/>
                      <a:pt x="43" y="459"/>
                    </a:cubicBezTo>
                    <a:cubicBezTo>
                      <a:pt x="43" y="459"/>
                      <a:pt x="43" y="459"/>
                      <a:pt x="44" y="459"/>
                    </a:cubicBezTo>
                    <a:cubicBezTo>
                      <a:pt x="44" y="459"/>
                      <a:pt x="44" y="459"/>
                      <a:pt x="44" y="459"/>
                    </a:cubicBezTo>
                    <a:cubicBezTo>
                      <a:pt x="44" y="459"/>
                      <a:pt x="45" y="459"/>
                      <a:pt x="45" y="458"/>
                    </a:cubicBezTo>
                    <a:cubicBezTo>
                      <a:pt x="45" y="458"/>
                      <a:pt x="45" y="458"/>
                      <a:pt x="45" y="457"/>
                    </a:cubicBezTo>
                    <a:cubicBezTo>
                      <a:pt x="45" y="457"/>
                      <a:pt x="45" y="457"/>
                      <a:pt x="45" y="456"/>
                    </a:cubicBezTo>
                    <a:cubicBezTo>
                      <a:pt x="3" y="431"/>
                      <a:pt x="3" y="431"/>
                      <a:pt x="3" y="431"/>
                    </a:cubicBezTo>
                    <a:cubicBezTo>
                      <a:pt x="3" y="432"/>
                      <a:pt x="3" y="432"/>
                      <a:pt x="3" y="432"/>
                    </a:cubicBezTo>
                    <a:cubicBezTo>
                      <a:pt x="4" y="433"/>
                      <a:pt x="4" y="433"/>
                      <a:pt x="4" y="433"/>
                    </a:cubicBezTo>
                    <a:cubicBezTo>
                      <a:pt x="3" y="432"/>
                      <a:pt x="3" y="432"/>
                      <a:pt x="3" y="432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3"/>
                      <a:pt x="4" y="433"/>
                      <a:pt x="4" y="433"/>
                    </a:cubicBezTo>
                    <a:cubicBezTo>
                      <a:pt x="3" y="432"/>
                      <a:pt x="3" y="432"/>
                      <a:pt x="3" y="432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2"/>
                      <a:pt x="3" y="432"/>
                      <a:pt x="3" y="432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2"/>
                      <a:pt x="3" y="432"/>
                      <a:pt x="3" y="432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3"/>
                      <a:pt x="3" y="433"/>
                      <a:pt x="3" y="433"/>
                    </a:cubicBezTo>
                    <a:cubicBezTo>
                      <a:pt x="3" y="433"/>
                      <a:pt x="4" y="434"/>
                      <a:pt x="5" y="434"/>
                    </a:cubicBezTo>
                    <a:cubicBezTo>
                      <a:pt x="10" y="436"/>
                      <a:pt x="20" y="440"/>
                      <a:pt x="28" y="444"/>
                    </a:cubicBezTo>
                    <a:cubicBezTo>
                      <a:pt x="32" y="446"/>
                      <a:pt x="36" y="448"/>
                      <a:pt x="39" y="449"/>
                    </a:cubicBezTo>
                    <a:cubicBezTo>
                      <a:pt x="40" y="450"/>
                      <a:pt x="41" y="451"/>
                      <a:pt x="42" y="451"/>
                    </a:cubicBezTo>
                    <a:cubicBezTo>
                      <a:pt x="42" y="451"/>
                      <a:pt x="43" y="451"/>
                      <a:pt x="43" y="451"/>
                    </a:cubicBezTo>
                    <a:cubicBezTo>
                      <a:pt x="43" y="452"/>
                      <a:pt x="43" y="452"/>
                      <a:pt x="43" y="452"/>
                    </a:cubicBezTo>
                    <a:cubicBezTo>
                      <a:pt x="43" y="452"/>
                      <a:pt x="43" y="452"/>
                      <a:pt x="43" y="452"/>
                    </a:cubicBezTo>
                    <a:cubicBezTo>
                      <a:pt x="43" y="452"/>
                      <a:pt x="43" y="452"/>
                      <a:pt x="43" y="452"/>
                    </a:cubicBezTo>
                    <a:cubicBezTo>
                      <a:pt x="43" y="452"/>
                      <a:pt x="43" y="452"/>
                      <a:pt x="43" y="452"/>
                    </a:cubicBezTo>
                    <a:cubicBezTo>
                      <a:pt x="44" y="452"/>
                      <a:pt x="44" y="452"/>
                      <a:pt x="44" y="452"/>
                    </a:cubicBezTo>
                    <a:cubicBezTo>
                      <a:pt x="44" y="452"/>
                      <a:pt x="44" y="452"/>
                      <a:pt x="44" y="452"/>
                    </a:cubicBezTo>
                    <a:cubicBezTo>
                      <a:pt x="45" y="452"/>
                      <a:pt x="45" y="451"/>
                      <a:pt x="45" y="451"/>
                    </a:cubicBezTo>
                    <a:cubicBezTo>
                      <a:pt x="46" y="450"/>
                      <a:pt x="45" y="449"/>
                      <a:pt x="45" y="449"/>
                    </a:cubicBezTo>
                    <a:cubicBezTo>
                      <a:pt x="3" y="423"/>
                      <a:pt x="3" y="423"/>
                      <a:pt x="3" y="423"/>
                    </a:cubicBezTo>
                    <a:cubicBezTo>
                      <a:pt x="2" y="424"/>
                      <a:pt x="2" y="424"/>
                      <a:pt x="2" y="424"/>
                    </a:cubicBezTo>
                    <a:cubicBezTo>
                      <a:pt x="3" y="425"/>
                      <a:pt x="3" y="425"/>
                      <a:pt x="3" y="425"/>
                    </a:cubicBezTo>
                    <a:cubicBezTo>
                      <a:pt x="2" y="424"/>
                      <a:pt x="2" y="424"/>
                      <a:pt x="2" y="424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3" y="425"/>
                      <a:pt x="3" y="425"/>
                      <a:pt x="3" y="425"/>
                    </a:cubicBezTo>
                    <a:cubicBezTo>
                      <a:pt x="2" y="424"/>
                      <a:pt x="2" y="424"/>
                      <a:pt x="2" y="424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4"/>
                      <a:pt x="2" y="424"/>
                      <a:pt x="2" y="424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4"/>
                      <a:pt x="2" y="424"/>
                      <a:pt x="2" y="424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5"/>
                      <a:pt x="2" y="425"/>
                      <a:pt x="2" y="425"/>
                    </a:cubicBezTo>
                    <a:cubicBezTo>
                      <a:pt x="2" y="425"/>
                      <a:pt x="3" y="426"/>
                      <a:pt x="5" y="426"/>
                    </a:cubicBezTo>
                    <a:cubicBezTo>
                      <a:pt x="10" y="428"/>
                      <a:pt x="20" y="433"/>
                      <a:pt x="28" y="437"/>
                    </a:cubicBezTo>
                    <a:cubicBezTo>
                      <a:pt x="33" y="439"/>
                      <a:pt x="37" y="441"/>
                      <a:pt x="40" y="443"/>
                    </a:cubicBezTo>
                    <a:cubicBezTo>
                      <a:pt x="41" y="444"/>
                      <a:pt x="42" y="444"/>
                      <a:pt x="43" y="445"/>
                    </a:cubicBezTo>
                    <a:cubicBezTo>
                      <a:pt x="44" y="445"/>
                      <a:pt x="44" y="445"/>
                      <a:pt x="44" y="445"/>
                    </a:cubicBezTo>
                    <a:cubicBezTo>
                      <a:pt x="45" y="445"/>
                      <a:pt x="45" y="445"/>
                      <a:pt x="45" y="445"/>
                    </a:cubicBezTo>
                    <a:cubicBezTo>
                      <a:pt x="45" y="445"/>
                      <a:pt x="45" y="445"/>
                      <a:pt x="45" y="445"/>
                    </a:cubicBezTo>
                    <a:cubicBezTo>
                      <a:pt x="45" y="445"/>
                      <a:pt x="45" y="445"/>
                      <a:pt x="45" y="445"/>
                    </a:cubicBezTo>
                    <a:cubicBezTo>
                      <a:pt x="45" y="445"/>
                      <a:pt x="45" y="445"/>
                      <a:pt x="45" y="445"/>
                    </a:cubicBezTo>
                    <a:cubicBezTo>
                      <a:pt x="45" y="445"/>
                      <a:pt x="45" y="445"/>
                      <a:pt x="45" y="445"/>
                    </a:cubicBezTo>
                    <a:cubicBezTo>
                      <a:pt x="46" y="445"/>
                      <a:pt x="47" y="445"/>
                      <a:pt x="47" y="444"/>
                    </a:cubicBezTo>
                    <a:cubicBezTo>
                      <a:pt x="47" y="444"/>
                      <a:pt x="47" y="443"/>
                      <a:pt x="46" y="443"/>
                    </a:cubicBezTo>
                    <a:cubicBezTo>
                      <a:pt x="4" y="417"/>
                      <a:pt x="4" y="417"/>
                      <a:pt x="4" y="417"/>
                    </a:cubicBezTo>
                    <a:cubicBezTo>
                      <a:pt x="3" y="418"/>
                      <a:pt x="3" y="418"/>
                      <a:pt x="3" y="418"/>
                    </a:cubicBezTo>
                    <a:cubicBezTo>
                      <a:pt x="5" y="419"/>
                      <a:pt x="5" y="419"/>
                      <a:pt x="5" y="419"/>
                    </a:cubicBezTo>
                    <a:cubicBezTo>
                      <a:pt x="4" y="418"/>
                      <a:pt x="4" y="418"/>
                      <a:pt x="4" y="418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4" y="419"/>
                      <a:pt x="4" y="419"/>
                      <a:pt x="5" y="419"/>
                    </a:cubicBezTo>
                    <a:cubicBezTo>
                      <a:pt x="4" y="418"/>
                      <a:pt x="4" y="418"/>
                      <a:pt x="4" y="418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4" y="418"/>
                      <a:pt x="4" y="418"/>
                      <a:pt x="4" y="418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4" y="418"/>
                      <a:pt x="4" y="418"/>
                      <a:pt x="4" y="418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3" y="419"/>
                      <a:pt x="3" y="419"/>
                      <a:pt x="3" y="419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4" y="419"/>
                      <a:pt x="4" y="419"/>
                      <a:pt x="4" y="419"/>
                    </a:cubicBezTo>
                    <a:cubicBezTo>
                      <a:pt x="3" y="419"/>
                      <a:pt x="3" y="419"/>
                      <a:pt x="3" y="419"/>
                    </a:cubicBezTo>
                    <a:cubicBezTo>
                      <a:pt x="4" y="419"/>
                      <a:pt x="5" y="420"/>
                      <a:pt x="6" y="420"/>
                    </a:cubicBezTo>
                    <a:cubicBezTo>
                      <a:pt x="11" y="422"/>
                      <a:pt x="20" y="427"/>
                      <a:pt x="28" y="431"/>
                    </a:cubicBezTo>
                    <a:cubicBezTo>
                      <a:pt x="32" y="433"/>
                      <a:pt x="36" y="435"/>
                      <a:pt x="39" y="436"/>
                    </a:cubicBezTo>
                    <a:cubicBezTo>
                      <a:pt x="42" y="438"/>
                      <a:pt x="43" y="439"/>
                      <a:pt x="43" y="439"/>
                    </a:cubicBezTo>
                    <a:cubicBezTo>
                      <a:pt x="44" y="439"/>
                      <a:pt x="45" y="439"/>
                      <a:pt x="45" y="438"/>
                    </a:cubicBezTo>
                    <a:cubicBezTo>
                      <a:pt x="46" y="437"/>
                      <a:pt x="46" y="437"/>
                      <a:pt x="46" y="437"/>
                    </a:cubicBezTo>
                    <a:cubicBezTo>
                      <a:pt x="46" y="437"/>
                      <a:pt x="45" y="437"/>
                      <a:pt x="45" y="437"/>
                    </a:cubicBezTo>
                    <a:cubicBezTo>
                      <a:pt x="45" y="436"/>
                      <a:pt x="45" y="436"/>
                      <a:pt x="45" y="436"/>
                    </a:cubicBezTo>
                    <a:cubicBezTo>
                      <a:pt x="44" y="436"/>
                      <a:pt x="43" y="435"/>
                      <a:pt x="42" y="434"/>
                    </a:cubicBezTo>
                    <a:cubicBezTo>
                      <a:pt x="37" y="431"/>
                      <a:pt x="28" y="425"/>
                      <a:pt x="20" y="420"/>
                    </a:cubicBezTo>
                    <a:cubicBezTo>
                      <a:pt x="16" y="418"/>
                      <a:pt x="12" y="415"/>
                      <a:pt x="9" y="414"/>
                    </a:cubicBezTo>
                    <a:cubicBezTo>
                      <a:pt x="8" y="413"/>
                      <a:pt x="6" y="412"/>
                      <a:pt x="6" y="412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1"/>
                      <a:pt x="5" y="411"/>
                      <a:pt x="5" y="411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2"/>
                      <a:pt x="5" y="412"/>
                      <a:pt x="5" y="412"/>
                    </a:cubicBezTo>
                    <a:cubicBezTo>
                      <a:pt x="5" y="412"/>
                      <a:pt x="5" y="412"/>
                      <a:pt x="5" y="411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2"/>
                      <a:pt x="5" y="412"/>
                      <a:pt x="5" y="412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5" y="413"/>
                      <a:pt x="5" y="413"/>
                      <a:pt x="5" y="413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4" y="414"/>
                      <a:pt x="4" y="414"/>
                      <a:pt x="4" y="414"/>
                    </a:cubicBezTo>
                    <a:cubicBezTo>
                      <a:pt x="5" y="413"/>
                      <a:pt x="5" y="413"/>
                      <a:pt x="5" y="413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4" y="414"/>
                      <a:pt x="4" y="414"/>
                      <a:pt x="4" y="414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4" y="414"/>
                      <a:pt x="4" y="414"/>
                      <a:pt x="4" y="414"/>
                    </a:cubicBezTo>
                    <a:cubicBezTo>
                      <a:pt x="4" y="414"/>
                      <a:pt x="4" y="414"/>
                      <a:pt x="4" y="414"/>
                    </a:cubicBezTo>
                    <a:cubicBezTo>
                      <a:pt x="4" y="412"/>
                      <a:pt x="4" y="412"/>
                      <a:pt x="4" y="412"/>
                    </a:cubicBezTo>
                    <a:cubicBezTo>
                      <a:pt x="4" y="414"/>
                      <a:pt x="4" y="414"/>
                      <a:pt x="4" y="414"/>
                    </a:cubicBezTo>
                    <a:cubicBezTo>
                      <a:pt x="4" y="413"/>
                      <a:pt x="4" y="413"/>
                      <a:pt x="4" y="413"/>
                    </a:cubicBezTo>
                    <a:cubicBezTo>
                      <a:pt x="4" y="414"/>
                      <a:pt x="4" y="414"/>
                      <a:pt x="4" y="414"/>
                    </a:cubicBezTo>
                    <a:cubicBezTo>
                      <a:pt x="4" y="414"/>
                      <a:pt x="4" y="414"/>
                      <a:pt x="4" y="414"/>
                    </a:cubicBezTo>
                    <a:cubicBezTo>
                      <a:pt x="4" y="413"/>
                      <a:pt x="4" y="413"/>
                      <a:pt x="4" y="413"/>
                    </a:cubicBezTo>
                    <a:cubicBezTo>
                      <a:pt x="4" y="414"/>
                      <a:pt x="4" y="414"/>
                      <a:pt x="4" y="414"/>
                    </a:cubicBezTo>
                    <a:cubicBezTo>
                      <a:pt x="4" y="414"/>
                      <a:pt x="5" y="414"/>
                      <a:pt x="6" y="415"/>
                    </a:cubicBezTo>
                    <a:cubicBezTo>
                      <a:pt x="11" y="417"/>
                      <a:pt x="20" y="421"/>
                      <a:pt x="28" y="425"/>
                    </a:cubicBezTo>
                    <a:cubicBezTo>
                      <a:pt x="32" y="427"/>
                      <a:pt x="36" y="429"/>
                      <a:pt x="39" y="431"/>
                    </a:cubicBezTo>
                    <a:cubicBezTo>
                      <a:pt x="40" y="432"/>
                      <a:pt x="41" y="432"/>
                      <a:pt x="42" y="433"/>
                    </a:cubicBezTo>
                    <a:cubicBezTo>
                      <a:pt x="43" y="433"/>
                      <a:pt x="43" y="433"/>
                      <a:pt x="44" y="433"/>
                    </a:cubicBezTo>
                    <a:cubicBezTo>
                      <a:pt x="44" y="433"/>
                      <a:pt x="44" y="433"/>
                      <a:pt x="45" y="433"/>
                    </a:cubicBezTo>
                    <a:cubicBezTo>
                      <a:pt x="45" y="433"/>
                      <a:pt x="45" y="433"/>
                      <a:pt x="45" y="433"/>
                    </a:cubicBezTo>
                    <a:cubicBezTo>
                      <a:pt x="45" y="433"/>
                      <a:pt x="46" y="433"/>
                      <a:pt x="46" y="433"/>
                    </a:cubicBezTo>
                    <a:cubicBezTo>
                      <a:pt x="46" y="433"/>
                      <a:pt x="46" y="433"/>
                      <a:pt x="46" y="433"/>
                    </a:cubicBezTo>
                    <a:cubicBezTo>
                      <a:pt x="46" y="432"/>
                      <a:pt x="46" y="432"/>
                      <a:pt x="46" y="432"/>
                    </a:cubicBezTo>
                    <a:cubicBezTo>
                      <a:pt x="46" y="431"/>
                      <a:pt x="46" y="431"/>
                      <a:pt x="46" y="431"/>
                    </a:cubicBezTo>
                    <a:cubicBezTo>
                      <a:pt x="46" y="430"/>
                      <a:pt x="46" y="430"/>
                      <a:pt x="46" y="430"/>
                    </a:cubicBezTo>
                    <a:cubicBezTo>
                      <a:pt x="45" y="430"/>
                      <a:pt x="44" y="429"/>
                      <a:pt x="43" y="428"/>
                    </a:cubicBezTo>
                    <a:cubicBezTo>
                      <a:pt x="33" y="422"/>
                      <a:pt x="4" y="405"/>
                      <a:pt x="4" y="405"/>
                    </a:cubicBezTo>
                    <a:cubicBezTo>
                      <a:pt x="3" y="406"/>
                      <a:pt x="3" y="406"/>
                      <a:pt x="3" y="406"/>
                    </a:cubicBezTo>
                    <a:cubicBezTo>
                      <a:pt x="2" y="407"/>
                      <a:pt x="2" y="407"/>
                      <a:pt x="2" y="407"/>
                    </a:cubicBezTo>
                    <a:cubicBezTo>
                      <a:pt x="2" y="407"/>
                      <a:pt x="12" y="412"/>
                      <a:pt x="23" y="418"/>
                    </a:cubicBezTo>
                    <a:cubicBezTo>
                      <a:pt x="28" y="420"/>
                      <a:pt x="33" y="423"/>
                      <a:pt x="37" y="425"/>
                    </a:cubicBezTo>
                    <a:cubicBezTo>
                      <a:pt x="39" y="426"/>
                      <a:pt x="41" y="427"/>
                      <a:pt x="42" y="427"/>
                    </a:cubicBezTo>
                    <a:cubicBezTo>
                      <a:pt x="43" y="428"/>
                      <a:pt x="43" y="428"/>
                      <a:pt x="44" y="428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4" y="428"/>
                      <a:pt x="45" y="428"/>
                      <a:pt x="45" y="428"/>
                    </a:cubicBezTo>
                    <a:cubicBezTo>
                      <a:pt x="45" y="428"/>
                      <a:pt x="45" y="428"/>
                      <a:pt x="45" y="428"/>
                    </a:cubicBezTo>
                    <a:cubicBezTo>
                      <a:pt x="46" y="428"/>
                      <a:pt x="46" y="428"/>
                      <a:pt x="46" y="428"/>
                    </a:cubicBezTo>
                    <a:cubicBezTo>
                      <a:pt x="46" y="428"/>
                      <a:pt x="46" y="428"/>
                      <a:pt x="46" y="428"/>
                    </a:cubicBezTo>
                    <a:cubicBezTo>
                      <a:pt x="46" y="427"/>
                      <a:pt x="46" y="427"/>
                      <a:pt x="46" y="427"/>
                    </a:cubicBezTo>
                    <a:cubicBezTo>
                      <a:pt x="46" y="426"/>
                      <a:pt x="46" y="426"/>
                      <a:pt x="46" y="426"/>
                    </a:cubicBezTo>
                    <a:cubicBezTo>
                      <a:pt x="46" y="425"/>
                      <a:pt x="45" y="425"/>
                      <a:pt x="45" y="425"/>
                    </a:cubicBezTo>
                    <a:cubicBezTo>
                      <a:pt x="43" y="423"/>
                      <a:pt x="40" y="421"/>
                      <a:pt x="36" y="419"/>
                    </a:cubicBezTo>
                    <a:cubicBezTo>
                      <a:pt x="29" y="415"/>
                      <a:pt x="21" y="410"/>
                      <a:pt x="15" y="406"/>
                    </a:cubicBezTo>
                    <a:cubicBezTo>
                      <a:pt x="12" y="404"/>
                      <a:pt x="9" y="402"/>
                      <a:pt x="7" y="401"/>
                    </a:cubicBezTo>
                    <a:cubicBezTo>
                      <a:pt x="6" y="401"/>
                      <a:pt x="5" y="400"/>
                      <a:pt x="4" y="400"/>
                    </a:cubicBezTo>
                    <a:cubicBezTo>
                      <a:pt x="4" y="399"/>
                      <a:pt x="4" y="399"/>
                      <a:pt x="4" y="399"/>
                    </a:cubicBezTo>
                    <a:cubicBezTo>
                      <a:pt x="4" y="399"/>
                      <a:pt x="4" y="399"/>
                      <a:pt x="4" y="399"/>
                    </a:cubicBezTo>
                    <a:cubicBezTo>
                      <a:pt x="4" y="399"/>
                      <a:pt x="4" y="399"/>
                      <a:pt x="4" y="399"/>
                    </a:cubicBezTo>
                    <a:cubicBezTo>
                      <a:pt x="3" y="400"/>
                      <a:pt x="3" y="400"/>
                      <a:pt x="3" y="400"/>
                    </a:cubicBezTo>
                    <a:cubicBezTo>
                      <a:pt x="4" y="399"/>
                      <a:pt x="4" y="399"/>
                      <a:pt x="4" y="399"/>
                    </a:cubicBezTo>
                    <a:cubicBezTo>
                      <a:pt x="4" y="399"/>
                      <a:pt x="4" y="399"/>
                      <a:pt x="4" y="399"/>
                    </a:cubicBezTo>
                    <a:cubicBezTo>
                      <a:pt x="3" y="400"/>
                      <a:pt x="3" y="400"/>
                      <a:pt x="3" y="400"/>
                    </a:cubicBezTo>
                    <a:cubicBezTo>
                      <a:pt x="4" y="399"/>
                      <a:pt x="4" y="399"/>
                      <a:pt x="4" y="399"/>
                    </a:cubicBezTo>
                    <a:cubicBezTo>
                      <a:pt x="3" y="400"/>
                      <a:pt x="3" y="400"/>
                      <a:pt x="3" y="400"/>
                    </a:cubicBezTo>
                    <a:cubicBezTo>
                      <a:pt x="4" y="400"/>
                      <a:pt x="4" y="400"/>
                      <a:pt x="4" y="400"/>
                    </a:cubicBezTo>
                    <a:cubicBezTo>
                      <a:pt x="4" y="399"/>
                      <a:pt x="4" y="399"/>
                      <a:pt x="4" y="399"/>
                    </a:cubicBezTo>
                    <a:cubicBezTo>
                      <a:pt x="3" y="400"/>
                      <a:pt x="3" y="400"/>
                      <a:pt x="3" y="400"/>
                    </a:cubicBezTo>
                    <a:cubicBezTo>
                      <a:pt x="4" y="400"/>
                      <a:pt x="4" y="400"/>
                      <a:pt x="4" y="400"/>
                    </a:cubicBezTo>
                    <a:cubicBezTo>
                      <a:pt x="3" y="400"/>
                      <a:pt x="3" y="400"/>
                      <a:pt x="3" y="400"/>
                    </a:cubicBezTo>
                    <a:cubicBezTo>
                      <a:pt x="4" y="400"/>
                      <a:pt x="4" y="400"/>
                      <a:pt x="4" y="400"/>
                    </a:cubicBezTo>
                    <a:cubicBezTo>
                      <a:pt x="4" y="400"/>
                      <a:pt x="4" y="400"/>
                      <a:pt x="4" y="400"/>
                    </a:cubicBezTo>
                    <a:cubicBezTo>
                      <a:pt x="3" y="400"/>
                      <a:pt x="3" y="400"/>
                      <a:pt x="3" y="400"/>
                    </a:cubicBezTo>
                    <a:cubicBezTo>
                      <a:pt x="4" y="400"/>
                      <a:pt x="4" y="400"/>
                      <a:pt x="4" y="400"/>
                    </a:cubicBezTo>
                    <a:cubicBezTo>
                      <a:pt x="3" y="400"/>
                      <a:pt x="3" y="400"/>
                      <a:pt x="3" y="400"/>
                    </a:cubicBezTo>
                    <a:cubicBezTo>
                      <a:pt x="4" y="401"/>
                      <a:pt x="4" y="401"/>
                      <a:pt x="4" y="401"/>
                    </a:cubicBezTo>
                    <a:cubicBezTo>
                      <a:pt x="3" y="401"/>
                      <a:pt x="3" y="401"/>
                      <a:pt x="3" y="401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3" y="402"/>
                      <a:pt x="4" y="402"/>
                      <a:pt x="4" y="401"/>
                    </a:cubicBezTo>
                    <a:cubicBezTo>
                      <a:pt x="3" y="401"/>
                      <a:pt x="3" y="401"/>
                      <a:pt x="3" y="401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3" y="401"/>
                      <a:pt x="3" y="401"/>
                      <a:pt x="3" y="401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3" y="401"/>
                      <a:pt x="3" y="401"/>
                      <a:pt x="3" y="401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3" y="401"/>
                      <a:pt x="3" y="401"/>
                      <a:pt x="3" y="401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3" y="401"/>
                      <a:pt x="3" y="401"/>
                      <a:pt x="3" y="401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3" y="402"/>
                      <a:pt x="3" y="402"/>
                      <a:pt x="3" y="402"/>
                    </a:cubicBezTo>
                    <a:cubicBezTo>
                      <a:pt x="6" y="403"/>
                      <a:pt x="17" y="408"/>
                      <a:pt x="26" y="412"/>
                    </a:cubicBezTo>
                    <a:cubicBezTo>
                      <a:pt x="31" y="414"/>
                      <a:pt x="35" y="416"/>
                      <a:pt x="38" y="418"/>
                    </a:cubicBezTo>
                    <a:cubicBezTo>
                      <a:pt x="42" y="419"/>
                      <a:pt x="44" y="420"/>
                      <a:pt x="44" y="420"/>
                    </a:cubicBezTo>
                    <a:cubicBezTo>
                      <a:pt x="45" y="421"/>
                      <a:pt x="45" y="420"/>
                      <a:pt x="46" y="420"/>
                    </a:cubicBezTo>
                    <a:cubicBezTo>
                      <a:pt x="46" y="419"/>
                      <a:pt x="46" y="418"/>
                      <a:pt x="45" y="418"/>
                    </a:cubicBezTo>
                    <a:cubicBezTo>
                      <a:pt x="45" y="418"/>
                      <a:pt x="43" y="416"/>
                      <a:pt x="39" y="414"/>
                    </a:cubicBezTo>
                    <a:cubicBezTo>
                      <a:pt x="33" y="410"/>
                      <a:pt x="24" y="405"/>
                      <a:pt x="16" y="401"/>
                    </a:cubicBezTo>
                    <a:cubicBezTo>
                      <a:pt x="13" y="398"/>
                      <a:pt x="9" y="396"/>
                      <a:pt x="7" y="394"/>
                    </a:cubicBezTo>
                    <a:cubicBezTo>
                      <a:pt x="6" y="394"/>
                      <a:pt x="5" y="393"/>
                      <a:pt x="4" y="392"/>
                    </a:cubicBezTo>
                    <a:cubicBezTo>
                      <a:pt x="3" y="392"/>
                      <a:pt x="3" y="392"/>
                      <a:pt x="3" y="392"/>
                    </a:cubicBezTo>
                    <a:cubicBezTo>
                      <a:pt x="3" y="392"/>
                      <a:pt x="3" y="392"/>
                      <a:pt x="3" y="392"/>
                    </a:cubicBezTo>
                    <a:cubicBezTo>
                      <a:pt x="3" y="392"/>
                      <a:pt x="3" y="392"/>
                      <a:pt x="3" y="392"/>
                    </a:cubicBezTo>
                    <a:cubicBezTo>
                      <a:pt x="3" y="392"/>
                      <a:pt x="3" y="392"/>
                      <a:pt x="3" y="392"/>
                    </a:cubicBezTo>
                    <a:cubicBezTo>
                      <a:pt x="3" y="392"/>
                      <a:pt x="3" y="392"/>
                      <a:pt x="3" y="392"/>
                    </a:cubicBezTo>
                    <a:cubicBezTo>
                      <a:pt x="3" y="392"/>
                      <a:pt x="3" y="392"/>
                      <a:pt x="3" y="392"/>
                    </a:cubicBezTo>
                    <a:cubicBezTo>
                      <a:pt x="3" y="392"/>
                      <a:pt x="3" y="392"/>
                      <a:pt x="3" y="392"/>
                    </a:cubicBezTo>
                    <a:cubicBezTo>
                      <a:pt x="2" y="393"/>
                      <a:pt x="2" y="393"/>
                      <a:pt x="2" y="393"/>
                    </a:cubicBezTo>
                    <a:cubicBezTo>
                      <a:pt x="4" y="393"/>
                      <a:pt x="4" y="393"/>
                      <a:pt x="4" y="393"/>
                    </a:cubicBezTo>
                    <a:cubicBezTo>
                      <a:pt x="4" y="392"/>
                      <a:pt x="3" y="392"/>
                      <a:pt x="3" y="392"/>
                    </a:cubicBezTo>
                    <a:cubicBezTo>
                      <a:pt x="2" y="393"/>
                      <a:pt x="2" y="393"/>
                      <a:pt x="2" y="393"/>
                    </a:cubicBezTo>
                    <a:cubicBezTo>
                      <a:pt x="4" y="393"/>
                      <a:pt x="4" y="393"/>
                      <a:pt x="4" y="393"/>
                    </a:cubicBezTo>
                    <a:cubicBezTo>
                      <a:pt x="2" y="393"/>
                      <a:pt x="2" y="393"/>
                      <a:pt x="2" y="393"/>
                    </a:cubicBezTo>
                    <a:cubicBezTo>
                      <a:pt x="3" y="393"/>
                      <a:pt x="3" y="393"/>
                      <a:pt x="3" y="393"/>
                    </a:cubicBezTo>
                    <a:cubicBezTo>
                      <a:pt x="4" y="393"/>
                      <a:pt x="4" y="393"/>
                      <a:pt x="4" y="393"/>
                    </a:cubicBezTo>
                    <a:cubicBezTo>
                      <a:pt x="2" y="393"/>
                      <a:pt x="2" y="393"/>
                      <a:pt x="2" y="393"/>
                    </a:cubicBezTo>
                    <a:cubicBezTo>
                      <a:pt x="3" y="393"/>
                      <a:pt x="3" y="393"/>
                      <a:pt x="3" y="393"/>
                    </a:cubicBezTo>
                    <a:cubicBezTo>
                      <a:pt x="2" y="393"/>
                      <a:pt x="2" y="393"/>
                      <a:pt x="2" y="393"/>
                    </a:cubicBezTo>
                    <a:cubicBezTo>
                      <a:pt x="1" y="394"/>
                      <a:pt x="1" y="394"/>
                      <a:pt x="1" y="394"/>
                    </a:cubicBezTo>
                    <a:cubicBezTo>
                      <a:pt x="1" y="394"/>
                      <a:pt x="12" y="399"/>
                      <a:pt x="23" y="404"/>
                    </a:cubicBezTo>
                    <a:cubicBezTo>
                      <a:pt x="28" y="407"/>
                      <a:pt x="33" y="409"/>
                      <a:pt x="37" y="411"/>
                    </a:cubicBezTo>
                    <a:cubicBezTo>
                      <a:pt x="40" y="412"/>
                      <a:pt x="41" y="413"/>
                      <a:pt x="43" y="414"/>
                    </a:cubicBezTo>
                    <a:cubicBezTo>
                      <a:pt x="43" y="414"/>
                      <a:pt x="44" y="414"/>
                      <a:pt x="44" y="414"/>
                    </a:cubicBezTo>
                    <a:cubicBezTo>
                      <a:pt x="45" y="415"/>
                      <a:pt x="45" y="415"/>
                      <a:pt x="45" y="415"/>
                    </a:cubicBezTo>
                    <a:cubicBezTo>
                      <a:pt x="45" y="415"/>
                      <a:pt x="45" y="415"/>
                      <a:pt x="45" y="415"/>
                    </a:cubicBezTo>
                    <a:cubicBezTo>
                      <a:pt x="45" y="415"/>
                      <a:pt x="45" y="415"/>
                      <a:pt x="45" y="415"/>
                    </a:cubicBezTo>
                    <a:cubicBezTo>
                      <a:pt x="46" y="415"/>
                      <a:pt x="46" y="415"/>
                      <a:pt x="46" y="415"/>
                    </a:cubicBezTo>
                    <a:cubicBezTo>
                      <a:pt x="46" y="415"/>
                      <a:pt x="46" y="415"/>
                      <a:pt x="47" y="414"/>
                    </a:cubicBezTo>
                    <a:cubicBezTo>
                      <a:pt x="47" y="414"/>
                      <a:pt x="47" y="414"/>
                      <a:pt x="47" y="414"/>
                    </a:cubicBezTo>
                    <a:cubicBezTo>
                      <a:pt x="47" y="413"/>
                      <a:pt x="47" y="413"/>
                      <a:pt x="47" y="413"/>
                    </a:cubicBezTo>
                    <a:cubicBezTo>
                      <a:pt x="47" y="413"/>
                      <a:pt x="47" y="413"/>
                      <a:pt x="47" y="413"/>
                    </a:cubicBezTo>
                    <a:cubicBezTo>
                      <a:pt x="46" y="412"/>
                      <a:pt x="46" y="412"/>
                      <a:pt x="46" y="412"/>
                    </a:cubicBezTo>
                    <a:cubicBezTo>
                      <a:pt x="46" y="412"/>
                      <a:pt x="46" y="412"/>
                      <a:pt x="45" y="411"/>
                    </a:cubicBezTo>
                    <a:cubicBezTo>
                      <a:pt x="42" y="409"/>
                      <a:pt x="32" y="403"/>
                      <a:pt x="22" y="397"/>
                    </a:cubicBezTo>
                    <a:cubicBezTo>
                      <a:pt x="13" y="391"/>
                      <a:pt x="4" y="386"/>
                      <a:pt x="4" y="386"/>
                    </a:cubicBezTo>
                    <a:cubicBezTo>
                      <a:pt x="3" y="387"/>
                      <a:pt x="3" y="387"/>
                      <a:pt x="3" y="387"/>
                    </a:cubicBezTo>
                    <a:cubicBezTo>
                      <a:pt x="2" y="388"/>
                      <a:pt x="2" y="388"/>
                      <a:pt x="2" y="388"/>
                    </a:cubicBezTo>
                    <a:cubicBezTo>
                      <a:pt x="43" y="408"/>
                      <a:pt x="43" y="408"/>
                      <a:pt x="43" y="408"/>
                    </a:cubicBezTo>
                    <a:cubicBezTo>
                      <a:pt x="44" y="408"/>
                      <a:pt x="44" y="408"/>
                      <a:pt x="45" y="407"/>
                    </a:cubicBezTo>
                    <a:cubicBezTo>
                      <a:pt x="45" y="407"/>
                      <a:pt x="45" y="407"/>
                      <a:pt x="45" y="406"/>
                    </a:cubicBezTo>
                    <a:cubicBezTo>
                      <a:pt x="45" y="406"/>
                      <a:pt x="45" y="405"/>
                      <a:pt x="45" y="405"/>
                    </a:cubicBezTo>
                    <a:cubicBezTo>
                      <a:pt x="45" y="405"/>
                      <a:pt x="45" y="405"/>
                      <a:pt x="45" y="405"/>
                    </a:cubicBezTo>
                    <a:cubicBezTo>
                      <a:pt x="45" y="405"/>
                      <a:pt x="44" y="405"/>
                      <a:pt x="44" y="404"/>
                    </a:cubicBezTo>
                    <a:cubicBezTo>
                      <a:pt x="41" y="402"/>
                      <a:pt x="31" y="397"/>
                      <a:pt x="21" y="391"/>
                    </a:cubicBezTo>
                    <a:cubicBezTo>
                      <a:pt x="17" y="388"/>
                      <a:pt x="12" y="386"/>
                      <a:pt x="9" y="383"/>
                    </a:cubicBezTo>
                    <a:cubicBezTo>
                      <a:pt x="7" y="382"/>
                      <a:pt x="6" y="381"/>
                      <a:pt x="5" y="381"/>
                    </a:cubicBezTo>
                    <a:cubicBezTo>
                      <a:pt x="5" y="380"/>
                      <a:pt x="4" y="380"/>
                      <a:pt x="4" y="380"/>
                    </a:cubicBezTo>
                    <a:cubicBezTo>
                      <a:pt x="4" y="380"/>
                      <a:pt x="4" y="380"/>
                      <a:pt x="4" y="380"/>
                    </a:cubicBezTo>
                    <a:cubicBezTo>
                      <a:pt x="4" y="380"/>
                      <a:pt x="4" y="380"/>
                      <a:pt x="4" y="380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4" y="380"/>
                      <a:pt x="4" y="380"/>
                      <a:pt x="4" y="380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4" y="381"/>
                      <a:pt x="4" y="381"/>
                      <a:pt x="4" y="381"/>
                    </a:cubicBezTo>
                    <a:cubicBezTo>
                      <a:pt x="3" y="380"/>
                      <a:pt x="3" y="380"/>
                      <a:pt x="3" y="380"/>
                    </a:cubicBezTo>
                    <a:cubicBezTo>
                      <a:pt x="3" y="382"/>
                      <a:pt x="3" y="382"/>
                      <a:pt x="3" y="382"/>
                    </a:cubicBezTo>
                    <a:cubicBezTo>
                      <a:pt x="3" y="382"/>
                      <a:pt x="4" y="382"/>
                      <a:pt x="4" y="381"/>
                    </a:cubicBezTo>
                    <a:cubicBezTo>
                      <a:pt x="3" y="380"/>
                      <a:pt x="3" y="380"/>
                      <a:pt x="3" y="380"/>
                    </a:cubicBezTo>
                    <a:cubicBezTo>
                      <a:pt x="3" y="382"/>
                      <a:pt x="3" y="382"/>
                      <a:pt x="3" y="382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3" y="382"/>
                      <a:pt x="3" y="382"/>
                      <a:pt x="3" y="382"/>
                    </a:cubicBezTo>
                    <a:cubicBezTo>
                      <a:pt x="3" y="382"/>
                      <a:pt x="3" y="382"/>
                      <a:pt x="3" y="382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3" y="382"/>
                      <a:pt x="3" y="382"/>
                      <a:pt x="3" y="382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3" y="382"/>
                      <a:pt x="3" y="382"/>
                      <a:pt x="3" y="382"/>
                    </a:cubicBezTo>
                    <a:cubicBezTo>
                      <a:pt x="3" y="382"/>
                      <a:pt x="3" y="382"/>
                      <a:pt x="3" y="382"/>
                    </a:cubicBezTo>
                    <a:cubicBezTo>
                      <a:pt x="3" y="381"/>
                      <a:pt x="3" y="381"/>
                      <a:pt x="3" y="381"/>
                    </a:cubicBezTo>
                    <a:cubicBezTo>
                      <a:pt x="3" y="382"/>
                      <a:pt x="3" y="382"/>
                      <a:pt x="3" y="382"/>
                    </a:cubicBezTo>
                    <a:cubicBezTo>
                      <a:pt x="3" y="382"/>
                      <a:pt x="4" y="382"/>
                      <a:pt x="5" y="383"/>
                    </a:cubicBezTo>
                    <a:cubicBezTo>
                      <a:pt x="10" y="385"/>
                      <a:pt x="19" y="390"/>
                      <a:pt x="27" y="394"/>
                    </a:cubicBezTo>
                    <a:cubicBezTo>
                      <a:pt x="31" y="396"/>
                      <a:pt x="35" y="398"/>
                      <a:pt x="38" y="400"/>
                    </a:cubicBezTo>
                    <a:cubicBezTo>
                      <a:pt x="41" y="401"/>
                      <a:pt x="43" y="402"/>
                      <a:pt x="43" y="402"/>
                    </a:cubicBezTo>
                    <a:cubicBezTo>
                      <a:pt x="43" y="403"/>
                      <a:pt x="44" y="402"/>
                      <a:pt x="45" y="402"/>
                    </a:cubicBezTo>
                    <a:cubicBezTo>
                      <a:pt x="45" y="401"/>
                      <a:pt x="45" y="400"/>
                      <a:pt x="44" y="400"/>
                    </a:cubicBezTo>
                    <a:cubicBezTo>
                      <a:pt x="4" y="375"/>
                      <a:pt x="4" y="375"/>
                      <a:pt x="4" y="375"/>
                    </a:cubicBezTo>
                    <a:cubicBezTo>
                      <a:pt x="3" y="376"/>
                      <a:pt x="3" y="376"/>
                      <a:pt x="3" y="376"/>
                    </a:cubicBezTo>
                    <a:cubicBezTo>
                      <a:pt x="3" y="377"/>
                      <a:pt x="3" y="377"/>
                      <a:pt x="3" y="377"/>
                    </a:cubicBezTo>
                    <a:cubicBezTo>
                      <a:pt x="3" y="377"/>
                      <a:pt x="12" y="382"/>
                      <a:pt x="23" y="387"/>
                    </a:cubicBezTo>
                    <a:cubicBezTo>
                      <a:pt x="28" y="389"/>
                      <a:pt x="33" y="392"/>
                      <a:pt x="37" y="394"/>
                    </a:cubicBezTo>
                    <a:cubicBezTo>
                      <a:pt x="39" y="394"/>
                      <a:pt x="40" y="395"/>
                      <a:pt x="41" y="396"/>
                    </a:cubicBezTo>
                    <a:cubicBezTo>
                      <a:pt x="42" y="396"/>
                      <a:pt x="43" y="396"/>
                      <a:pt x="43" y="396"/>
                    </a:cubicBezTo>
                    <a:cubicBezTo>
                      <a:pt x="43" y="397"/>
                      <a:pt x="43" y="397"/>
                      <a:pt x="43" y="397"/>
                    </a:cubicBezTo>
                    <a:cubicBezTo>
                      <a:pt x="44" y="397"/>
                      <a:pt x="44" y="397"/>
                      <a:pt x="44" y="397"/>
                    </a:cubicBezTo>
                    <a:cubicBezTo>
                      <a:pt x="44" y="397"/>
                      <a:pt x="44" y="397"/>
                      <a:pt x="44" y="397"/>
                    </a:cubicBezTo>
                    <a:cubicBezTo>
                      <a:pt x="45" y="397"/>
                      <a:pt x="45" y="397"/>
                      <a:pt x="45" y="397"/>
                    </a:cubicBezTo>
                    <a:cubicBezTo>
                      <a:pt x="45" y="396"/>
                      <a:pt x="45" y="396"/>
                      <a:pt x="45" y="396"/>
                    </a:cubicBezTo>
                    <a:cubicBezTo>
                      <a:pt x="46" y="396"/>
                      <a:pt x="46" y="395"/>
                      <a:pt x="46" y="395"/>
                    </a:cubicBezTo>
                    <a:cubicBezTo>
                      <a:pt x="46" y="395"/>
                      <a:pt x="45" y="394"/>
                      <a:pt x="45" y="394"/>
                    </a:cubicBezTo>
                    <a:cubicBezTo>
                      <a:pt x="29" y="384"/>
                      <a:pt x="29" y="384"/>
                      <a:pt x="29" y="384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4" y="391"/>
                      <a:pt x="45" y="391"/>
                      <a:pt x="45" y="390"/>
                    </a:cubicBezTo>
                    <a:cubicBezTo>
                      <a:pt x="45" y="390"/>
                      <a:pt x="45" y="390"/>
                      <a:pt x="45" y="390"/>
                    </a:cubicBezTo>
                    <a:cubicBezTo>
                      <a:pt x="45" y="389"/>
                      <a:pt x="45" y="389"/>
                      <a:pt x="45" y="389"/>
                    </a:cubicBezTo>
                    <a:cubicBezTo>
                      <a:pt x="45" y="388"/>
                      <a:pt x="45" y="388"/>
                      <a:pt x="45" y="388"/>
                    </a:cubicBezTo>
                    <a:cubicBezTo>
                      <a:pt x="44" y="388"/>
                      <a:pt x="43" y="387"/>
                      <a:pt x="42" y="386"/>
                    </a:cubicBezTo>
                    <a:cubicBezTo>
                      <a:pt x="32" y="380"/>
                      <a:pt x="4" y="363"/>
                      <a:pt x="4" y="363"/>
                    </a:cubicBezTo>
                    <a:cubicBezTo>
                      <a:pt x="3" y="364"/>
                      <a:pt x="3" y="364"/>
                      <a:pt x="3" y="364"/>
                    </a:cubicBezTo>
                    <a:cubicBezTo>
                      <a:pt x="3" y="366"/>
                      <a:pt x="3" y="366"/>
                      <a:pt x="3" y="366"/>
                    </a:cubicBezTo>
                    <a:cubicBezTo>
                      <a:pt x="43" y="385"/>
                      <a:pt x="43" y="385"/>
                      <a:pt x="43" y="385"/>
                    </a:cubicBezTo>
                    <a:cubicBezTo>
                      <a:pt x="44" y="385"/>
                      <a:pt x="44" y="385"/>
                      <a:pt x="45" y="384"/>
                    </a:cubicBezTo>
                    <a:cubicBezTo>
                      <a:pt x="45" y="384"/>
                      <a:pt x="45" y="383"/>
                      <a:pt x="44" y="382"/>
                    </a:cubicBezTo>
                    <a:cubicBezTo>
                      <a:pt x="34" y="376"/>
                      <a:pt x="34" y="376"/>
                      <a:pt x="34" y="376"/>
                    </a:cubicBezTo>
                    <a:cubicBezTo>
                      <a:pt x="44" y="381"/>
                      <a:pt x="44" y="381"/>
                      <a:pt x="44" y="381"/>
                    </a:cubicBezTo>
                    <a:cubicBezTo>
                      <a:pt x="45" y="382"/>
                      <a:pt x="46" y="381"/>
                      <a:pt x="46" y="381"/>
                    </a:cubicBezTo>
                    <a:cubicBezTo>
                      <a:pt x="47" y="380"/>
                      <a:pt x="47" y="379"/>
                      <a:pt x="46" y="379"/>
                    </a:cubicBezTo>
                    <a:cubicBezTo>
                      <a:pt x="28" y="368"/>
                      <a:pt x="28" y="368"/>
                      <a:pt x="28" y="368"/>
                    </a:cubicBezTo>
                    <a:cubicBezTo>
                      <a:pt x="44" y="375"/>
                      <a:pt x="44" y="375"/>
                      <a:pt x="44" y="375"/>
                    </a:cubicBezTo>
                    <a:cubicBezTo>
                      <a:pt x="44" y="376"/>
                      <a:pt x="45" y="375"/>
                      <a:pt x="46" y="375"/>
                    </a:cubicBezTo>
                    <a:cubicBezTo>
                      <a:pt x="46" y="374"/>
                      <a:pt x="46" y="373"/>
                      <a:pt x="45" y="373"/>
                    </a:cubicBezTo>
                    <a:cubicBezTo>
                      <a:pt x="28" y="362"/>
                      <a:pt x="28" y="362"/>
                      <a:pt x="28" y="362"/>
                    </a:cubicBezTo>
                    <a:cubicBezTo>
                      <a:pt x="43" y="370"/>
                      <a:pt x="43" y="370"/>
                      <a:pt x="43" y="370"/>
                    </a:cubicBezTo>
                    <a:cubicBezTo>
                      <a:pt x="44" y="370"/>
                      <a:pt x="45" y="370"/>
                      <a:pt x="45" y="369"/>
                    </a:cubicBezTo>
                    <a:cubicBezTo>
                      <a:pt x="46" y="368"/>
                      <a:pt x="46" y="368"/>
                      <a:pt x="46" y="368"/>
                    </a:cubicBezTo>
                    <a:cubicBezTo>
                      <a:pt x="46" y="368"/>
                      <a:pt x="45" y="367"/>
                      <a:pt x="45" y="367"/>
                    </a:cubicBezTo>
                    <a:cubicBezTo>
                      <a:pt x="45" y="367"/>
                      <a:pt x="45" y="367"/>
                      <a:pt x="45" y="367"/>
                    </a:cubicBezTo>
                    <a:cubicBezTo>
                      <a:pt x="44" y="366"/>
                      <a:pt x="43" y="366"/>
                      <a:pt x="42" y="365"/>
                    </a:cubicBezTo>
                    <a:cubicBezTo>
                      <a:pt x="32" y="358"/>
                      <a:pt x="4" y="341"/>
                      <a:pt x="4" y="341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5" y="344"/>
                      <a:pt x="5" y="344"/>
                      <a:pt x="5" y="344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4" y="344"/>
                      <a:pt x="4" y="344"/>
                      <a:pt x="4" y="344"/>
                    </a:cubicBezTo>
                    <a:cubicBezTo>
                      <a:pt x="4" y="344"/>
                      <a:pt x="4" y="344"/>
                      <a:pt x="5" y="344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4" y="344"/>
                      <a:pt x="4" y="344"/>
                      <a:pt x="4" y="344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3" y="344"/>
                      <a:pt x="3" y="344"/>
                      <a:pt x="3" y="344"/>
                    </a:cubicBezTo>
                    <a:cubicBezTo>
                      <a:pt x="4" y="344"/>
                      <a:pt x="4" y="344"/>
                      <a:pt x="4" y="344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3" y="344"/>
                      <a:pt x="3" y="344"/>
                      <a:pt x="3" y="344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3" y="344"/>
                      <a:pt x="3" y="344"/>
                      <a:pt x="3" y="344"/>
                    </a:cubicBezTo>
                    <a:cubicBezTo>
                      <a:pt x="3" y="344"/>
                      <a:pt x="3" y="344"/>
                      <a:pt x="3" y="344"/>
                    </a:cubicBezTo>
                    <a:cubicBezTo>
                      <a:pt x="3" y="343"/>
                      <a:pt x="3" y="343"/>
                      <a:pt x="3" y="343"/>
                    </a:cubicBezTo>
                    <a:cubicBezTo>
                      <a:pt x="3" y="344"/>
                      <a:pt x="3" y="344"/>
                      <a:pt x="3" y="344"/>
                    </a:cubicBezTo>
                    <a:cubicBezTo>
                      <a:pt x="3" y="344"/>
                      <a:pt x="3" y="344"/>
                      <a:pt x="3" y="344"/>
                    </a:cubicBezTo>
                    <a:cubicBezTo>
                      <a:pt x="3" y="344"/>
                      <a:pt x="5" y="345"/>
                      <a:pt x="6" y="345"/>
                    </a:cubicBezTo>
                    <a:cubicBezTo>
                      <a:pt x="11" y="348"/>
                      <a:pt x="20" y="352"/>
                      <a:pt x="28" y="356"/>
                    </a:cubicBezTo>
                    <a:cubicBezTo>
                      <a:pt x="36" y="361"/>
                      <a:pt x="43" y="364"/>
                      <a:pt x="43" y="364"/>
                    </a:cubicBezTo>
                    <a:cubicBezTo>
                      <a:pt x="44" y="365"/>
                      <a:pt x="45" y="364"/>
                      <a:pt x="45" y="364"/>
                    </a:cubicBezTo>
                    <a:cubicBezTo>
                      <a:pt x="45" y="363"/>
                      <a:pt x="45" y="362"/>
                      <a:pt x="45" y="362"/>
                    </a:cubicBezTo>
                    <a:cubicBezTo>
                      <a:pt x="45" y="362"/>
                      <a:pt x="42" y="360"/>
                      <a:pt x="38" y="358"/>
                    </a:cubicBezTo>
                    <a:cubicBezTo>
                      <a:pt x="32" y="355"/>
                      <a:pt x="24" y="350"/>
                      <a:pt x="17" y="345"/>
                    </a:cubicBezTo>
                    <a:cubicBezTo>
                      <a:pt x="13" y="343"/>
                      <a:pt x="10" y="341"/>
                      <a:pt x="7" y="339"/>
                    </a:cubicBezTo>
                    <a:cubicBezTo>
                      <a:pt x="6" y="339"/>
                      <a:pt x="5" y="338"/>
                      <a:pt x="5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4" y="338"/>
                      <a:pt x="4" y="338"/>
                      <a:pt x="4" y="338"/>
                    </a:cubicBezTo>
                    <a:cubicBezTo>
                      <a:pt x="4" y="337"/>
                      <a:pt x="4" y="337"/>
                      <a:pt x="4" y="337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4" y="338"/>
                      <a:pt x="4" y="338"/>
                      <a:pt x="4" y="338"/>
                    </a:cubicBezTo>
                    <a:cubicBezTo>
                      <a:pt x="4" y="338"/>
                      <a:pt x="4" y="338"/>
                      <a:pt x="4" y="338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4" y="338"/>
                      <a:pt x="4" y="338"/>
                      <a:pt x="4" y="338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8"/>
                      <a:pt x="3" y="338"/>
                      <a:pt x="3" y="338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8"/>
                      <a:pt x="3" y="338"/>
                      <a:pt x="3" y="338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9"/>
                      <a:pt x="3" y="339"/>
                      <a:pt x="3" y="339"/>
                    </a:cubicBezTo>
                    <a:cubicBezTo>
                      <a:pt x="3" y="339"/>
                      <a:pt x="4" y="339"/>
                      <a:pt x="5" y="340"/>
                    </a:cubicBezTo>
                    <a:cubicBezTo>
                      <a:pt x="9" y="342"/>
                      <a:pt x="18" y="347"/>
                      <a:pt x="26" y="351"/>
                    </a:cubicBezTo>
                    <a:cubicBezTo>
                      <a:pt x="30" y="353"/>
                      <a:pt x="34" y="355"/>
                      <a:pt x="37" y="357"/>
                    </a:cubicBezTo>
                    <a:cubicBezTo>
                      <a:pt x="39" y="357"/>
                      <a:pt x="40" y="358"/>
                      <a:pt x="41" y="358"/>
                    </a:cubicBezTo>
                    <a:cubicBezTo>
                      <a:pt x="42" y="359"/>
                      <a:pt x="42" y="359"/>
                      <a:pt x="42" y="359"/>
                    </a:cubicBezTo>
                    <a:cubicBezTo>
                      <a:pt x="43" y="359"/>
                      <a:pt x="43" y="359"/>
                      <a:pt x="44" y="359"/>
                    </a:cubicBezTo>
                    <a:cubicBezTo>
                      <a:pt x="44" y="359"/>
                      <a:pt x="44" y="359"/>
                      <a:pt x="44" y="359"/>
                    </a:cubicBezTo>
                    <a:cubicBezTo>
                      <a:pt x="44" y="359"/>
                      <a:pt x="45" y="359"/>
                      <a:pt x="45" y="358"/>
                    </a:cubicBezTo>
                    <a:cubicBezTo>
                      <a:pt x="45" y="358"/>
                      <a:pt x="45" y="358"/>
                      <a:pt x="45" y="357"/>
                    </a:cubicBezTo>
                    <a:cubicBezTo>
                      <a:pt x="45" y="357"/>
                      <a:pt x="45" y="357"/>
                      <a:pt x="45" y="356"/>
                    </a:cubicBezTo>
                    <a:cubicBezTo>
                      <a:pt x="27" y="345"/>
                      <a:pt x="27" y="345"/>
                      <a:pt x="27" y="345"/>
                    </a:cubicBezTo>
                    <a:cubicBezTo>
                      <a:pt x="43" y="353"/>
                      <a:pt x="43" y="353"/>
                      <a:pt x="43" y="353"/>
                    </a:cubicBezTo>
                    <a:cubicBezTo>
                      <a:pt x="44" y="354"/>
                      <a:pt x="45" y="353"/>
                      <a:pt x="45" y="353"/>
                    </a:cubicBezTo>
                    <a:cubicBezTo>
                      <a:pt x="45" y="352"/>
                      <a:pt x="45" y="351"/>
                      <a:pt x="44" y="351"/>
                    </a:cubicBezTo>
                    <a:cubicBezTo>
                      <a:pt x="4" y="325"/>
                      <a:pt x="4" y="325"/>
                      <a:pt x="4" y="325"/>
                    </a:cubicBezTo>
                    <a:cubicBezTo>
                      <a:pt x="3" y="326"/>
                      <a:pt x="3" y="326"/>
                      <a:pt x="3" y="326"/>
                    </a:cubicBezTo>
                    <a:cubicBezTo>
                      <a:pt x="2" y="328"/>
                      <a:pt x="2" y="328"/>
                      <a:pt x="2" y="328"/>
                    </a:cubicBezTo>
                    <a:cubicBezTo>
                      <a:pt x="2" y="328"/>
                      <a:pt x="11" y="332"/>
                      <a:pt x="21" y="337"/>
                    </a:cubicBezTo>
                    <a:cubicBezTo>
                      <a:pt x="26" y="340"/>
                      <a:pt x="31" y="342"/>
                      <a:pt x="35" y="344"/>
                    </a:cubicBezTo>
                    <a:cubicBezTo>
                      <a:pt x="37" y="345"/>
                      <a:pt x="39" y="346"/>
                      <a:pt x="40" y="346"/>
                    </a:cubicBezTo>
                    <a:cubicBezTo>
                      <a:pt x="41" y="347"/>
                      <a:pt x="41" y="347"/>
                      <a:pt x="42" y="347"/>
                    </a:cubicBezTo>
                    <a:cubicBezTo>
                      <a:pt x="42" y="347"/>
                      <a:pt x="43" y="347"/>
                      <a:pt x="43" y="347"/>
                    </a:cubicBezTo>
                    <a:cubicBezTo>
                      <a:pt x="44" y="347"/>
                      <a:pt x="44" y="347"/>
                      <a:pt x="44" y="347"/>
                    </a:cubicBezTo>
                    <a:cubicBezTo>
                      <a:pt x="44" y="347"/>
                      <a:pt x="44" y="347"/>
                      <a:pt x="45" y="346"/>
                    </a:cubicBezTo>
                    <a:cubicBezTo>
                      <a:pt x="45" y="346"/>
                      <a:pt x="45" y="346"/>
                      <a:pt x="45" y="346"/>
                    </a:cubicBezTo>
                    <a:cubicBezTo>
                      <a:pt x="45" y="346"/>
                      <a:pt x="45" y="346"/>
                      <a:pt x="45" y="346"/>
                    </a:cubicBezTo>
                    <a:cubicBezTo>
                      <a:pt x="45" y="345"/>
                      <a:pt x="45" y="345"/>
                      <a:pt x="45" y="344"/>
                    </a:cubicBezTo>
                    <a:cubicBezTo>
                      <a:pt x="44" y="344"/>
                      <a:pt x="44" y="344"/>
                      <a:pt x="43" y="343"/>
                    </a:cubicBezTo>
                    <a:cubicBezTo>
                      <a:pt x="42" y="342"/>
                      <a:pt x="38" y="340"/>
                      <a:pt x="34" y="337"/>
                    </a:cubicBezTo>
                    <a:cubicBezTo>
                      <a:pt x="28" y="333"/>
                      <a:pt x="20" y="329"/>
                      <a:pt x="14" y="325"/>
                    </a:cubicBezTo>
                    <a:cubicBezTo>
                      <a:pt x="10" y="323"/>
                      <a:pt x="7" y="321"/>
                      <a:pt x="5" y="320"/>
                    </a:cubicBezTo>
                    <a:cubicBezTo>
                      <a:pt x="4" y="320"/>
                      <a:pt x="4" y="319"/>
                      <a:pt x="3" y="319"/>
                    </a:cubicBezTo>
                    <a:cubicBezTo>
                      <a:pt x="2" y="318"/>
                      <a:pt x="2" y="318"/>
                      <a:pt x="2" y="318"/>
                    </a:cubicBezTo>
                    <a:cubicBezTo>
                      <a:pt x="2" y="318"/>
                      <a:pt x="2" y="318"/>
                      <a:pt x="2" y="318"/>
                    </a:cubicBezTo>
                    <a:cubicBezTo>
                      <a:pt x="2" y="319"/>
                      <a:pt x="2" y="319"/>
                      <a:pt x="2" y="319"/>
                    </a:cubicBezTo>
                    <a:cubicBezTo>
                      <a:pt x="2" y="318"/>
                      <a:pt x="2" y="318"/>
                      <a:pt x="2" y="318"/>
                    </a:cubicBezTo>
                    <a:cubicBezTo>
                      <a:pt x="2" y="318"/>
                      <a:pt x="2" y="318"/>
                      <a:pt x="2" y="318"/>
                    </a:cubicBezTo>
                    <a:cubicBezTo>
                      <a:pt x="2" y="319"/>
                      <a:pt x="2" y="319"/>
                      <a:pt x="2" y="319"/>
                    </a:cubicBezTo>
                    <a:cubicBezTo>
                      <a:pt x="2" y="318"/>
                      <a:pt x="2" y="318"/>
                      <a:pt x="2" y="318"/>
                    </a:cubicBezTo>
                    <a:cubicBezTo>
                      <a:pt x="2" y="319"/>
                      <a:pt x="2" y="319"/>
                      <a:pt x="2" y="319"/>
                    </a:cubicBezTo>
                    <a:cubicBezTo>
                      <a:pt x="3" y="318"/>
                      <a:pt x="3" y="318"/>
                      <a:pt x="3" y="318"/>
                    </a:cubicBezTo>
                    <a:cubicBezTo>
                      <a:pt x="2" y="318"/>
                      <a:pt x="2" y="318"/>
                      <a:pt x="2" y="318"/>
                    </a:cubicBezTo>
                    <a:cubicBezTo>
                      <a:pt x="2" y="319"/>
                      <a:pt x="2" y="319"/>
                      <a:pt x="2" y="319"/>
                    </a:cubicBezTo>
                    <a:cubicBezTo>
                      <a:pt x="3" y="318"/>
                      <a:pt x="3" y="318"/>
                      <a:pt x="3" y="318"/>
                    </a:cubicBezTo>
                    <a:cubicBezTo>
                      <a:pt x="1" y="319"/>
                      <a:pt x="1" y="319"/>
                      <a:pt x="1" y="319"/>
                    </a:cubicBezTo>
                    <a:cubicBezTo>
                      <a:pt x="3" y="319"/>
                      <a:pt x="3" y="319"/>
                      <a:pt x="3" y="319"/>
                    </a:cubicBezTo>
                    <a:cubicBezTo>
                      <a:pt x="3" y="318"/>
                      <a:pt x="3" y="318"/>
                      <a:pt x="3" y="318"/>
                    </a:cubicBezTo>
                    <a:cubicBezTo>
                      <a:pt x="1" y="319"/>
                      <a:pt x="1" y="319"/>
                      <a:pt x="1" y="319"/>
                    </a:cubicBezTo>
                    <a:cubicBezTo>
                      <a:pt x="3" y="319"/>
                      <a:pt x="3" y="319"/>
                      <a:pt x="3" y="319"/>
                    </a:cubicBezTo>
                    <a:cubicBezTo>
                      <a:pt x="1" y="319"/>
                      <a:pt x="1" y="319"/>
                      <a:pt x="1" y="319"/>
                    </a:cubicBezTo>
                    <a:cubicBezTo>
                      <a:pt x="3" y="319"/>
                      <a:pt x="3" y="319"/>
                      <a:pt x="3" y="319"/>
                    </a:cubicBezTo>
                    <a:cubicBezTo>
                      <a:pt x="3" y="319"/>
                      <a:pt x="3" y="319"/>
                      <a:pt x="3" y="319"/>
                    </a:cubicBezTo>
                    <a:cubicBezTo>
                      <a:pt x="1" y="319"/>
                      <a:pt x="1" y="319"/>
                      <a:pt x="1" y="319"/>
                    </a:cubicBezTo>
                    <a:cubicBezTo>
                      <a:pt x="3" y="319"/>
                      <a:pt x="3" y="319"/>
                      <a:pt x="3" y="319"/>
                    </a:cubicBezTo>
                    <a:cubicBezTo>
                      <a:pt x="1" y="319"/>
                      <a:pt x="1" y="319"/>
                      <a:pt x="1" y="319"/>
                    </a:cubicBezTo>
                    <a:cubicBezTo>
                      <a:pt x="1" y="321"/>
                      <a:pt x="1" y="321"/>
                      <a:pt x="1" y="321"/>
                    </a:cubicBezTo>
                    <a:cubicBezTo>
                      <a:pt x="43" y="342"/>
                      <a:pt x="43" y="342"/>
                      <a:pt x="43" y="342"/>
                    </a:cubicBezTo>
                    <a:cubicBezTo>
                      <a:pt x="44" y="342"/>
                      <a:pt x="45" y="342"/>
                      <a:pt x="45" y="341"/>
                    </a:cubicBezTo>
                    <a:cubicBezTo>
                      <a:pt x="45" y="340"/>
                      <a:pt x="45" y="340"/>
                      <a:pt x="44" y="339"/>
                    </a:cubicBezTo>
                    <a:cubicBezTo>
                      <a:pt x="44" y="339"/>
                      <a:pt x="42" y="338"/>
                      <a:pt x="38" y="335"/>
                    </a:cubicBezTo>
                    <a:cubicBezTo>
                      <a:pt x="33" y="332"/>
                      <a:pt x="24" y="327"/>
                      <a:pt x="17" y="323"/>
                    </a:cubicBezTo>
                    <a:cubicBezTo>
                      <a:pt x="14" y="320"/>
                      <a:pt x="11" y="318"/>
                      <a:pt x="8" y="317"/>
                    </a:cubicBezTo>
                    <a:cubicBezTo>
                      <a:pt x="7" y="316"/>
                      <a:pt x="6" y="316"/>
                      <a:pt x="6" y="315"/>
                    </a:cubicBezTo>
                    <a:cubicBezTo>
                      <a:pt x="5" y="315"/>
                      <a:pt x="5" y="315"/>
                      <a:pt x="5" y="315"/>
                    </a:cubicBezTo>
                    <a:cubicBezTo>
                      <a:pt x="5" y="315"/>
                      <a:pt x="5" y="315"/>
                      <a:pt x="5" y="315"/>
                    </a:cubicBezTo>
                    <a:cubicBezTo>
                      <a:pt x="5" y="315"/>
                      <a:pt x="5" y="315"/>
                      <a:pt x="5" y="315"/>
                    </a:cubicBezTo>
                    <a:cubicBezTo>
                      <a:pt x="4" y="315"/>
                      <a:pt x="4" y="315"/>
                      <a:pt x="4" y="315"/>
                    </a:cubicBezTo>
                    <a:cubicBezTo>
                      <a:pt x="5" y="315"/>
                      <a:pt x="5" y="315"/>
                      <a:pt x="5" y="315"/>
                    </a:cubicBezTo>
                    <a:cubicBezTo>
                      <a:pt x="5" y="315"/>
                      <a:pt x="5" y="315"/>
                      <a:pt x="5" y="315"/>
                    </a:cubicBezTo>
                    <a:cubicBezTo>
                      <a:pt x="4" y="315"/>
                      <a:pt x="4" y="315"/>
                      <a:pt x="4" y="315"/>
                    </a:cubicBezTo>
                    <a:cubicBezTo>
                      <a:pt x="5" y="315"/>
                      <a:pt x="5" y="315"/>
                      <a:pt x="5" y="315"/>
                    </a:cubicBezTo>
                    <a:cubicBezTo>
                      <a:pt x="4" y="316"/>
                      <a:pt x="4" y="316"/>
                      <a:pt x="4" y="316"/>
                    </a:cubicBezTo>
                    <a:cubicBezTo>
                      <a:pt x="5" y="316"/>
                      <a:pt x="5" y="316"/>
                      <a:pt x="5" y="316"/>
                    </a:cubicBezTo>
                    <a:cubicBezTo>
                      <a:pt x="5" y="315"/>
                      <a:pt x="5" y="315"/>
                      <a:pt x="5" y="315"/>
                    </a:cubicBezTo>
                    <a:cubicBezTo>
                      <a:pt x="4" y="316"/>
                      <a:pt x="4" y="316"/>
                      <a:pt x="4" y="316"/>
                    </a:cubicBezTo>
                    <a:cubicBezTo>
                      <a:pt x="5" y="316"/>
                      <a:pt x="5" y="316"/>
                      <a:pt x="5" y="316"/>
                    </a:cubicBezTo>
                    <a:cubicBezTo>
                      <a:pt x="4" y="316"/>
                      <a:pt x="4" y="316"/>
                      <a:pt x="4" y="316"/>
                    </a:cubicBezTo>
                    <a:cubicBezTo>
                      <a:pt x="5" y="316"/>
                      <a:pt x="5" y="316"/>
                      <a:pt x="5" y="316"/>
                    </a:cubicBezTo>
                    <a:cubicBezTo>
                      <a:pt x="5" y="316"/>
                      <a:pt x="5" y="316"/>
                      <a:pt x="5" y="316"/>
                    </a:cubicBezTo>
                    <a:cubicBezTo>
                      <a:pt x="4" y="316"/>
                      <a:pt x="4" y="316"/>
                      <a:pt x="4" y="316"/>
                    </a:cubicBezTo>
                    <a:cubicBezTo>
                      <a:pt x="5" y="316"/>
                      <a:pt x="5" y="316"/>
                      <a:pt x="5" y="316"/>
                    </a:cubicBezTo>
                    <a:cubicBezTo>
                      <a:pt x="4" y="315"/>
                      <a:pt x="4" y="315"/>
                      <a:pt x="4" y="315"/>
                    </a:cubicBezTo>
                    <a:cubicBezTo>
                      <a:pt x="3" y="317"/>
                      <a:pt x="3" y="317"/>
                      <a:pt x="3" y="317"/>
                    </a:cubicBezTo>
                    <a:cubicBezTo>
                      <a:pt x="3" y="317"/>
                      <a:pt x="13" y="322"/>
                      <a:pt x="24" y="327"/>
                    </a:cubicBezTo>
                    <a:cubicBezTo>
                      <a:pt x="29" y="330"/>
                      <a:pt x="34" y="332"/>
                      <a:pt x="38" y="334"/>
                    </a:cubicBezTo>
                    <a:cubicBezTo>
                      <a:pt x="40" y="335"/>
                      <a:pt x="41" y="336"/>
                      <a:pt x="43" y="337"/>
                    </a:cubicBezTo>
                    <a:cubicBezTo>
                      <a:pt x="43" y="337"/>
                      <a:pt x="44" y="337"/>
                      <a:pt x="44" y="337"/>
                    </a:cubicBezTo>
                    <a:cubicBezTo>
                      <a:pt x="45" y="338"/>
                      <a:pt x="45" y="338"/>
                      <a:pt x="45" y="338"/>
                    </a:cubicBezTo>
                    <a:cubicBezTo>
                      <a:pt x="45" y="338"/>
                      <a:pt x="45" y="338"/>
                      <a:pt x="45" y="338"/>
                    </a:cubicBezTo>
                    <a:cubicBezTo>
                      <a:pt x="45" y="338"/>
                      <a:pt x="45" y="338"/>
                      <a:pt x="45" y="338"/>
                    </a:cubicBezTo>
                    <a:cubicBezTo>
                      <a:pt x="46" y="338"/>
                      <a:pt x="46" y="338"/>
                      <a:pt x="46" y="337"/>
                    </a:cubicBezTo>
                    <a:cubicBezTo>
                      <a:pt x="47" y="337"/>
                      <a:pt x="47" y="336"/>
                      <a:pt x="47" y="336"/>
                    </a:cubicBezTo>
                    <a:cubicBezTo>
                      <a:pt x="47" y="336"/>
                      <a:pt x="46" y="335"/>
                      <a:pt x="46" y="335"/>
                    </a:cubicBezTo>
                    <a:cubicBezTo>
                      <a:pt x="23" y="320"/>
                      <a:pt x="23" y="320"/>
                      <a:pt x="23" y="320"/>
                    </a:cubicBezTo>
                    <a:cubicBezTo>
                      <a:pt x="44" y="330"/>
                      <a:pt x="44" y="330"/>
                      <a:pt x="44" y="330"/>
                    </a:cubicBezTo>
                    <a:cubicBezTo>
                      <a:pt x="44" y="330"/>
                      <a:pt x="45" y="330"/>
                      <a:pt x="46" y="329"/>
                    </a:cubicBezTo>
                    <a:cubicBezTo>
                      <a:pt x="46" y="328"/>
                      <a:pt x="46" y="328"/>
                      <a:pt x="45" y="327"/>
                    </a:cubicBezTo>
                    <a:cubicBezTo>
                      <a:pt x="45" y="327"/>
                      <a:pt x="42" y="326"/>
                      <a:pt x="38" y="323"/>
                    </a:cubicBezTo>
                    <a:cubicBezTo>
                      <a:pt x="32" y="320"/>
                      <a:pt x="23" y="314"/>
                      <a:pt x="16" y="310"/>
                    </a:cubicBezTo>
                    <a:cubicBezTo>
                      <a:pt x="12" y="307"/>
                      <a:pt x="9" y="305"/>
                      <a:pt x="6" y="304"/>
                    </a:cubicBezTo>
                    <a:cubicBezTo>
                      <a:pt x="5" y="303"/>
                      <a:pt x="4" y="302"/>
                      <a:pt x="4" y="302"/>
                    </a:cubicBezTo>
                    <a:cubicBezTo>
                      <a:pt x="3" y="301"/>
                      <a:pt x="3" y="301"/>
                      <a:pt x="3" y="301"/>
                    </a:cubicBezTo>
                    <a:cubicBezTo>
                      <a:pt x="3" y="301"/>
                      <a:pt x="3" y="301"/>
                      <a:pt x="3" y="301"/>
                    </a:cubicBezTo>
                    <a:cubicBezTo>
                      <a:pt x="3" y="301"/>
                      <a:pt x="3" y="301"/>
                      <a:pt x="3" y="301"/>
                    </a:cubicBezTo>
                    <a:cubicBezTo>
                      <a:pt x="3" y="301"/>
                      <a:pt x="3" y="301"/>
                      <a:pt x="3" y="301"/>
                    </a:cubicBezTo>
                    <a:cubicBezTo>
                      <a:pt x="3" y="301"/>
                      <a:pt x="3" y="301"/>
                      <a:pt x="3" y="301"/>
                    </a:cubicBezTo>
                    <a:cubicBezTo>
                      <a:pt x="3" y="301"/>
                      <a:pt x="3" y="301"/>
                      <a:pt x="3" y="301"/>
                    </a:cubicBezTo>
                    <a:cubicBezTo>
                      <a:pt x="3" y="301"/>
                      <a:pt x="3" y="301"/>
                      <a:pt x="3" y="301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3" y="302"/>
                      <a:pt x="3" y="302"/>
                      <a:pt x="3" y="302"/>
                    </a:cubicBezTo>
                    <a:cubicBezTo>
                      <a:pt x="3" y="301"/>
                      <a:pt x="3" y="301"/>
                      <a:pt x="3" y="301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3" y="302"/>
                      <a:pt x="3" y="302"/>
                      <a:pt x="3" y="302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3" y="303"/>
                      <a:pt x="3" y="303"/>
                      <a:pt x="3" y="303"/>
                    </a:cubicBezTo>
                    <a:cubicBezTo>
                      <a:pt x="3" y="302"/>
                      <a:pt x="3" y="302"/>
                      <a:pt x="3" y="302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3" y="303"/>
                      <a:pt x="3" y="303"/>
                      <a:pt x="3" y="303"/>
                    </a:cubicBezTo>
                    <a:cubicBezTo>
                      <a:pt x="3" y="303"/>
                      <a:pt x="3" y="303"/>
                      <a:pt x="3" y="303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3"/>
                      <a:pt x="3" y="303"/>
                      <a:pt x="3" y="303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3"/>
                      <a:pt x="2" y="303"/>
                      <a:pt x="2" y="304"/>
                    </a:cubicBezTo>
                    <a:cubicBezTo>
                      <a:pt x="6" y="305"/>
                      <a:pt x="16" y="310"/>
                      <a:pt x="26" y="314"/>
                    </a:cubicBezTo>
                    <a:cubicBezTo>
                      <a:pt x="31" y="316"/>
                      <a:pt x="35" y="319"/>
                      <a:pt x="39" y="320"/>
                    </a:cubicBezTo>
                    <a:cubicBezTo>
                      <a:pt x="42" y="322"/>
                      <a:pt x="44" y="323"/>
                      <a:pt x="44" y="323"/>
                    </a:cubicBezTo>
                    <a:cubicBezTo>
                      <a:pt x="45" y="323"/>
                      <a:pt x="46" y="323"/>
                      <a:pt x="46" y="322"/>
                    </a:cubicBezTo>
                    <a:cubicBezTo>
                      <a:pt x="47" y="322"/>
                      <a:pt x="46" y="321"/>
                      <a:pt x="46" y="320"/>
                    </a:cubicBezTo>
                    <a:cubicBezTo>
                      <a:pt x="4" y="294"/>
                      <a:pt x="4" y="294"/>
                      <a:pt x="4" y="294"/>
                    </a:cubicBezTo>
                    <a:cubicBezTo>
                      <a:pt x="3" y="296"/>
                      <a:pt x="3" y="296"/>
                      <a:pt x="3" y="296"/>
                    </a:cubicBezTo>
                    <a:cubicBezTo>
                      <a:pt x="5" y="296"/>
                      <a:pt x="5" y="296"/>
                      <a:pt x="5" y="296"/>
                    </a:cubicBezTo>
                    <a:cubicBezTo>
                      <a:pt x="4" y="296"/>
                      <a:pt x="4" y="296"/>
                      <a:pt x="4" y="296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5" y="296"/>
                      <a:pt x="5" y="296"/>
                      <a:pt x="5" y="296"/>
                    </a:cubicBezTo>
                    <a:cubicBezTo>
                      <a:pt x="4" y="296"/>
                      <a:pt x="4" y="296"/>
                      <a:pt x="4" y="296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6"/>
                      <a:pt x="4" y="296"/>
                      <a:pt x="4" y="296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6"/>
                      <a:pt x="4" y="296"/>
                      <a:pt x="4" y="296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7"/>
                      <a:pt x="4" y="297"/>
                      <a:pt x="4" y="297"/>
                    </a:cubicBezTo>
                    <a:cubicBezTo>
                      <a:pt x="4" y="297"/>
                      <a:pt x="5" y="297"/>
                      <a:pt x="6" y="298"/>
                    </a:cubicBezTo>
                    <a:cubicBezTo>
                      <a:pt x="10" y="300"/>
                      <a:pt x="19" y="304"/>
                      <a:pt x="27" y="308"/>
                    </a:cubicBezTo>
                    <a:cubicBezTo>
                      <a:pt x="31" y="310"/>
                      <a:pt x="35" y="312"/>
                      <a:pt x="37" y="313"/>
                    </a:cubicBezTo>
                    <a:cubicBezTo>
                      <a:pt x="39" y="314"/>
                      <a:pt x="40" y="315"/>
                      <a:pt x="41" y="315"/>
                    </a:cubicBezTo>
                    <a:cubicBezTo>
                      <a:pt x="41" y="315"/>
                      <a:pt x="42" y="316"/>
                      <a:pt x="42" y="316"/>
                    </a:cubicBezTo>
                    <a:cubicBezTo>
                      <a:pt x="42" y="316"/>
                      <a:pt x="42" y="316"/>
                      <a:pt x="42" y="316"/>
                    </a:cubicBezTo>
                    <a:cubicBezTo>
                      <a:pt x="43" y="316"/>
                      <a:pt x="43" y="316"/>
                      <a:pt x="43" y="316"/>
                    </a:cubicBezTo>
                    <a:cubicBezTo>
                      <a:pt x="44" y="316"/>
                      <a:pt x="44" y="316"/>
                      <a:pt x="44" y="316"/>
                    </a:cubicBezTo>
                    <a:cubicBezTo>
                      <a:pt x="44" y="316"/>
                      <a:pt x="44" y="316"/>
                      <a:pt x="44" y="315"/>
                    </a:cubicBezTo>
                    <a:cubicBezTo>
                      <a:pt x="45" y="315"/>
                      <a:pt x="45" y="314"/>
                      <a:pt x="45" y="314"/>
                    </a:cubicBezTo>
                    <a:cubicBezTo>
                      <a:pt x="45" y="314"/>
                      <a:pt x="44" y="313"/>
                      <a:pt x="44" y="313"/>
                    </a:cubicBezTo>
                    <a:cubicBezTo>
                      <a:pt x="32" y="306"/>
                      <a:pt x="32" y="306"/>
                      <a:pt x="32" y="306"/>
                    </a:cubicBezTo>
                    <a:cubicBezTo>
                      <a:pt x="44" y="312"/>
                      <a:pt x="44" y="312"/>
                      <a:pt x="44" y="312"/>
                    </a:cubicBezTo>
                    <a:cubicBezTo>
                      <a:pt x="44" y="312"/>
                      <a:pt x="45" y="312"/>
                      <a:pt x="45" y="312"/>
                    </a:cubicBezTo>
                    <a:cubicBezTo>
                      <a:pt x="45" y="311"/>
                      <a:pt x="46" y="311"/>
                      <a:pt x="46" y="310"/>
                    </a:cubicBezTo>
                    <a:cubicBezTo>
                      <a:pt x="46" y="310"/>
                      <a:pt x="45" y="309"/>
                      <a:pt x="45" y="309"/>
                    </a:cubicBezTo>
                    <a:cubicBezTo>
                      <a:pt x="45" y="309"/>
                      <a:pt x="45" y="309"/>
                      <a:pt x="45" y="309"/>
                    </a:cubicBezTo>
                    <a:cubicBezTo>
                      <a:pt x="45" y="309"/>
                      <a:pt x="45" y="309"/>
                      <a:pt x="44" y="308"/>
                    </a:cubicBezTo>
                    <a:cubicBezTo>
                      <a:pt x="38" y="304"/>
                      <a:pt x="3" y="283"/>
                      <a:pt x="3" y="283"/>
                    </a:cubicBezTo>
                    <a:cubicBezTo>
                      <a:pt x="2" y="284"/>
                      <a:pt x="2" y="284"/>
                      <a:pt x="2" y="284"/>
                    </a:cubicBezTo>
                    <a:cubicBezTo>
                      <a:pt x="1" y="285"/>
                      <a:pt x="1" y="285"/>
                      <a:pt x="1" y="285"/>
                    </a:cubicBezTo>
                    <a:cubicBezTo>
                      <a:pt x="1" y="285"/>
                      <a:pt x="12" y="290"/>
                      <a:pt x="22" y="295"/>
                    </a:cubicBezTo>
                    <a:cubicBezTo>
                      <a:pt x="27" y="298"/>
                      <a:pt x="33" y="300"/>
                      <a:pt x="37" y="302"/>
                    </a:cubicBezTo>
                    <a:cubicBezTo>
                      <a:pt x="39" y="303"/>
                      <a:pt x="40" y="304"/>
                      <a:pt x="42" y="304"/>
                    </a:cubicBezTo>
                    <a:cubicBezTo>
                      <a:pt x="42" y="305"/>
                      <a:pt x="43" y="305"/>
                      <a:pt x="43" y="305"/>
                    </a:cubicBezTo>
                    <a:cubicBezTo>
                      <a:pt x="44" y="305"/>
                      <a:pt x="44" y="305"/>
                      <a:pt x="44" y="305"/>
                    </a:cubicBezTo>
                    <a:cubicBezTo>
                      <a:pt x="44" y="305"/>
                      <a:pt x="44" y="305"/>
                      <a:pt x="44" y="305"/>
                    </a:cubicBezTo>
                    <a:cubicBezTo>
                      <a:pt x="45" y="305"/>
                      <a:pt x="45" y="305"/>
                      <a:pt x="45" y="305"/>
                    </a:cubicBezTo>
                    <a:cubicBezTo>
                      <a:pt x="45" y="305"/>
                      <a:pt x="45" y="305"/>
                      <a:pt x="46" y="305"/>
                    </a:cubicBezTo>
                    <a:cubicBezTo>
                      <a:pt x="46" y="304"/>
                      <a:pt x="46" y="304"/>
                      <a:pt x="46" y="304"/>
                    </a:cubicBezTo>
                    <a:cubicBezTo>
                      <a:pt x="46" y="303"/>
                      <a:pt x="46" y="303"/>
                      <a:pt x="46" y="303"/>
                    </a:cubicBezTo>
                    <a:cubicBezTo>
                      <a:pt x="45" y="303"/>
                      <a:pt x="45" y="303"/>
                      <a:pt x="45" y="303"/>
                    </a:cubicBezTo>
                    <a:cubicBezTo>
                      <a:pt x="45" y="302"/>
                      <a:pt x="45" y="302"/>
                      <a:pt x="44" y="302"/>
                    </a:cubicBezTo>
                    <a:cubicBezTo>
                      <a:pt x="41" y="300"/>
                      <a:pt x="31" y="294"/>
                      <a:pt x="21" y="288"/>
                    </a:cubicBezTo>
                    <a:cubicBezTo>
                      <a:pt x="16" y="285"/>
                      <a:pt x="12" y="282"/>
                      <a:pt x="8" y="280"/>
                    </a:cubicBezTo>
                    <a:cubicBezTo>
                      <a:pt x="7" y="279"/>
                      <a:pt x="5" y="278"/>
                      <a:pt x="4" y="277"/>
                    </a:cubicBezTo>
                    <a:cubicBezTo>
                      <a:pt x="4" y="277"/>
                      <a:pt x="4" y="277"/>
                      <a:pt x="3" y="277"/>
                    </a:cubicBezTo>
                    <a:cubicBezTo>
                      <a:pt x="3" y="277"/>
                      <a:pt x="3" y="277"/>
                      <a:pt x="3" y="277"/>
                    </a:cubicBezTo>
                    <a:cubicBezTo>
                      <a:pt x="3" y="277"/>
                      <a:pt x="3" y="277"/>
                      <a:pt x="3" y="277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3" y="277"/>
                      <a:pt x="3" y="277"/>
                      <a:pt x="3" y="277"/>
                    </a:cubicBezTo>
                    <a:cubicBezTo>
                      <a:pt x="3" y="277"/>
                      <a:pt x="3" y="277"/>
                      <a:pt x="3" y="277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3" y="277"/>
                      <a:pt x="3" y="277"/>
                      <a:pt x="3" y="277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3" y="278"/>
                      <a:pt x="3" y="278"/>
                      <a:pt x="3" y="278"/>
                    </a:cubicBezTo>
                    <a:cubicBezTo>
                      <a:pt x="3" y="277"/>
                      <a:pt x="3" y="277"/>
                      <a:pt x="3" y="277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3" y="278"/>
                      <a:pt x="3" y="278"/>
                      <a:pt x="3" y="278"/>
                    </a:cubicBezTo>
                    <a:cubicBezTo>
                      <a:pt x="3" y="278"/>
                      <a:pt x="3" y="278"/>
                      <a:pt x="3" y="278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3" y="278"/>
                      <a:pt x="3" y="278"/>
                      <a:pt x="3" y="278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2" y="278"/>
                      <a:pt x="2" y="278"/>
                      <a:pt x="2" y="278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2" y="279"/>
                      <a:pt x="2" y="279"/>
                      <a:pt x="2" y="279"/>
                    </a:cubicBezTo>
                    <a:cubicBezTo>
                      <a:pt x="2" y="279"/>
                      <a:pt x="3" y="279"/>
                      <a:pt x="5" y="280"/>
                    </a:cubicBezTo>
                    <a:cubicBezTo>
                      <a:pt x="9" y="282"/>
                      <a:pt x="19" y="287"/>
                      <a:pt x="28" y="291"/>
                    </a:cubicBezTo>
                    <a:cubicBezTo>
                      <a:pt x="32" y="294"/>
                      <a:pt x="36" y="296"/>
                      <a:pt x="39" y="297"/>
                    </a:cubicBezTo>
                    <a:cubicBezTo>
                      <a:pt x="41" y="298"/>
                      <a:pt x="42" y="298"/>
                      <a:pt x="43" y="299"/>
                    </a:cubicBezTo>
                    <a:cubicBezTo>
                      <a:pt x="43" y="299"/>
                      <a:pt x="44" y="299"/>
                      <a:pt x="44" y="299"/>
                    </a:cubicBezTo>
                    <a:cubicBezTo>
                      <a:pt x="45" y="299"/>
                      <a:pt x="45" y="299"/>
                      <a:pt x="45" y="299"/>
                    </a:cubicBezTo>
                    <a:cubicBezTo>
                      <a:pt x="45" y="300"/>
                      <a:pt x="45" y="300"/>
                      <a:pt x="45" y="300"/>
                    </a:cubicBezTo>
                    <a:cubicBezTo>
                      <a:pt x="46" y="300"/>
                      <a:pt x="46" y="300"/>
                      <a:pt x="46" y="300"/>
                    </a:cubicBezTo>
                    <a:cubicBezTo>
                      <a:pt x="46" y="299"/>
                      <a:pt x="46" y="299"/>
                      <a:pt x="46" y="299"/>
                    </a:cubicBezTo>
                    <a:cubicBezTo>
                      <a:pt x="47" y="299"/>
                      <a:pt x="47" y="298"/>
                      <a:pt x="47" y="298"/>
                    </a:cubicBezTo>
                    <a:cubicBezTo>
                      <a:pt x="47" y="297"/>
                      <a:pt x="46" y="297"/>
                      <a:pt x="46" y="297"/>
                    </a:cubicBezTo>
                    <a:cubicBezTo>
                      <a:pt x="4" y="270"/>
                      <a:pt x="4" y="270"/>
                      <a:pt x="4" y="270"/>
                    </a:cubicBezTo>
                    <a:cubicBezTo>
                      <a:pt x="3" y="272"/>
                      <a:pt x="3" y="272"/>
                      <a:pt x="3" y="272"/>
                    </a:cubicBezTo>
                    <a:cubicBezTo>
                      <a:pt x="2" y="273"/>
                      <a:pt x="2" y="273"/>
                      <a:pt x="2" y="273"/>
                    </a:cubicBezTo>
                    <a:cubicBezTo>
                      <a:pt x="2" y="273"/>
                      <a:pt x="12" y="278"/>
                      <a:pt x="22" y="283"/>
                    </a:cubicBezTo>
                    <a:cubicBezTo>
                      <a:pt x="27" y="285"/>
                      <a:pt x="32" y="288"/>
                      <a:pt x="36" y="290"/>
                    </a:cubicBezTo>
                    <a:cubicBezTo>
                      <a:pt x="38" y="291"/>
                      <a:pt x="40" y="292"/>
                      <a:pt x="42" y="292"/>
                    </a:cubicBezTo>
                    <a:cubicBezTo>
                      <a:pt x="42" y="292"/>
                      <a:pt x="43" y="293"/>
                      <a:pt x="43" y="293"/>
                    </a:cubicBezTo>
                    <a:cubicBezTo>
                      <a:pt x="44" y="293"/>
                      <a:pt x="44" y="293"/>
                      <a:pt x="45" y="293"/>
                    </a:cubicBezTo>
                    <a:cubicBezTo>
                      <a:pt x="45" y="293"/>
                      <a:pt x="45" y="293"/>
                      <a:pt x="45" y="293"/>
                    </a:cubicBezTo>
                    <a:cubicBezTo>
                      <a:pt x="46" y="293"/>
                      <a:pt x="46" y="293"/>
                      <a:pt x="46" y="292"/>
                    </a:cubicBezTo>
                    <a:cubicBezTo>
                      <a:pt x="46" y="292"/>
                      <a:pt x="47" y="292"/>
                      <a:pt x="46" y="291"/>
                    </a:cubicBezTo>
                    <a:cubicBezTo>
                      <a:pt x="46" y="291"/>
                      <a:pt x="46" y="291"/>
                      <a:pt x="46" y="290"/>
                    </a:cubicBezTo>
                    <a:cubicBezTo>
                      <a:pt x="4" y="264"/>
                      <a:pt x="4" y="264"/>
                      <a:pt x="4" y="264"/>
                    </a:cubicBezTo>
                    <a:cubicBezTo>
                      <a:pt x="3" y="266"/>
                      <a:pt x="3" y="266"/>
                      <a:pt x="3" y="266"/>
                    </a:cubicBezTo>
                    <a:cubicBezTo>
                      <a:pt x="3" y="267"/>
                      <a:pt x="3" y="267"/>
                      <a:pt x="3" y="267"/>
                    </a:cubicBezTo>
                    <a:cubicBezTo>
                      <a:pt x="3" y="267"/>
                      <a:pt x="12" y="271"/>
                      <a:pt x="22" y="276"/>
                    </a:cubicBezTo>
                    <a:cubicBezTo>
                      <a:pt x="27" y="278"/>
                      <a:pt x="32" y="280"/>
                      <a:pt x="36" y="282"/>
                    </a:cubicBezTo>
                    <a:cubicBezTo>
                      <a:pt x="38" y="282"/>
                      <a:pt x="39" y="283"/>
                      <a:pt x="41" y="284"/>
                    </a:cubicBezTo>
                    <a:cubicBezTo>
                      <a:pt x="41" y="284"/>
                      <a:pt x="42" y="284"/>
                      <a:pt x="42" y="284"/>
                    </a:cubicBezTo>
                    <a:cubicBezTo>
                      <a:pt x="43" y="284"/>
                      <a:pt x="43" y="284"/>
                      <a:pt x="43" y="284"/>
                    </a:cubicBezTo>
                    <a:cubicBezTo>
                      <a:pt x="43" y="284"/>
                      <a:pt x="43" y="284"/>
                      <a:pt x="43" y="285"/>
                    </a:cubicBezTo>
                    <a:cubicBezTo>
                      <a:pt x="44" y="284"/>
                      <a:pt x="44" y="284"/>
                      <a:pt x="44" y="284"/>
                    </a:cubicBezTo>
                    <a:cubicBezTo>
                      <a:pt x="44" y="284"/>
                      <a:pt x="44" y="284"/>
                      <a:pt x="44" y="284"/>
                    </a:cubicBezTo>
                    <a:cubicBezTo>
                      <a:pt x="45" y="284"/>
                      <a:pt x="45" y="284"/>
                      <a:pt x="45" y="284"/>
                    </a:cubicBezTo>
                    <a:cubicBezTo>
                      <a:pt x="45" y="283"/>
                      <a:pt x="45" y="283"/>
                      <a:pt x="45" y="283"/>
                    </a:cubicBezTo>
                    <a:cubicBezTo>
                      <a:pt x="45" y="283"/>
                      <a:pt x="45" y="282"/>
                      <a:pt x="45" y="282"/>
                    </a:cubicBezTo>
                    <a:cubicBezTo>
                      <a:pt x="44" y="282"/>
                      <a:pt x="44" y="282"/>
                      <a:pt x="44" y="282"/>
                    </a:cubicBezTo>
                    <a:cubicBezTo>
                      <a:pt x="43" y="281"/>
                      <a:pt x="42" y="280"/>
                      <a:pt x="41" y="279"/>
                    </a:cubicBezTo>
                    <a:cubicBezTo>
                      <a:pt x="32" y="273"/>
                      <a:pt x="3" y="256"/>
                      <a:pt x="3" y="256"/>
                    </a:cubicBezTo>
                    <a:cubicBezTo>
                      <a:pt x="2" y="257"/>
                      <a:pt x="2" y="257"/>
                      <a:pt x="2" y="257"/>
                    </a:cubicBezTo>
                    <a:cubicBezTo>
                      <a:pt x="2" y="259"/>
                      <a:pt x="2" y="259"/>
                      <a:pt x="2" y="259"/>
                    </a:cubicBezTo>
                    <a:cubicBezTo>
                      <a:pt x="45" y="278"/>
                      <a:pt x="45" y="278"/>
                      <a:pt x="45" y="278"/>
                    </a:cubicBezTo>
                    <a:cubicBezTo>
                      <a:pt x="45" y="278"/>
                      <a:pt x="46" y="278"/>
                      <a:pt x="46" y="277"/>
                    </a:cubicBezTo>
                    <a:cubicBezTo>
                      <a:pt x="47" y="276"/>
                      <a:pt x="47" y="276"/>
                      <a:pt x="47" y="276"/>
                    </a:cubicBezTo>
                    <a:cubicBezTo>
                      <a:pt x="47" y="276"/>
                      <a:pt x="46" y="276"/>
                      <a:pt x="46" y="276"/>
                    </a:cubicBezTo>
                    <a:cubicBezTo>
                      <a:pt x="46" y="275"/>
                      <a:pt x="46" y="275"/>
                      <a:pt x="46" y="275"/>
                    </a:cubicBezTo>
                    <a:cubicBezTo>
                      <a:pt x="45" y="274"/>
                      <a:pt x="44" y="274"/>
                      <a:pt x="43" y="273"/>
                    </a:cubicBezTo>
                    <a:cubicBezTo>
                      <a:pt x="33" y="266"/>
                      <a:pt x="3" y="249"/>
                      <a:pt x="3" y="249"/>
                    </a:cubicBezTo>
                    <a:cubicBezTo>
                      <a:pt x="2" y="250"/>
                      <a:pt x="2" y="250"/>
                      <a:pt x="2" y="250"/>
                    </a:cubicBezTo>
                    <a:cubicBezTo>
                      <a:pt x="4" y="251"/>
                      <a:pt x="4" y="251"/>
                      <a:pt x="4" y="251"/>
                    </a:cubicBezTo>
                    <a:cubicBezTo>
                      <a:pt x="2" y="250"/>
                      <a:pt x="2" y="250"/>
                      <a:pt x="2" y="250"/>
                    </a:cubicBezTo>
                    <a:cubicBezTo>
                      <a:pt x="3" y="251"/>
                      <a:pt x="3" y="251"/>
                      <a:pt x="3" y="251"/>
                    </a:cubicBezTo>
                    <a:cubicBezTo>
                      <a:pt x="3" y="251"/>
                      <a:pt x="3" y="251"/>
                      <a:pt x="4" y="251"/>
                    </a:cubicBezTo>
                    <a:cubicBezTo>
                      <a:pt x="2" y="250"/>
                      <a:pt x="2" y="250"/>
                      <a:pt x="2" y="250"/>
                    </a:cubicBezTo>
                    <a:cubicBezTo>
                      <a:pt x="3" y="251"/>
                      <a:pt x="3" y="251"/>
                      <a:pt x="3" y="251"/>
                    </a:cubicBezTo>
                    <a:cubicBezTo>
                      <a:pt x="2" y="250"/>
                      <a:pt x="2" y="250"/>
                      <a:pt x="2" y="250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3" y="251"/>
                      <a:pt x="3" y="251"/>
                      <a:pt x="3" y="251"/>
                    </a:cubicBezTo>
                    <a:cubicBezTo>
                      <a:pt x="2" y="250"/>
                      <a:pt x="2" y="250"/>
                      <a:pt x="2" y="250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2" y="251"/>
                      <a:pt x="2" y="251"/>
                      <a:pt x="2" y="251"/>
                    </a:cubicBezTo>
                    <a:cubicBezTo>
                      <a:pt x="2" y="251"/>
                      <a:pt x="3" y="252"/>
                      <a:pt x="5" y="252"/>
                    </a:cubicBezTo>
                    <a:cubicBezTo>
                      <a:pt x="9" y="254"/>
                      <a:pt x="19" y="259"/>
                      <a:pt x="28" y="263"/>
                    </a:cubicBezTo>
                    <a:cubicBezTo>
                      <a:pt x="32" y="265"/>
                      <a:pt x="36" y="267"/>
                      <a:pt x="39" y="268"/>
                    </a:cubicBezTo>
                    <a:cubicBezTo>
                      <a:pt x="41" y="270"/>
                      <a:pt x="43" y="271"/>
                      <a:pt x="43" y="271"/>
                    </a:cubicBezTo>
                    <a:cubicBezTo>
                      <a:pt x="44" y="271"/>
                      <a:pt x="45" y="271"/>
                      <a:pt x="45" y="270"/>
                    </a:cubicBezTo>
                    <a:cubicBezTo>
                      <a:pt x="46" y="269"/>
                      <a:pt x="45" y="268"/>
                      <a:pt x="45" y="268"/>
                    </a:cubicBezTo>
                    <a:cubicBezTo>
                      <a:pt x="22" y="254"/>
                      <a:pt x="22" y="254"/>
                      <a:pt x="22" y="254"/>
                    </a:cubicBezTo>
                    <a:cubicBezTo>
                      <a:pt x="43" y="263"/>
                      <a:pt x="43" y="263"/>
                      <a:pt x="43" y="263"/>
                    </a:cubicBezTo>
                    <a:cubicBezTo>
                      <a:pt x="43" y="263"/>
                      <a:pt x="44" y="263"/>
                      <a:pt x="44" y="262"/>
                    </a:cubicBezTo>
                    <a:cubicBezTo>
                      <a:pt x="45" y="262"/>
                      <a:pt x="45" y="262"/>
                      <a:pt x="45" y="262"/>
                    </a:cubicBezTo>
                    <a:cubicBezTo>
                      <a:pt x="45" y="261"/>
                      <a:pt x="44" y="261"/>
                      <a:pt x="44" y="261"/>
                    </a:cubicBezTo>
                    <a:cubicBezTo>
                      <a:pt x="44" y="260"/>
                      <a:pt x="44" y="260"/>
                      <a:pt x="44" y="260"/>
                    </a:cubicBezTo>
                    <a:cubicBezTo>
                      <a:pt x="43" y="260"/>
                      <a:pt x="42" y="259"/>
                      <a:pt x="41" y="258"/>
                    </a:cubicBezTo>
                    <a:cubicBezTo>
                      <a:pt x="32" y="252"/>
                      <a:pt x="3" y="235"/>
                      <a:pt x="3" y="235"/>
                    </a:cubicBezTo>
                    <a:cubicBezTo>
                      <a:pt x="3" y="236"/>
                      <a:pt x="3" y="236"/>
                      <a:pt x="3" y="236"/>
                    </a:cubicBezTo>
                    <a:cubicBezTo>
                      <a:pt x="2" y="238"/>
                      <a:pt x="2" y="238"/>
                      <a:pt x="2" y="238"/>
                    </a:cubicBezTo>
                    <a:cubicBezTo>
                      <a:pt x="44" y="257"/>
                      <a:pt x="44" y="257"/>
                      <a:pt x="44" y="257"/>
                    </a:cubicBezTo>
                    <a:cubicBezTo>
                      <a:pt x="45" y="258"/>
                      <a:pt x="46" y="258"/>
                      <a:pt x="46" y="257"/>
                    </a:cubicBezTo>
                    <a:cubicBezTo>
                      <a:pt x="46" y="256"/>
                      <a:pt x="46" y="256"/>
                      <a:pt x="46" y="256"/>
                    </a:cubicBezTo>
                    <a:cubicBezTo>
                      <a:pt x="46" y="256"/>
                      <a:pt x="46" y="255"/>
                      <a:pt x="46" y="255"/>
                    </a:cubicBezTo>
                    <a:cubicBezTo>
                      <a:pt x="45" y="255"/>
                      <a:pt x="45" y="255"/>
                      <a:pt x="45" y="255"/>
                    </a:cubicBezTo>
                    <a:cubicBezTo>
                      <a:pt x="45" y="254"/>
                      <a:pt x="44" y="253"/>
                      <a:pt x="43" y="253"/>
                    </a:cubicBezTo>
                    <a:cubicBezTo>
                      <a:pt x="38" y="249"/>
                      <a:pt x="28" y="244"/>
                      <a:pt x="20" y="239"/>
                    </a:cubicBezTo>
                    <a:cubicBezTo>
                      <a:pt x="15" y="236"/>
                      <a:pt x="12" y="234"/>
                      <a:pt x="9" y="232"/>
                    </a:cubicBezTo>
                    <a:cubicBezTo>
                      <a:pt x="7" y="231"/>
                      <a:pt x="6" y="231"/>
                      <a:pt x="5" y="230"/>
                    </a:cubicBezTo>
                    <a:cubicBezTo>
                      <a:pt x="5" y="230"/>
                      <a:pt x="5" y="230"/>
                      <a:pt x="4" y="229"/>
                    </a:cubicBezTo>
                    <a:cubicBezTo>
                      <a:pt x="4" y="229"/>
                      <a:pt x="4" y="229"/>
                      <a:pt x="4" y="229"/>
                    </a:cubicBezTo>
                    <a:cubicBezTo>
                      <a:pt x="4" y="229"/>
                      <a:pt x="4" y="229"/>
                      <a:pt x="4" y="229"/>
                    </a:cubicBezTo>
                    <a:cubicBezTo>
                      <a:pt x="4" y="230"/>
                      <a:pt x="4" y="230"/>
                      <a:pt x="4" y="230"/>
                    </a:cubicBezTo>
                    <a:cubicBezTo>
                      <a:pt x="4" y="229"/>
                      <a:pt x="4" y="229"/>
                      <a:pt x="4" y="229"/>
                    </a:cubicBezTo>
                    <a:cubicBezTo>
                      <a:pt x="4" y="229"/>
                      <a:pt x="4" y="229"/>
                      <a:pt x="4" y="229"/>
                    </a:cubicBezTo>
                    <a:cubicBezTo>
                      <a:pt x="4" y="230"/>
                      <a:pt x="4" y="230"/>
                      <a:pt x="4" y="230"/>
                    </a:cubicBezTo>
                    <a:cubicBezTo>
                      <a:pt x="4" y="229"/>
                      <a:pt x="4" y="229"/>
                      <a:pt x="4" y="229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5" y="230"/>
                      <a:pt x="5" y="230"/>
                      <a:pt x="5" y="230"/>
                    </a:cubicBezTo>
                    <a:cubicBezTo>
                      <a:pt x="5" y="230"/>
                      <a:pt x="5" y="230"/>
                      <a:pt x="4" y="229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5" y="230"/>
                      <a:pt x="5" y="230"/>
                      <a:pt x="5" y="230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4" y="231"/>
                      <a:pt x="4" y="231"/>
                      <a:pt x="4" y="231"/>
                    </a:cubicBezTo>
                    <a:cubicBezTo>
                      <a:pt x="5" y="230"/>
                      <a:pt x="5" y="230"/>
                      <a:pt x="5" y="230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4" y="231"/>
                      <a:pt x="4" y="231"/>
                      <a:pt x="4" y="231"/>
                    </a:cubicBezTo>
                    <a:cubicBezTo>
                      <a:pt x="5" y="231"/>
                      <a:pt x="5" y="231"/>
                      <a:pt x="5" y="231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4" y="232"/>
                      <a:pt x="4" y="231"/>
                      <a:pt x="5" y="231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3" y="232"/>
                      <a:pt x="3" y="232"/>
                      <a:pt x="3" y="232"/>
                    </a:cubicBezTo>
                    <a:cubicBezTo>
                      <a:pt x="4" y="232"/>
                      <a:pt x="4" y="232"/>
                      <a:pt x="4" y="232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3" y="232"/>
                      <a:pt x="3" y="232"/>
                      <a:pt x="3" y="232"/>
                    </a:cubicBezTo>
                    <a:cubicBezTo>
                      <a:pt x="3" y="231"/>
                      <a:pt x="3" y="231"/>
                      <a:pt x="3" y="231"/>
                    </a:cubicBezTo>
                    <a:cubicBezTo>
                      <a:pt x="3" y="232"/>
                      <a:pt x="3" y="232"/>
                      <a:pt x="3" y="232"/>
                    </a:cubicBezTo>
                    <a:cubicBezTo>
                      <a:pt x="3" y="232"/>
                      <a:pt x="3" y="232"/>
                      <a:pt x="3" y="232"/>
                    </a:cubicBezTo>
                    <a:cubicBezTo>
                      <a:pt x="3" y="231"/>
                      <a:pt x="3" y="231"/>
                      <a:pt x="3" y="231"/>
                    </a:cubicBezTo>
                    <a:cubicBezTo>
                      <a:pt x="3" y="232"/>
                      <a:pt x="3" y="232"/>
                      <a:pt x="3" y="232"/>
                    </a:cubicBezTo>
                    <a:cubicBezTo>
                      <a:pt x="3" y="232"/>
                      <a:pt x="3" y="232"/>
                      <a:pt x="3" y="232"/>
                    </a:cubicBezTo>
                    <a:cubicBezTo>
                      <a:pt x="3" y="232"/>
                      <a:pt x="4" y="232"/>
                      <a:pt x="6" y="233"/>
                    </a:cubicBezTo>
                    <a:cubicBezTo>
                      <a:pt x="10" y="235"/>
                      <a:pt x="20" y="239"/>
                      <a:pt x="28" y="243"/>
                    </a:cubicBezTo>
                    <a:cubicBezTo>
                      <a:pt x="36" y="247"/>
                      <a:pt x="43" y="250"/>
                      <a:pt x="43" y="250"/>
                    </a:cubicBezTo>
                    <a:cubicBezTo>
                      <a:pt x="44" y="251"/>
                      <a:pt x="45" y="250"/>
                      <a:pt x="45" y="250"/>
                    </a:cubicBezTo>
                    <a:cubicBezTo>
                      <a:pt x="45" y="249"/>
                      <a:pt x="45" y="248"/>
                      <a:pt x="44" y="248"/>
                    </a:cubicBezTo>
                    <a:cubicBezTo>
                      <a:pt x="3" y="222"/>
                      <a:pt x="3" y="222"/>
                      <a:pt x="3" y="222"/>
                    </a:cubicBezTo>
                    <a:cubicBezTo>
                      <a:pt x="2" y="223"/>
                      <a:pt x="2" y="223"/>
                      <a:pt x="2" y="223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2" y="223"/>
                      <a:pt x="2" y="223"/>
                      <a:pt x="2" y="223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3" y="224"/>
                      <a:pt x="3" y="224"/>
                      <a:pt x="3" y="224"/>
                    </a:cubicBezTo>
                    <a:cubicBezTo>
                      <a:pt x="2" y="223"/>
                      <a:pt x="2" y="223"/>
                      <a:pt x="2" y="223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2" y="223"/>
                      <a:pt x="2" y="223"/>
                      <a:pt x="2" y="223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2" y="223"/>
                      <a:pt x="2" y="223"/>
                      <a:pt x="2" y="223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2" y="223"/>
                      <a:pt x="2" y="223"/>
                      <a:pt x="2" y="223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2" y="223"/>
                      <a:pt x="2" y="223"/>
                      <a:pt x="2" y="223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2" y="224"/>
                      <a:pt x="2" y="224"/>
                      <a:pt x="2" y="224"/>
                    </a:cubicBezTo>
                    <a:cubicBezTo>
                      <a:pt x="2" y="224"/>
                      <a:pt x="3" y="225"/>
                      <a:pt x="4" y="225"/>
                    </a:cubicBezTo>
                    <a:cubicBezTo>
                      <a:pt x="9" y="228"/>
                      <a:pt x="19" y="233"/>
                      <a:pt x="28" y="237"/>
                    </a:cubicBezTo>
                    <a:cubicBezTo>
                      <a:pt x="32" y="239"/>
                      <a:pt x="36" y="241"/>
                      <a:pt x="39" y="243"/>
                    </a:cubicBezTo>
                    <a:cubicBezTo>
                      <a:pt x="42" y="244"/>
                      <a:pt x="44" y="245"/>
                      <a:pt x="44" y="245"/>
                    </a:cubicBezTo>
                    <a:cubicBezTo>
                      <a:pt x="45" y="246"/>
                      <a:pt x="45" y="245"/>
                      <a:pt x="46" y="245"/>
                    </a:cubicBezTo>
                    <a:cubicBezTo>
                      <a:pt x="46" y="244"/>
                      <a:pt x="46" y="243"/>
                      <a:pt x="45" y="243"/>
                    </a:cubicBezTo>
                    <a:cubicBezTo>
                      <a:pt x="5" y="217"/>
                      <a:pt x="5" y="217"/>
                      <a:pt x="5" y="217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5" y="219"/>
                      <a:pt x="5" y="219"/>
                      <a:pt x="5" y="219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4" y="220"/>
                      <a:pt x="5" y="220"/>
                      <a:pt x="5" y="219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4" y="219"/>
                      <a:pt x="4" y="219"/>
                      <a:pt x="4" y="219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4" y="220"/>
                      <a:pt x="4" y="220"/>
                      <a:pt x="4" y="220"/>
                    </a:cubicBezTo>
                    <a:cubicBezTo>
                      <a:pt x="5" y="220"/>
                      <a:pt x="8" y="222"/>
                      <a:pt x="12" y="224"/>
                    </a:cubicBezTo>
                    <a:cubicBezTo>
                      <a:pt x="18" y="227"/>
                      <a:pt x="25" y="231"/>
                      <a:pt x="32" y="234"/>
                    </a:cubicBezTo>
                    <a:cubicBezTo>
                      <a:pt x="38" y="237"/>
                      <a:pt x="43" y="239"/>
                      <a:pt x="43" y="239"/>
                    </a:cubicBezTo>
                    <a:cubicBezTo>
                      <a:pt x="43" y="240"/>
                      <a:pt x="44" y="240"/>
                      <a:pt x="45" y="239"/>
                    </a:cubicBezTo>
                    <a:cubicBezTo>
                      <a:pt x="45" y="238"/>
                      <a:pt x="45" y="237"/>
                      <a:pt x="44" y="237"/>
                    </a:cubicBezTo>
                    <a:cubicBezTo>
                      <a:pt x="3" y="211"/>
                      <a:pt x="3" y="211"/>
                      <a:pt x="3" y="211"/>
                    </a:cubicBezTo>
                    <a:cubicBezTo>
                      <a:pt x="2" y="212"/>
                      <a:pt x="2" y="212"/>
                      <a:pt x="2" y="212"/>
                    </a:cubicBezTo>
                    <a:cubicBezTo>
                      <a:pt x="2" y="214"/>
                      <a:pt x="2" y="214"/>
                      <a:pt x="2" y="214"/>
                    </a:cubicBezTo>
                    <a:cubicBezTo>
                      <a:pt x="2" y="214"/>
                      <a:pt x="12" y="218"/>
                      <a:pt x="22" y="223"/>
                    </a:cubicBezTo>
                    <a:cubicBezTo>
                      <a:pt x="27" y="225"/>
                      <a:pt x="32" y="228"/>
                      <a:pt x="36" y="229"/>
                    </a:cubicBezTo>
                    <a:cubicBezTo>
                      <a:pt x="38" y="230"/>
                      <a:pt x="39" y="231"/>
                      <a:pt x="40" y="231"/>
                    </a:cubicBezTo>
                    <a:cubicBezTo>
                      <a:pt x="41" y="232"/>
                      <a:pt x="42" y="232"/>
                      <a:pt x="42" y="232"/>
                    </a:cubicBezTo>
                    <a:cubicBezTo>
                      <a:pt x="42" y="232"/>
                      <a:pt x="42" y="232"/>
                      <a:pt x="42" y="232"/>
                    </a:cubicBezTo>
                    <a:cubicBezTo>
                      <a:pt x="43" y="232"/>
                      <a:pt x="43" y="232"/>
                      <a:pt x="43" y="232"/>
                    </a:cubicBezTo>
                    <a:cubicBezTo>
                      <a:pt x="44" y="232"/>
                      <a:pt x="44" y="232"/>
                      <a:pt x="44" y="232"/>
                    </a:cubicBezTo>
                    <a:cubicBezTo>
                      <a:pt x="44" y="232"/>
                      <a:pt x="44" y="232"/>
                      <a:pt x="44" y="232"/>
                    </a:cubicBezTo>
                    <a:cubicBezTo>
                      <a:pt x="44" y="231"/>
                      <a:pt x="44" y="231"/>
                      <a:pt x="44" y="231"/>
                    </a:cubicBezTo>
                    <a:cubicBezTo>
                      <a:pt x="45" y="231"/>
                      <a:pt x="45" y="231"/>
                      <a:pt x="45" y="231"/>
                    </a:cubicBezTo>
                    <a:cubicBezTo>
                      <a:pt x="45" y="230"/>
                      <a:pt x="44" y="230"/>
                      <a:pt x="44" y="230"/>
                    </a:cubicBezTo>
                    <a:cubicBezTo>
                      <a:pt x="44" y="229"/>
                      <a:pt x="44" y="229"/>
                      <a:pt x="44" y="229"/>
                    </a:cubicBezTo>
                    <a:cubicBezTo>
                      <a:pt x="43" y="229"/>
                      <a:pt x="42" y="228"/>
                      <a:pt x="41" y="227"/>
                    </a:cubicBezTo>
                    <a:cubicBezTo>
                      <a:pt x="31" y="221"/>
                      <a:pt x="2" y="203"/>
                      <a:pt x="2" y="203"/>
                    </a:cubicBezTo>
                    <a:cubicBezTo>
                      <a:pt x="1" y="205"/>
                      <a:pt x="1" y="205"/>
                      <a:pt x="1" y="205"/>
                    </a:cubicBezTo>
                    <a:cubicBezTo>
                      <a:pt x="3" y="205"/>
                      <a:pt x="3" y="205"/>
                      <a:pt x="3" y="205"/>
                    </a:cubicBezTo>
                    <a:cubicBezTo>
                      <a:pt x="1" y="205"/>
                      <a:pt x="1" y="205"/>
                      <a:pt x="1" y="205"/>
                    </a:cubicBezTo>
                    <a:cubicBezTo>
                      <a:pt x="2" y="206"/>
                      <a:pt x="2" y="206"/>
                      <a:pt x="2" y="206"/>
                    </a:cubicBezTo>
                    <a:cubicBezTo>
                      <a:pt x="2" y="206"/>
                      <a:pt x="2" y="206"/>
                      <a:pt x="3" y="205"/>
                    </a:cubicBezTo>
                    <a:cubicBezTo>
                      <a:pt x="1" y="205"/>
                      <a:pt x="1" y="205"/>
                      <a:pt x="1" y="205"/>
                    </a:cubicBezTo>
                    <a:cubicBezTo>
                      <a:pt x="2" y="206"/>
                      <a:pt x="2" y="206"/>
                      <a:pt x="2" y="206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6"/>
                      <a:pt x="2" y="206"/>
                      <a:pt x="2" y="206"/>
                    </a:cubicBezTo>
                    <a:cubicBezTo>
                      <a:pt x="2" y="206"/>
                      <a:pt x="2" y="206"/>
                      <a:pt x="2" y="206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2" y="206"/>
                      <a:pt x="2" y="206"/>
                      <a:pt x="2" y="206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2" y="206"/>
                      <a:pt x="2" y="206"/>
                      <a:pt x="2" y="206"/>
                    </a:cubicBezTo>
                    <a:cubicBezTo>
                      <a:pt x="2" y="205"/>
                      <a:pt x="2" y="205"/>
                      <a:pt x="2" y="205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2" y="206"/>
                      <a:pt x="3" y="206"/>
                      <a:pt x="4" y="207"/>
                    </a:cubicBezTo>
                    <a:cubicBezTo>
                      <a:pt x="9" y="209"/>
                      <a:pt x="19" y="214"/>
                      <a:pt x="28" y="219"/>
                    </a:cubicBezTo>
                    <a:cubicBezTo>
                      <a:pt x="32" y="221"/>
                      <a:pt x="36" y="223"/>
                      <a:pt x="39" y="225"/>
                    </a:cubicBezTo>
                    <a:cubicBezTo>
                      <a:pt x="41" y="225"/>
                      <a:pt x="42" y="226"/>
                      <a:pt x="43" y="226"/>
                    </a:cubicBezTo>
                    <a:cubicBezTo>
                      <a:pt x="43" y="227"/>
                      <a:pt x="44" y="227"/>
                      <a:pt x="44" y="227"/>
                    </a:cubicBezTo>
                    <a:cubicBezTo>
                      <a:pt x="45" y="227"/>
                      <a:pt x="45" y="227"/>
                      <a:pt x="45" y="227"/>
                    </a:cubicBezTo>
                    <a:cubicBezTo>
                      <a:pt x="45" y="227"/>
                      <a:pt x="45" y="227"/>
                      <a:pt x="45" y="227"/>
                    </a:cubicBezTo>
                    <a:cubicBezTo>
                      <a:pt x="45" y="227"/>
                      <a:pt x="45" y="227"/>
                      <a:pt x="45" y="227"/>
                    </a:cubicBezTo>
                    <a:cubicBezTo>
                      <a:pt x="45" y="227"/>
                      <a:pt x="46" y="227"/>
                      <a:pt x="46" y="227"/>
                    </a:cubicBezTo>
                    <a:cubicBezTo>
                      <a:pt x="47" y="226"/>
                      <a:pt x="47" y="226"/>
                      <a:pt x="47" y="226"/>
                    </a:cubicBezTo>
                    <a:cubicBezTo>
                      <a:pt x="47" y="225"/>
                      <a:pt x="46" y="225"/>
                      <a:pt x="46" y="224"/>
                    </a:cubicBezTo>
                    <a:cubicBezTo>
                      <a:pt x="4" y="198"/>
                      <a:pt x="4" y="198"/>
                      <a:pt x="4" y="198"/>
                    </a:cubicBezTo>
                    <a:cubicBezTo>
                      <a:pt x="3" y="200"/>
                      <a:pt x="3" y="200"/>
                      <a:pt x="3" y="200"/>
                    </a:cubicBezTo>
                    <a:cubicBezTo>
                      <a:pt x="5" y="200"/>
                      <a:pt x="5" y="200"/>
                      <a:pt x="5" y="200"/>
                    </a:cubicBezTo>
                    <a:cubicBezTo>
                      <a:pt x="3" y="200"/>
                      <a:pt x="3" y="200"/>
                      <a:pt x="3" y="200"/>
                    </a:cubicBezTo>
                    <a:cubicBezTo>
                      <a:pt x="4" y="201"/>
                      <a:pt x="4" y="201"/>
                      <a:pt x="4" y="201"/>
                    </a:cubicBezTo>
                    <a:cubicBezTo>
                      <a:pt x="4" y="201"/>
                      <a:pt x="4" y="201"/>
                      <a:pt x="5" y="200"/>
                    </a:cubicBezTo>
                    <a:cubicBezTo>
                      <a:pt x="3" y="200"/>
                      <a:pt x="3" y="200"/>
                      <a:pt x="3" y="200"/>
                    </a:cubicBezTo>
                    <a:cubicBezTo>
                      <a:pt x="4" y="201"/>
                      <a:pt x="4" y="201"/>
                      <a:pt x="4" y="201"/>
                    </a:cubicBezTo>
                    <a:cubicBezTo>
                      <a:pt x="3" y="200"/>
                      <a:pt x="3" y="200"/>
                      <a:pt x="3" y="200"/>
                    </a:cubicBezTo>
                    <a:cubicBezTo>
                      <a:pt x="3" y="201"/>
                      <a:pt x="3" y="201"/>
                      <a:pt x="3" y="201"/>
                    </a:cubicBezTo>
                    <a:cubicBezTo>
                      <a:pt x="4" y="201"/>
                      <a:pt x="4" y="201"/>
                      <a:pt x="4" y="201"/>
                    </a:cubicBezTo>
                    <a:cubicBezTo>
                      <a:pt x="3" y="200"/>
                      <a:pt x="3" y="200"/>
                      <a:pt x="3" y="200"/>
                    </a:cubicBezTo>
                    <a:cubicBezTo>
                      <a:pt x="3" y="201"/>
                      <a:pt x="3" y="201"/>
                      <a:pt x="3" y="201"/>
                    </a:cubicBezTo>
                    <a:cubicBezTo>
                      <a:pt x="3" y="200"/>
                      <a:pt x="3" y="200"/>
                      <a:pt x="3" y="200"/>
                    </a:cubicBezTo>
                    <a:cubicBezTo>
                      <a:pt x="3" y="201"/>
                      <a:pt x="3" y="201"/>
                      <a:pt x="3" y="201"/>
                    </a:cubicBezTo>
                    <a:cubicBezTo>
                      <a:pt x="3" y="201"/>
                      <a:pt x="3" y="201"/>
                      <a:pt x="3" y="201"/>
                    </a:cubicBezTo>
                    <a:cubicBezTo>
                      <a:pt x="3" y="200"/>
                      <a:pt x="3" y="200"/>
                      <a:pt x="3" y="200"/>
                    </a:cubicBezTo>
                    <a:cubicBezTo>
                      <a:pt x="3" y="201"/>
                      <a:pt x="3" y="201"/>
                      <a:pt x="3" y="201"/>
                    </a:cubicBezTo>
                    <a:cubicBezTo>
                      <a:pt x="3" y="201"/>
                      <a:pt x="4" y="201"/>
                      <a:pt x="4" y="201"/>
                    </a:cubicBezTo>
                    <a:cubicBezTo>
                      <a:pt x="7" y="203"/>
                      <a:pt x="17" y="208"/>
                      <a:pt x="27" y="213"/>
                    </a:cubicBezTo>
                    <a:cubicBezTo>
                      <a:pt x="31" y="215"/>
                      <a:pt x="36" y="218"/>
                      <a:pt x="39" y="219"/>
                    </a:cubicBezTo>
                    <a:cubicBezTo>
                      <a:pt x="42" y="221"/>
                      <a:pt x="44" y="222"/>
                      <a:pt x="44" y="222"/>
                    </a:cubicBezTo>
                    <a:cubicBezTo>
                      <a:pt x="45" y="223"/>
                      <a:pt x="46" y="222"/>
                      <a:pt x="46" y="222"/>
                    </a:cubicBezTo>
                    <a:cubicBezTo>
                      <a:pt x="47" y="221"/>
                      <a:pt x="47" y="220"/>
                      <a:pt x="46" y="220"/>
                    </a:cubicBezTo>
                    <a:cubicBezTo>
                      <a:pt x="3" y="193"/>
                      <a:pt x="3" y="193"/>
                      <a:pt x="3" y="193"/>
                    </a:cubicBezTo>
                    <a:cubicBezTo>
                      <a:pt x="2" y="194"/>
                      <a:pt x="2" y="194"/>
                      <a:pt x="2" y="194"/>
                    </a:cubicBezTo>
                    <a:cubicBezTo>
                      <a:pt x="3" y="195"/>
                      <a:pt x="3" y="195"/>
                      <a:pt x="3" y="195"/>
                    </a:cubicBezTo>
                    <a:cubicBezTo>
                      <a:pt x="2" y="194"/>
                      <a:pt x="2" y="194"/>
                      <a:pt x="2" y="194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3" y="195"/>
                      <a:pt x="3" y="195"/>
                    </a:cubicBezTo>
                    <a:cubicBezTo>
                      <a:pt x="2" y="194"/>
                      <a:pt x="2" y="194"/>
                      <a:pt x="2" y="194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4"/>
                      <a:pt x="2" y="194"/>
                      <a:pt x="2" y="194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4"/>
                      <a:pt x="2" y="194"/>
                      <a:pt x="2" y="194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2" y="195"/>
                      <a:pt x="2" y="195"/>
                    </a:cubicBezTo>
                    <a:cubicBezTo>
                      <a:pt x="2" y="195"/>
                      <a:pt x="3" y="196"/>
                      <a:pt x="4" y="196"/>
                    </a:cubicBezTo>
                    <a:cubicBezTo>
                      <a:pt x="9" y="198"/>
                      <a:pt x="19" y="203"/>
                      <a:pt x="27" y="207"/>
                    </a:cubicBezTo>
                    <a:cubicBezTo>
                      <a:pt x="31" y="209"/>
                      <a:pt x="35" y="211"/>
                      <a:pt x="38" y="213"/>
                    </a:cubicBezTo>
                    <a:cubicBezTo>
                      <a:pt x="41" y="214"/>
                      <a:pt x="43" y="215"/>
                      <a:pt x="43" y="215"/>
                    </a:cubicBezTo>
                    <a:cubicBezTo>
                      <a:pt x="44" y="215"/>
                      <a:pt x="44" y="215"/>
                      <a:pt x="45" y="214"/>
                    </a:cubicBezTo>
                    <a:cubicBezTo>
                      <a:pt x="45" y="214"/>
                      <a:pt x="45" y="213"/>
                      <a:pt x="44" y="212"/>
                    </a:cubicBezTo>
                    <a:cubicBezTo>
                      <a:pt x="4" y="187"/>
                      <a:pt x="4" y="187"/>
                      <a:pt x="4" y="187"/>
                    </a:cubicBezTo>
                    <a:cubicBezTo>
                      <a:pt x="3" y="188"/>
                      <a:pt x="3" y="188"/>
                      <a:pt x="3" y="188"/>
                    </a:cubicBezTo>
                    <a:cubicBezTo>
                      <a:pt x="4" y="189"/>
                      <a:pt x="4" y="189"/>
                      <a:pt x="4" y="189"/>
                    </a:cubicBezTo>
                    <a:cubicBezTo>
                      <a:pt x="3" y="188"/>
                      <a:pt x="3" y="188"/>
                      <a:pt x="3" y="188"/>
                    </a:cubicBezTo>
                    <a:cubicBezTo>
                      <a:pt x="4" y="190"/>
                      <a:pt x="4" y="190"/>
                      <a:pt x="4" y="190"/>
                    </a:cubicBezTo>
                    <a:cubicBezTo>
                      <a:pt x="4" y="190"/>
                      <a:pt x="4" y="190"/>
                      <a:pt x="4" y="189"/>
                    </a:cubicBezTo>
                    <a:cubicBezTo>
                      <a:pt x="3" y="188"/>
                      <a:pt x="3" y="188"/>
                      <a:pt x="3" y="188"/>
                    </a:cubicBezTo>
                    <a:cubicBezTo>
                      <a:pt x="4" y="190"/>
                      <a:pt x="4" y="190"/>
                      <a:pt x="4" y="190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4" y="190"/>
                      <a:pt x="4" y="190"/>
                      <a:pt x="4" y="190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3" y="189"/>
                      <a:pt x="3" y="189"/>
                      <a:pt x="3" y="189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3" y="190"/>
                      <a:pt x="3" y="190"/>
                      <a:pt x="3" y="190"/>
                    </a:cubicBezTo>
                    <a:cubicBezTo>
                      <a:pt x="4" y="190"/>
                      <a:pt x="7" y="192"/>
                      <a:pt x="11" y="193"/>
                    </a:cubicBezTo>
                    <a:cubicBezTo>
                      <a:pt x="17" y="196"/>
                      <a:pt x="25" y="200"/>
                      <a:pt x="32" y="203"/>
                    </a:cubicBezTo>
                    <a:cubicBezTo>
                      <a:pt x="35" y="204"/>
                      <a:pt x="38" y="206"/>
                      <a:pt x="40" y="207"/>
                    </a:cubicBezTo>
                    <a:cubicBezTo>
                      <a:pt x="41" y="207"/>
                      <a:pt x="42" y="208"/>
                      <a:pt x="43" y="208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4" y="209"/>
                      <a:pt x="44" y="209"/>
                      <a:pt x="44" y="209"/>
                    </a:cubicBezTo>
                    <a:cubicBezTo>
                      <a:pt x="45" y="209"/>
                      <a:pt x="45" y="209"/>
                      <a:pt x="45" y="209"/>
                    </a:cubicBezTo>
                    <a:cubicBezTo>
                      <a:pt x="45" y="208"/>
                      <a:pt x="45" y="208"/>
                      <a:pt x="46" y="208"/>
                    </a:cubicBezTo>
                    <a:cubicBezTo>
                      <a:pt x="46" y="207"/>
                      <a:pt x="46" y="207"/>
                      <a:pt x="46" y="207"/>
                    </a:cubicBezTo>
                    <a:cubicBezTo>
                      <a:pt x="46" y="207"/>
                      <a:pt x="46" y="206"/>
                      <a:pt x="46" y="206"/>
                    </a:cubicBezTo>
                    <a:cubicBezTo>
                      <a:pt x="45" y="206"/>
                      <a:pt x="45" y="206"/>
                      <a:pt x="45" y="206"/>
                    </a:cubicBezTo>
                    <a:cubicBezTo>
                      <a:pt x="45" y="206"/>
                      <a:pt x="45" y="205"/>
                      <a:pt x="44" y="205"/>
                    </a:cubicBezTo>
                    <a:cubicBezTo>
                      <a:pt x="41" y="203"/>
                      <a:pt x="31" y="197"/>
                      <a:pt x="21" y="191"/>
                    </a:cubicBezTo>
                    <a:cubicBezTo>
                      <a:pt x="17" y="188"/>
                      <a:pt x="12" y="185"/>
                      <a:pt x="8" y="183"/>
                    </a:cubicBezTo>
                    <a:cubicBezTo>
                      <a:pt x="7" y="182"/>
                      <a:pt x="5" y="181"/>
                      <a:pt x="4" y="180"/>
                    </a:cubicBezTo>
                    <a:cubicBezTo>
                      <a:pt x="4" y="180"/>
                      <a:pt x="4" y="180"/>
                      <a:pt x="3" y="180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3" y="179"/>
                      <a:pt x="3" y="179"/>
                      <a:pt x="3" y="179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2" y="180"/>
                      <a:pt x="2" y="180"/>
                      <a:pt x="2" y="180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4" y="181"/>
                      <a:pt x="4" y="181"/>
                      <a:pt x="4" y="181"/>
                    </a:cubicBezTo>
                    <a:cubicBezTo>
                      <a:pt x="3" y="180"/>
                      <a:pt x="3" y="180"/>
                      <a:pt x="3" y="180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4" y="181"/>
                      <a:pt x="4" y="181"/>
                      <a:pt x="4" y="181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3" y="181"/>
                      <a:pt x="3" y="181"/>
                      <a:pt x="3" y="181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3" y="182"/>
                      <a:pt x="3" y="182"/>
                      <a:pt x="3" y="182"/>
                    </a:cubicBezTo>
                    <a:cubicBezTo>
                      <a:pt x="3" y="182"/>
                      <a:pt x="3" y="182"/>
                      <a:pt x="3" y="181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3" y="182"/>
                      <a:pt x="3" y="182"/>
                      <a:pt x="3" y="182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3" y="182"/>
                      <a:pt x="3" y="182"/>
                      <a:pt x="3" y="182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2" y="181"/>
                      <a:pt x="2" y="181"/>
                      <a:pt x="2" y="181"/>
                    </a:cubicBezTo>
                    <a:cubicBezTo>
                      <a:pt x="2" y="182"/>
                      <a:pt x="2" y="182"/>
                      <a:pt x="2" y="182"/>
                    </a:cubicBezTo>
                    <a:cubicBezTo>
                      <a:pt x="2" y="182"/>
                      <a:pt x="3" y="182"/>
                      <a:pt x="5" y="183"/>
                    </a:cubicBezTo>
                    <a:cubicBezTo>
                      <a:pt x="9" y="185"/>
                      <a:pt x="19" y="190"/>
                      <a:pt x="28" y="194"/>
                    </a:cubicBezTo>
                    <a:cubicBezTo>
                      <a:pt x="32" y="197"/>
                      <a:pt x="36" y="199"/>
                      <a:pt x="39" y="200"/>
                    </a:cubicBezTo>
                    <a:cubicBezTo>
                      <a:pt x="42" y="202"/>
                      <a:pt x="44" y="203"/>
                      <a:pt x="44" y="203"/>
                    </a:cubicBezTo>
                    <a:cubicBezTo>
                      <a:pt x="45" y="203"/>
                      <a:pt x="45" y="203"/>
                      <a:pt x="46" y="202"/>
                    </a:cubicBezTo>
                    <a:cubicBezTo>
                      <a:pt x="46" y="201"/>
                      <a:pt x="46" y="200"/>
                      <a:pt x="45" y="200"/>
                    </a:cubicBezTo>
                    <a:cubicBezTo>
                      <a:pt x="2" y="173"/>
                      <a:pt x="2" y="173"/>
                      <a:pt x="2" y="173"/>
                    </a:cubicBezTo>
                    <a:cubicBezTo>
                      <a:pt x="2" y="174"/>
                      <a:pt x="2" y="174"/>
                      <a:pt x="2" y="174"/>
                    </a:cubicBezTo>
                    <a:cubicBezTo>
                      <a:pt x="3" y="175"/>
                      <a:pt x="3" y="175"/>
                      <a:pt x="3" y="175"/>
                    </a:cubicBezTo>
                    <a:cubicBezTo>
                      <a:pt x="2" y="174"/>
                      <a:pt x="2" y="174"/>
                      <a:pt x="2" y="174"/>
                    </a:cubicBezTo>
                    <a:cubicBezTo>
                      <a:pt x="2" y="176"/>
                      <a:pt x="2" y="176"/>
                      <a:pt x="2" y="176"/>
                    </a:cubicBezTo>
                    <a:cubicBezTo>
                      <a:pt x="3" y="175"/>
                      <a:pt x="3" y="175"/>
                      <a:pt x="3" y="175"/>
                    </a:cubicBezTo>
                    <a:cubicBezTo>
                      <a:pt x="2" y="174"/>
                      <a:pt x="2" y="174"/>
                      <a:pt x="2" y="174"/>
                    </a:cubicBezTo>
                    <a:cubicBezTo>
                      <a:pt x="2" y="176"/>
                      <a:pt x="2" y="176"/>
                      <a:pt x="2" y="176"/>
                    </a:cubicBezTo>
                    <a:cubicBezTo>
                      <a:pt x="2" y="175"/>
                      <a:pt x="2" y="175"/>
                      <a:pt x="2" y="175"/>
                    </a:cubicBezTo>
                    <a:cubicBezTo>
                      <a:pt x="2" y="176"/>
                      <a:pt x="2" y="176"/>
                      <a:pt x="2" y="176"/>
                    </a:cubicBezTo>
                    <a:cubicBezTo>
                      <a:pt x="2" y="176"/>
                      <a:pt x="2" y="176"/>
                      <a:pt x="2" y="176"/>
                    </a:cubicBezTo>
                    <a:cubicBezTo>
                      <a:pt x="2" y="175"/>
                      <a:pt x="2" y="175"/>
                      <a:pt x="2" y="175"/>
                    </a:cubicBezTo>
                    <a:cubicBezTo>
                      <a:pt x="2" y="176"/>
                      <a:pt x="2" y="176"/>
                      <a:pt x="2" y="176"/>
                    </a:cubicBezTo>
                    <a:cubicBezTo>
                      <a:pt x="2" y="175"/>
                      <a:pt x="2" y="175"/>
                      <a:pt x="2" y="175"/>
                    </a:cubicBezTo>
                    <a:cubicBezTo>
                      <a:pt x="2" y="176"/>
                      <a:pt x="2" y="176"/>
                      <a:pt x="2" y="176"/>
                    </a:cubicBezTo>
                    <a:cubicBezTo>
                      <a:pt x="2" y="176"/>
                      <a:pt x="2" y="176"/>
                      <a:pt x="2" y="176"/>
                    </a:cubicBezTo>
                    <a:cubicBezTo>
                      <a:pt x="2" y="175"/>
                      <a:pt x="2" y="175"/>
                      <a:pt x="2" y="175"/>
                    </a:cubicBezTo>
                    <a:cubicBezTo>
                      <a:pt x="2" y="176"/>
                      <a:pt x="2" y="176"/>
                      <a:pt x="2" y="176"/>
                    </a:cubicBezTo>
                    <a:cubicBezTo>
                      <a:pt x="2" y="176"/>
                      <a:pt x="3" y="176"/>
                      <a:pt x="4" y="177"/>
                    </a:cubicBezTo>
                    <a:cubicBezTo>
                      <a:pt x="9" y="179"/>
                      <a:pt x="19" y="185"/>
                      <a:pt x="28" y="189"/>
                    </a:cubicBezTo>
                    <a:cubicBezTo>
                      <a:pt x="32" y="192"/>
                      <a:pt x="37" y="194"/>
                      <a:pt x="40" y="196"/>
                    </a:cubicBezTo>
                    <a:cubicBezTo>
                      <a:pt x="42" y="197"/>
                      <a:pt x="44" y="198"/>
                      <a:pt x="44" y="198"/>
                    </a:cubicBezTo>
                    <a:cubicBezTo>
                      <a:pt x="45" y="199"/>
                      <a:pt x="46" y="198"/>
                      <a:pt x="46" y="198"/>
                    </a:cubicBezTo>
                    <a:cubicBezTo>
                      <a:pt x="47" y="197"/>
                      <a:pt x="47" y="197"/>
                      <a:pt x="47" y="197"/>
                    </a:cubicBezTo>
                    <a:cubicBezTo>
                      <a:pt x="47" y="196"/>
                      <a:pt x="46" y="196"/>
                      <a:pt x="46" y="196"/>
                    </a:cubicBezTo>
                    <a:cubicBezTo>
                      <a:pt x="46" y="195"/>
                      <a:pt x="46" y="195"/>
                      <a:pt x="46" y="195"/>
                    </a:cubicBezTo>
                    <a:cubicBezTo>
                      <a:pt x="45" y="195"/>
                      <a:pt x="44" y="194"/>
                      <a:pt x="43" y="193"/>
                    </a:cubicBezTo>
                    <a:cubicBezTo>
                      <a:pt x="38" y="190"/>
                      <a:pt x="28" y="184"/>
                      <a:pt x="19" y="179"/>
                    </a:cubicBezTo>
                    <a:cubicBezTo>
                      <a:pt x="15" y="176"/>
                      <a:pt x="11" y="174"/>
                      <a:pt x="8" y="172"/>
                    </a:cubicBezTo>
                    <a:cubicBezTo>
                      <a:pt x="6" y="171"/>
                      <a:pt x="5" y="170"/>
                      <a:pt x="4" y="170"/>
                    </a:cubicBezTo>
                    <a:cubicBezTo>
                      <a:pt x="4" y="169"/>
                      <a:pt x="4" y="169"/>
                      <a:pt x="3" y="169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3" y="170"/>
                      <a:pt x="3" y="170"/>
                      <a:pt x="3" y="170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3" y="170"/>
                      <a:pt x="3" y="170"/>
                      <a:pt x="3" y="170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3" y="169"/>
                      <a:pt x="3" y="169"/>
                      <a:pt x="3" y="169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4" y="170"/>
                      <a:pt x="3" y="169"/>
                      <a:pt x="3" y="169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4" y="170"/>
                      <a:pt x="4" y="170"/>
                      <a:pt x="4" y="170"/>
                    </a:cubicBezTo>
                    <a:cubicBezTo>
                      <a:pt x="2" y="170"/>
                      <a:pt x="2" y="170"/>
                      <a:pt x="2" y="170"/>
                    </a:cubicBezTo>
                    <a:cubicBezTo>
                      <a:pt x="2" y="171"/>
                      <a:pt x="2" y="171"/>
                      <a:pt x="2" y="171"/>
                    </a:cubicBezTo>
                    <a:cubicBezTo>
                      <a:pt x="2" y="171"/>
                      <a:pt x="12" y="176"/>
                      <a:pt x="23" y="181"/>
                    </a:cubicBezTo>
                    <a:cubicBezTo>
                      <a:pt x="28" y="183"/>
                      <a:pt x="33" y="186"/>
                      <a:pt x="37" y="188"/>
                    </a:cubicBezTo>
                    <a:cubicBezTo>
                      <a:pt x="39" y="189"/>
                      <a:pt x="41" y="189"/>
                      <a:pt x="42" y="190"/>
                    </a:cubicBezTo>
                    <a:cubicBezTo>
                      <a:pt x="43" y="190"/>
                      <a:pt x="44" y="190"/>
                      <a:pt x="44" y="191"/>
                    </a:cubicBezTo>
                    <a:cubicBezTo>
                      <a:pt x="45" y="191"/>
                      <a:pt x="45" y="191"/>
                      <a:pt x="45" y="191"/>
                    </a:cubicBezTo>
                    <a:cubicBezTo>
                      <a:pt x="45" y="191"/>
                      <a:pt x="45" y="191"/>
                      <a:pt x="45" y="191"/>
                    </a:cubicBezTo>
                    <a:cubicBezTo>
                      <a:pt x="46" y="191"/>
                      <a:pt x="46" y="191"/>
                      <a:pt x="46" y="191"/>
                    </a:cubicBezTo>
                    <a:cubicBezTo>
                      <a:pt x="46" y="191"/>
                      <a:pt x="46" y="191"/>
                      <a:pt x="46" y="190"/>
                    </a:cubicBezTo>
                    <a:cubicBezTo>
                      <a:pt x="47" y="190"/>
                      <a:pt x="47" y="190"/>
                      <a:pt x="47" y="190"/>
                    </a:cubicBezTo>
                    <a:cubicBezTo>
                      <a:pt x="47" y="189"/>
                      <a:pt x="47" y="189"/>
                      <a:pt x="47" y="189"/>
                    </a:cubicBezTo>
                    <a:cubicBezTo>
                      <a:pt x="47" y="189"/>
                      <a:pt x="47" y="189"/>
                      <a:pt x="47" y="188"/>
                    </a:cubicBezTo>
                    <a:cubicBezTo>
                      <a:pt x="46" y="188"/>
                      <a:pt x="46" y="188"/>
                      <a:pt x="46" y="188"/>
                    </a:cubicBezTo>
                    <a:cubicBezTo>
                      <a:pt x="45" y="187"/>
                      <a:pt x="44" y="187"/>
                      <a:pt x="43" y="186"/>
                    </a:cubicBezTo>
                    <a:cubicBezTo>
                      <a:pt x="33" y="179"/>
                      <a:pt x="3" y="161"/>
                      <a:pt x="3" y="161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4" y="163"/>
                      <a:pt x="4" y="163"/>
                      <a:pt x="4" y="163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3" y="163"/>
                      <a:pt x="3" y="163"/>
                      <a:pt x="3" y="163"/>
                    </a:cubicBezTo>
                    <a:cubicBezTo>
                      <a:pt x="3" y="164"/>
                      <a:pt x="3" y="164"/>
                      <a:pt x="3" y="164"/>
                    </a:cubicBezTo>
                    <a:cubicBezTo>
                      <a:pt x="3" y="164"/>
                      <a:pt x="4" y="164"/>
                      <a:pt x="5" y="165"/>
                    </a:cubicBezTo>
                    <a:cubicBezTo>
                      <a:pt x="9" y="167"/>
                      <a:pt x="18" y="172"/>
                      <a:pt x="26" y="176"/>
                    </a:cubicBezTo>
                    <a:cubicBezTo>
                      <a:pt x="30" y="178"/>
                      <a:pt x="34" y="180"/>
                      <a:pt x="37" y="181"/>
                    </a:cubicBezTo>
                    <a:cubicBezTo>
                      <a:pt x="39" y="182"/>
                      <a:pt x="40" y="182"/>
                      <a:pt x="41" y="183"/>
                    </a:cubicBezTo>
                    <a:cubicBezTo>
                      <a:pt x="41" y="183"/>
                      <a:pt x="42" y="183"/>
                      <a:pt x="42" y="183"/>
                    </a:cubicBezTo>
                    <a:cubicBezTo>
                      <a:pt x="42" y="183"/>
                      <a:pt x="43" y="184"/>
                      <a:pt x="43" y="184"/>
                    </a:cubicBezTo>
                    <a:cubicBezTo>
                      <a:pt x="44" y="183"/>
                      <a:pt x="44" y="183"/>
                      <a:pt x="44" y="183"/>
                    </a:cubicBezTo>
                    <a:cubicBezTo>
                      <a:pt x="44" y="183"/>
                      <a:pt x="44" y="183"/>
                      <a:pt x="44" y="183"/>
                    </a:cubicBezTo>
                    <a:cubicBezTo>
                      <a:pt x="45" y="183"/>
                      <a:pt x="45" y="182"/>
                      <a:pt x="45" y="182"/>
                    </a:cubicBezTo>
                    <a:cubicBezTo>
                      <a:pt x="45" y="181"/>
                      <a:pt x="44" y="181"/>
                      <a:pt x="44" y="181"/>
                    </a:cubicBezTo>
                    <a:cubicBezTo>
                      <a:pt x="44" y="181"/>
                      <a:pt x="41" y="179"/>
                      <a:pt x="38" y="177"/>
                    </a:cubicBezTo>
                    <a:cubicBezTo>
                      <a:pt x="32" y="174"/>
                      <a:pt x="24" y="169"/>
                      <a:pt x="17" y="164"/>
                    </a:cubicBezTo>
                    <a:cubicBezTo>
                      <a:pt x="13" y="162"/>
                      <a:pt x="10" y="160"/>
                      <a:pt x="8" y="159"/>
                    </a:cubicBezTo>
                    <a:cubicBezTo>
                      <a:pt x="7" y="158"/>
                      <a:pt x="6" y="157"/>
                      <a:pt x="5" y="157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7"/>
                      <a:pt x="4" y="157"/>
                      <a:pt x="4" y="157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7"/>
                      <a:pt x="4" y="157"/>
                      <a:pt x="4" y="157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5" y="157"/>
                      <a:pt x="4" y="157"/>
                      <a:pt x="4" y="156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4" y="158"/>
                      <a:pt x="4" y="158"/>
                      <a:pt x="4" y="158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3" y="157"/>
                      <a:pt x="3" y="157"/>
                      <a:pt x="3" y="157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3" y="158"/>
                      <a:pt x="3" y="158"/>
                      <a:pt x="3" y="158"/>
                    </a:cubicBezTo>
                    <a:cubicBezTo>
                      <a:pt x="3" y="159"/>
                      <a:pt x="13" y="164"/>
                      <a:pt x="22" y="168"/>
                    </a:cubicBezTo>
                    <a:cubicBezTo>
                      <a:pt x="27" y="171"/>
                      <a:pt x="32" y="173"/>
                      <a:pt x="36" y="175"/>
                    </a:cubicBezTo>
                    <a:cubicBezTo>
                      <a:pt x="38" y="176"/>
                      <a:pt x="39" y="177"/>
                      <a:pt x="40" y="177"/>
                    </a:cubicBezTo>
                    <a:cubicBezTo>
                      <a:pt x="41" y="177"/>
                      <a:pt x="42" y="178"/>
                      <a:pt x="42" y="178"/>
                    </a:cubicBezTo>
                    <a:cubicBezTo>
                      <a:pt x="43" y="178"/>
                      <a:pt x="43" y="178"/>
                      <a:pt x="43" y="178"/>
                    </a:cubicBezTo>
                    <a:cubicBezTo>
                      <a:pt x="43" y="178"/>
                      <a:pt x="43" y="178"/>
                      <a:pt x="43" y="178"/>
                    </a:cubicBezTo>
                    <a:cubicBezTo>
                      <a:pt x="44" y="178"/>
                      <a:pt x="44" y="178"/>
                      <a:pt x="44" y="178"/>
                    </a:cubicBezTo>
                    <a:cubicBezTo>
                      <a:pt x="44" y="178"/>
                      <a:pt x="44" y="178"/>
                      <a:pt x="45" y="177"/>
                    </a:cubicBezTo>
                    <a:cubicBezTo>
                      <a:pt x="45" y="177"/>
                      <a:pt x="45" y="176"/>
                      <a:pt x="45" y="176"/>
                    </a:cubicBezTo>
                    <a:cubicBezTo>
                      <a:pt x="45" y="176"/>
                      <a:pt x="44" y="175"/>
                      <a:pt x="44" y="175"/>
                    </a:cubicBezTo>
                    <a:cubicBezTo>
                      <a:pt x="44" y="175"/>
                      <a:pt x="42" y="174"/>
                      <a:pt x="38" y="171"/>
                    </a:cubicBezTo>
                    <a:cubicBezTo>
                      <a:pt x="32" y="168"/>
                      <a:pt x="24" y="163"/>
                      <a:pt x="17" y="159"/>
                    </a:cubicBezTo>
                    <a:cubicBezTo>
                      <a:pt x="13" y="157"/>
                      <a:pt x="10" y="155"/>
                      <a:pt x="8" y="153"/>
                    </a:cubicBezTo>
                    <a:cubicBezTo>
                      <a:pt x="6" y="152"/>
                      <a:pt x="6" y="152"/>
                      <a:pt x="5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3" y="151"/>
                      <a:pt x="3" y="151"/>
                      <a:pt x="3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3" y="151"/>
                      <a:pt x="3" y="151"/>
                      <a:pt x="3" y="151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3" y="151"/>
                      <a:pt x="3" y="151"/>
                      <a:pt x="3" y="151"/>
                    </a:cubicBezTo>
                    <a:cubicBezTo>
                      <a:pt x="4" y="152"/>
                      <a:pt x="4" y="152"/>
                      <a:pt x="4" y="152"/>
                    </a:cubicBezTo>
                    <a:cubicBezTo>
                      <a:pt x="4" y="151"/>
                      <a:pt x="4" y="151"/>
                      <a:pt x="4" y="151"/>
                    </a:cubicBezTo>
                    <a:cubicBezTo>
                      <a:pt x="3" y="151"/>
                      <a:pt x="3" y="151"/>
                      <a:pt x="3" y="151"/>
                    </a:cubicBezTo>
                    <a:cubicBezTo>
                      <a:pt x="4" y="152"/>
                      <a:pt x="4" y="152"/>
                      <a:pt x="4" y="152"/>
                    </a:cubicBezTo>
                    <a:cubicBezTo>
                      <a:pt x="3" y="151"/>
                      <a:pt x="3" y="151"/>
                      <a:pt x="3" y="151"/>
                    </a:cubicBezTo>
                    <a:cubicBezTo>
                      <a:pt x="2" y="153"/>
                      <a:pt x="2" y="153"/>
                      <a:pt x="2" y="153"/>
                    </a:cubicBezTo>
                    <a:cubicBezTo>
                      <a:pt x="44" y="172"/>
                      <a:pt x="44" y="172"/>
                      <a:pt x="44" y="172"/>
                    </a:cubicBezTo>
                    <a:cubicBezTo>
                      <a:pt x="44" y="173"/>
                      <a:pt x="45" y="172"/>
                      <a:pt x="45" y="172"/>
                    </a:cubicBezTo>
                    <a:cubicBezTo>
                      <a:pt x="46" y="171"/>
                      <a:pt x="46" y="170"/>
                      <a:pt x="45" y="170"/>
                    </a:cubicBezTo>
                    <a:cubicBezTo>
                      <a:pt x="22" y="156"/>
                      <a:pt x="22" y="156"/>
                      <a:pt x="22" y="156"/>
                    </a:cubicBezTo>
                    <a:cubicBezTo>
                      <a:pt x="44" y="165"/>
                      <a:pt x="44" y="165"/>
                      <a:pt x="44" y="165"/>
                    </a:cubicBezTo>
                    <a:cubicBezTo>
                      <a:pt x="45" y="166"/>
                      <a:pt x="46" y="165"/>
                      <a:pt x="46" y="165"/>
                    </a:cubicBezTo>
                    <a:cubicBezTo>
                      <a:pt x="46" y="164"/>
                      <a:pt x="46" y="164"/>
                      <a:pt x="46" y="164"/>
                    </a:cubicBezTo>
                    <a:cubicBezTo>
                      <a:pt x="46" y="163"/>
                      <a:pt x="46" y="163"/>
                      <a:pt x="46" y="163"/>
                    </a:cubicBezTo>
                    <a:cubicBezTo>
                      <a:pt x="45" y="163"/>
                      <a:pt x="45" y="163"/>
                      <a:pt x="45" y="163"/>
                    </a:cubicBezTo>
                    <a:cubicBezTo>
                      <a:pt x="45" y="162"/>
                      <a:pt x="44" y="161"/>
                      <a:pt x="43" y="160"/>
                    </a:cubicBezTo>
                    <a:cubicBezTo>
                      <a:pt x="33" y="154"/>
                      <a:pt x="4" y="137"/>
                      <a:pt x="4" y="137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5" y="139"/>
                      <a:pt x="5" y="139"/>
                      <a:pt x="5" y="139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5" y="140"/>
                      <a:pt x="5" y="139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38"/>
                      <a:pt x="4" y="138"/>
                      <a:pt x="4" y="138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39"/>
                      <a:pt x="4" y="139"/>
                      <a:pt x="4" y="139"/>
                    </a:cubicBezTo>
                    <a:cubicBezTo>
                      <a:pt x="3" y="140"/>
                      <a:pt x="3" y="140"/>
                      <a:pt x="3" y="140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4" y="139"/>
                      <a:pt x="4" y="139"/>
                      <a:pt x="4" y="139"/>
                    </a:cubicBezTo>
                    <a:cubicBezTo>
                      <a:pt x="3" y="140"/>
                      <a:pt x="3" y="140"/>
                      <a:pt x="3" y="140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3" y="140"/>
                      <a:pt x="3" y="140"/>
                      <a:pt x="3" y="140"/>
                    </a:cubicBezTo>
                    <a:cubicBezTo>
                      <a:pt x="3" y="140"/>
                      <a:pt x="3" y="140"/>
                      <a:pt x="3" y="140"/>
                    </a:cubicBezTo>
                    <a:cubicBezTo>
                      <a:pt x="4" y="140"/>
                      <a:pt x="4" y="140"/>
                      <a:pt x="4" y="140"/>
                    </a:cubicBezTo>
                    <a:cubicBezTo>
                      <a:pt x="3" y="140"/>
                      <a:pt x="3" y="140"/>
                      <a:pt x="3" y="140"/>
                    </a:cubicBezTo>
                    <a:cubicBezTo>
                      <a:pt x="4" y="140"/>
                      <a:pt x="4" y="140"/>
                      <a:pt x="6" y="141"/>
                    </a:cubicBezTo>
                    <a:cubicBezTo>
                      <a:pt x="10" y="143"/>
                      <a:pt x="18" y="147"/>
                      <a:pt x="26" y="151"/>
                    </a:cubicBezTo>
                    <a:cubicBezTo>
                      <a:pt x="30" y="153"/>
                      <a:pt x="34" y="155"/>
                      <a:pt x="37" y="156"/>
                    </a:cubicBezTo>
                    <a:cubicBezTo>
                      <a:pt x="38" y="157"/>
                      <a:pt x="40" y="158"/>
                      <a:pt x="41" y="158"/>
                    </a:cubicBezTo>
                    <a:cubicBezTo>
                      <a:pt x="41" y="158"/>
                      <a:pt x="41" y="158"/>
                      <a:pt x="42" y="159"/>
                    </a:cubicBezTo>
                    <a:cubicBezTo>
                      <a:pt x="42" y="159"/>
                      <a:pt x="42" y="159"/>
                      <a:pt x="43" y="159"/>
                    </a:cubicBezTo>
                    <a:cubicBezTo>
                      <a:pt x="43" y="159"/>
                      <a:pt x="43" y="159"/>
                      <a:pt x="43" y="159"/>
                    </a:cubicBezTo>
                    <a:cubicBezTo>
                      <a:pt x="44" y="159"/>
                      <a:pt x="44" y="158"/>
                      <a:pt x="44" y="158"/>
                    </a:cubicBezTo>
                    <a:cubicBezTo>
                      <a:pt x="45" y="158"/>
                      <a:pt x="45" y="157"/>
                      <a:pt x="45" y="157"/>
                    </a:cubicBezTo>
                    <a:cubicBezTo>
                      <a:pt x="44" y="157"/>
                      <a:pt x="44" y="156"/>
                      <a:pt x="44" y="156"/>
                    </a:cubicBezTo>
                    <a:cubicBezTo>
                      <a:pt x="4" y="131"/>
                      <a:pt x="4" y="131"/>
                      <a:pt x="4" y="131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5" y="133"/>
                      <a:pt x="5" y="133"/>
                      <a:pt x="5" y="133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5" y="133"/>
                      <a:pt x="5" y="133"/>
                      <a:pt x="5" y="133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4"/>
                      <a:pt x="3" y="134"/>
                      <a:pt x="4" y="134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4" y="133"/>
                      <a:pt x="4" y="133"/>
                      <a:pt x="4" y="133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3" y="134"/>
                      <a:pt x="3" y="134"/>
                      <a:pt x="3" y="134"/>
                    </a:cubicBezTo>
                    <a:cubicBezTo>
                      <a:pt x="4" y="134"/>
                      <a:pt x="6" y="136"/>
                      <a:pt x="10" y="138"/>
                    </a:cubicBezTo>
                    <a:cubicBezTo>
                      <a:pt x="16" y="141"/>
                      <a:pt x="23" y="145"/>
                      <a:pt x="30" y="148"/>
                    </a:cubicBezTo>
                    <a:cubicBezTo>
                      <a:pt x="33" y="150"/>
                      <a:pt x="36" y="151"/>
                      <a:pt x="39" y="152"/>
                    </a:cubicBezTo>
                    <a:cubicBezTo>
                      <a:pt x="40" y="153"/>
                      <a:pt x="41" y="153"/>
                      <a:pt x="42" y="154"/>
                    </a:cubicBezTo>
                    <a:cubicBezTo>
                      <a:pt x="42" y="154"/>
                      <a:pt x="42" y="154"/>
                      <a:pt x="42" y="154"/>
                    </a:cubicBezTo>
                    <a:cubicBezTo>
                      <a:pt x="43" y="154"/>
                      <a:pt x="43" y="154"/>
                      <a:pt x="43" y="154"/>
                    </a:cubicBezTo>
                    <a:cubicBezTo>
                      <a:pt x="44" y="154"/>
                      <a:pt x="44" y="154"/>
                      <a:pt x="44" y="154"/>
                    </a:cubicBezTo>
                    <a:cubicBezTo>
                      <a:pt x="44" y="154"/>
                      <a:pt x="45" y="154"/>
                      <a:pt x="45" y="154"/>
                    </a:cubicBezTo>
                    <a:cubicBezTo>
                      <a:pt x="45" y="153"/>
                      <a:pt x="45" y="153"/>
                      <a:pt x="45" y="153"/>
                    </a:cubicBezTo>
                    <a:cubicBezTo>
                      <a:pt x="45" y="152"/>
                      <a:pt x="45" y="152"/>
                      <a:pt x="44" y="152"/>
                    </a:cubicBezTo>
                    <a:cubicBezTo>
                      <a:pt x="44" y="152"/>
                      <a:pt x="42" y="150"/>
                      <a:pt x="38" y="148"/>
                    </a:cubicBezTo>
                    <a:cubicBezTo>
                      <a:pt x="32" y="144"/>
                      <a:pt x="24" y="139"/>
                      <a:pt x="17" y="135"/>
                    </a:cubicBezTo>
                    <a:cubicBezTo>
                      <a:pt x="13" y="133"/>
                      <a:pt x="10" y="131"/>
                      <a:pt x="8" y="129"/>
                    </a:cubicBezTo>
                    <a:cubicBezTo>
                      <a:pt x="7" y="128"/>
                      <a:pt x="6" y="128"/>
                      <a:pt x="5" y="127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28"/>
                      <a:pt x="4" y="128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4" y="127"/>
                      <a:pt x="4" y="127"/>
                      <a:pt x="4" y="127"/>
                    </a:cubicBezTo>
                    <a:cubicBezTo>
                      <a:pt x="4" y="128"/>
                      <a:pt x="4" y="128"/>
                      <a:pt x="4" y="128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5" y="127"/>
                      <a:pt x="5" y="127"/>
                      <a:pt x="5" y="127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5" y="128"/>
                      <a:pt x="5" y="128"/>
                      <a:pt x="5" y="128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4" y="129"/>
                      <a:pt x="4" y="129"/>
                      <a:pt x="4" y="129"/>
                    </a:cubicBezTo>
                    <a:cubicBezTo>
                      <a:pt x="3" y="128"/>
                      <a:pt x="3" y="128"/>
                      <a:pt x="3" y="128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29"/>
                      <a:pt x="12" y="134"/>
                      <a:pt x="22" y="138"/>
                    </a:cubicBezTo>
                    <a:cubicBezTo>
                      <a:pt x="27" y="141"/>
                      <a:pt x="32" y="143"/>
                      <a:pt x="36" y="145"/>
                    </a:cubicBezTo>
                    <a:cubicBezTo>
                      <a:pt x="38" y="146"/>
                      <a:pt x="40" y="146"/>
                      <a:pt x="41" y="147"/>
                    </a:cubicBezTo>
                    <a:cubicBezTo>
                      <a:pt x="41" y="147"/>
                      <a:pt x="42" y="147"/>
                      <a:pt x="42" y="148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4" y="148"/>
                      <a:pt x="44" y="148"/>
                      <a:pt x="44" y="148"/>
                    </a:cubicBezTo>
                    <a:cubicBezTo>
                      <a:pt x="45" y="147"/>
                      <a:pt x="45" y="147"/>
                      <a:pt x="45" y="147"/>
                    </a:cubicBezTo>
                    <a:cubicBezTo>
                      <a:pt x="45" y="147"/>
                      <a:pt x="45" y="147"/>
                      <a:pt x="45" y="146"/>
                    </a:cubicBezTo>
                    <a:cubicBezTo>
                      <a:pt x="45" y="146"/>
                      <a:pt x="45" y="145"/>
                      <a:pt x="44" y="145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4" y="122"/>
                      <a:pt x="4" y="122"/>
                      <a:pt x="4" y="122"/>
                    </a:cubicBezTo>
                    <a:cubicBezTo>
                      <a:pt x="5" y="122"/>
                      <a:pt x="5" y="122"/>
                      <a:pt x="5" y="122"/>
                    </a:cubicBezTo>
                    <a:cubicBezTo>
                      <a:pt x="4" y="122"/>
                      <a:pt x="4" y="122"/>
                      <a:pt x="4" y="122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3"/>
                      <a:pt x="5" y="123"/>
                      <a:pt x="5" y="122"/>
                    </a:cubicBezTo>
                    <a:cubicBezTo>
                      <a:pt x="4" y="122"/>
                      <a:pt x="4" y="122"/>
                      <a:pt x="4" y="122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2"/>
                      <a:pt x="4" y="122"/>
                      <a:pt x="4" y="122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2"/>
                      <a:pt x="4" y="122"/>
                      <a:pt x="4" y="122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2"/>
                      <a:pt x="4" y="122"/>
                      <a:pt x="4" y="122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4" y="122"/>
                      <a:pt x="4" y="122"/>
                      <a:pt x="4" y="122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3" y="123"/>
                      <a:pt x="3" y="123"/>
                      <a:pt x="3" y="123"/>
                    </a:cubicBezTo>
                    <a:cubicBezTo>
                      <a:pt x="4" y="123"/>
                      <a:pt x="5" y="123"/>
                      <a:pt x="6" y="124"/>
                    </a:cubicBezTo>
                    <a:cubicBezTo>
                      <a:pt x="11" y="126"/>
                      <a:pt x="20" y="131"/>
                      <a:pt x="28" y="135"/>
                    </a:cubicBezTo>
                    <a:cubicBezTo>
                      <a:pt x="36" y="138"/>
                      <a:pt x="43" y="142"/>
                      <a:pt x="43" y="142"/>
                    </a:cubicBezTo>
                    <a:cubicBezTo>
                      <a:pt x="44" y="142"/>
                      <a:pt x="44" y="142"/>
                      <a:pt x="45" y="141"/>
                    </a:cubicBezTo>
                    <a:cubicBezTo>
                      <a:pt x="45" y="141"/>
                      <a:pt x="45" y="141"/>
                      <a:pt x="45" y="141"/>
                    </a:cubicBezTo>
                    <a:cubicBezTo>
                      <a:pt x="45" y="140"/>
                      <a:pt x="45" y="140"/>
                      <a:pt x="45" y="140"/>
                    </a:cubicBezTo>
                    <a:cubicBezTo>
                      <a:pt x="45" y="139"/>
                      <a:pt x="44" y="139"/>
                      <a:pt x="44" y="139"/>
                    </a:cubicBezTo>
                    <a:cubicBezTo>
                      <a:pt x="42" y="137"/>
                      <a:pt x="39" y="135"/>
                      <a:pt x="35" y="133"/>
                    </a:cubicBezTo>
                    <a:cubicBezTo>
                      <a:pt x="24" y="126"/>
                      <a:pt x="5" y="114"/>
                      <a:pt x="5" y="114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4" y="117"/>
                      <a:pt x="4" y="117"/>
                      <a:pt x="4" y="117"/>
                    </a:cubicBezTo>
                    <a:cubicBezTo>
                      <a:pt x="4" y="116"/>
                      <a:pt x="4" y="116"/>
                      <a:pt x="4" y="116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3" y="117"/>
                      <a:pt x="3" y="117"/>
                      <a:pt x="3" y="117"/>
                    </a:cubicBezTo>
                    <a:cubicBezTo>
                      <a:pt x="4" y="117"/>
                      <a:pt x="6" y="119"/>
                      <a:pt x="10" y="120"/>
                    </a:cubicBezTo>
                    <a:cubicBezTo>
                      <a:pt x="16" y="123"/>
                      <a:pt x="24" y="127"/>
                      <a:pt x="30" y="130"/>
                    </a:cubicBezTo>
                    <a:cubicBezTo>
                      <a:pt x="34" y="132"/>
                      <a:pt x="37" y="133"/>
                      <a:pt x="39" y="134"/>
                    </a:cubicBezTo>
                    <a:cubicBezTo>
                      <a:pt x="41" y="135"/>
                      <a:pt x="42" y="135"/>
                      <a:pt x="42" y="135"/>
                    </a:cubicBezTo>
                    <a:cubicBezTo>
                      <a:pt x="43" y="136"/>
                      <a:pt x="43" y="136"/>
                      <a:pt x="43" y="136"/>
                    </a:cubicBezTo>
                    <a:cubicBezTo>
                      <a:pt x="44" y="136"/>
                      <a:pt x="44" y="136"/>
                      <a:pt x="44" y="136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45" y="136"/>
                      <a:pt x="45" y="136"/>
                      <a:pt x="46" y="135"/>
                    </a:cubicBezTo>
                    <a:cubicBezTo>
                      <a:pt x="46" y="135"/>
                      <a:pt x="46" y="135"/>
                      <a:pt x="46" y="134"/>
                    </a:cubicBezTo>
                    <a:cubicBezTo>
                      <a:pt x="46" y="134"/>
                      <a:pt x="45" y="133"/>
                      <a:pt x="45" y="133"/>
                    </a:cubicBezTo>
                    <a:cubicBezTo>
                      <a:pt x="24" y="120"/>
                      <a:pt x="24" y="120"/>
                      <a:pt x="24" y="120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45" y="130"/>
                      <a:pt x="46" y="129"/>
                      <a:pt x="46" y="129"/>
                    </a:cubicBezTo>
                    <a:cubicBezTo>
                      <a:pt x="46" y="128"/>
                      <a:pt x="46" y="128"/>
                      <a:pt x="46" y="128"/>
                    </a:cubicBezTo>
                    <a:cubicBezTo>
                      <a:pt x="46" y="127"/>
                      <a:pt x="46" y="127"/>
                      <a:pt x="46" y="127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45" y="126"/>
                      <a:pt x="44" y="126"/>
                      <a:pt x="43" y="125"/>
                    </a:cubicBezTo>
                    <a:cubicBezTo>
                      <a:pt x="38" y="122"/>
                      <a:pt x="28" y="116"/>
                      <a:pt x="20" y="111"/>
                    </a:cubicBezTo>
                    <a:cubicBezTo>
                      <a:pt x="15" y="109"/>
                      <a:pt x="12" y="106"/>
                      <a:pt x="9" y="104"/>
                    </a:cubicBezTo>
                    <a:cubicBezTo>
                      <a:pt x="7" y="103"/>
                      <a:pt x="6" y="103"/>
                      <a:pt x="5" y="102"/>
                    </a:cubicBezTo>
                    <a:cubicBezTo>
                      <a:pt x="5" y="102"/>
                      <a:pt x="5" y="102"/>
                      <a:pt x="5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4" y="102"/>
                      <a:pt x="4" y="102"/>
                      <a:pt x="4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5" y="101"/>
                      <a:pt x="4" y="101"/>
                      <a:pt x="4" y="101"/>
                    </a:cubicBezTo>
                    <a:cubicBezTo>
                      <a:pt x="4" y="102"/>
                      <a:pt x="4" y="102"/>
                      <a:pt x="4" y="102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5" y="102"/>
                      <a:pt x="5" y="102"/>
                      <a:pt x="5" y="102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4" y="103"/>
                      <a:pt x="4" y="103"/>
                      <a:pt x="4" y="103"/>
                    </a:cubicBezTo>
                    <a:cubicBezTo>
                      <a:pt x="3" y="102"/>
                      <a:pt x="3" y="102"/>
                      <a:pt x="3" y="102"/>
                    </a:cubicBezTo>
                    <a:cubicBezTo>
                      <a:pt x="3" y="103"/>
                      <a:pt x="3" y="103"/>
                      <a:pt x="3" y="103"/>
                    </a:cubicBezTo>
                    <a:cubicBezTo>
                      <a:pt x="44" y="122"/>
                      <a:pt x="44" y="122"/>
                      <a:pt x="44" y="122"/>
                    </a:cubicBezTo>
                    <a:cubicBezTo>
                      <a:pt x="45" y="123"/>
                      <a:pt x="46" y="122"/>
                      <a:pt x="46" y="122"/>
                    </a:cubicBezTo>
                    <a:cubicBezTo>
                      <a:pt x="47" y="121"/>
                      <a:pt x="47" y="120"/>
                      <a:pt x="46" y="120"/>
                    </a:cubicBezTo>
                    <a:cubicBezTo>
                      <a:pt x="3" y="93"/>
                      <a:pt x="3" y="93"/>
                      <a:pt x="3" y="93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3" y="95"/>
                      <a:pt x="3" y="95"/>
                      <a:pt x="3" y="95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4"/>
                      <a:pt x="2" y="94"/>
                      <a:pt x="2" y="94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2" y="95"/>
                      <a:pt x="3" y="96"/>
                      <a:pt x="4" y="96"/>
                    </a:cubicBezTo>
                    <a:cubicBezTo>
                      <a:pt x="9" y="98"/>
                      <a:pt x="18" y="103"/>
                      <a:pt x="26" y="108"/>
                    </a:cubicBezTo>
                    <a:cubicBezTo>
                      <a:pt x="30" y="110"/>
                      <a:pt x="34" y="112"/>
                      <a:pt x="37" y="113"/>
                    </a:cubicBezTo>
                    <a:cubicBezTo>
                      <a:pt x="39" y="114"/>
                      <a:pt x="40" y="115"/>
                      <a:pt x="41" y="115"/>
                    </a:cubicBezTo>
                    <a:cubicBezTo>
                      <a:pt x="41" y="115"/>
                      <a:pt x="42" y="116"/>
                      <a:pt x="42" y="116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3" y="116"/>
                      <a:pt x="43" y="116"/>
                      <a:pt x="43" y="116"/>
                    </a:cubicBezTo>
                    <a:cubicBezTo>
                      <a:pt x="43" y="116"/>
                      <a:pt x="43" y="116"/>
                      <a:pt x="43" y="116"/>
                    </a:cubicBezTo>
                    <a:cubicBezTo>
                      <a:pt x="44" y="116"/>
                      <a:pt x="44" y="116"/>
                      <a:pt x="44" y="115"/>
                    </a:cubicBezTo>
                    <a:cubicBezTo>
                      <a:pt x="45" y="115"/>
                      <a:pt x="45" y="115"/>
                      <a:pt x="45" y="114"/>
                    </a:cubicBezTo>
                    <a:cubicBezTo>
                      <a:pt x="44" y="114"/>
                      <a:pt x="44" y="114"/>
                      <a:pt x="44" y="113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4" y="90"/>
                      <a:pt x="4" y="90"/>
                      <a:pt x="4" y="90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3" y="90"/>
                      <a:pt x="3" y="90"/>
                      <a:pt x="4" y="90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2" y="89"/>
                      <a:pt x="2" y="89"/>
                      <a:pt x="2" y="89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0"/>
                      <a:pt x="2" y="90"/>
                      <a:pt x="2" y="90"/>
                    </a:cubicBezTo>
                    <a:cubicBezTo>
                      <a:pt x="2" y="91"/>
                      <a:pt x="2" y="91"/>
                      <a:pt x="2" y="91"/>
                    </a:cubicBezTo>
                    <a:cubicBezTo>
                      <a:pt x="2" y="91"/>
                      <a:pt x="3" y="91"/>
                      <a:pt x="5" y="92"/>
                    </a:cubicBezTo>
                    <a:cubicBezTo>
                      <a:pt x="9" y="94"/>
                      <a:pt x="19" y="98"/>
                      <a:pt x="27" y="102"/>
                    </a:cubicBezTo>
                    <a:cubicBezTo>
                      <a:pt x="31" y="104"/>
                      <a:pt x="35" y="106"/>
                      <a:pt x="38" y="108"/>
                    </a:cubicBezTo>
                    <a:cubicBezTo>
                      <a:pt x="39" y="108"/>
                      <a:pt x="41" y="109"/>
                      <a:pt x="42" y="109"/>
                    </a:cubicBezTo>
                    <a:cubicBezTo>
                      <a:pt x="42" y="110"/>
                      <a:pt x="42" y="110"/>
                      <a:pt x="43" y="110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3" y="110"/>
                      <a:pt x="43" y="110"/>
                      <a:pt x="44" y="110"/>
                    </a:cubicBezTo>
                    <a:cubicBezTo>
                      <a:pt x="44" y="110"/>
                      <a:pt x="44" y="110"/>
                      <a:pt x="44" y="110"/>
                    </a:cubicBezTo>
                    <a:cubicBezTo>
                      <a:pt x="45" y="110"/>
                      <a:pt x="45" y="110"/>
                      <a:pt x="45" y="110"/>
                    </a:cubicBezTo>
                    <a:cubicBezTo>
                      <a:pt x="45" y="109"/>
                      <a:pt x="45" y="109"/>
                      <a:pt x="45" y="108"/>
                    </a:cubicBezTo>
                    <a:cubicBezTo>
                      <a:pt x="45" y="108"/>
                      <a:pt x="45" y="108"/>
                      <a:pt x="45" y="107"/>
                    </a:cubicBezTo>
                    <a:cubicBezTo>
                      <a:pt x="28" y="97"/>
                      <a:pt x="28" y="97"/>
                      <a:pt x="28" y="97"/>
                    </a:cubicBezTo>
                    <a:cubicBezTo>
                      <a:pt x="43" y="104"/>
                      <a:pt x="43" y="104"/>
                      <a:pt x="43" y="104"/>
                    </a:cubicBezTo>
                    <a:cubicBezTo>
                      <a:pt x="43" y="104"/>
                      <a:pt x="44" y="104"/>
                      <a:pt x="45" y="104"/>
                    </a:cubicBezTo>
                    <a:cubicBezTo>
                      <a:pt x="45" y="103"/>
                      <a:pt x="45" y="102"/>
                      <a:pt x="44" y="102"/>
                    </a:cubicBezTo>
                    <a:cubicBezTo>
                      <a:pt x="44" y="102"/>
                      <a:pt x="41" y="100"/>
                      <a:pt x="38" y="98"/>
                    </a:cubicBezTo>
                    <a:cubicBezTo>
                      <a:pt x="32" y="94"/>
                      <a:pt x="23" y="89"/>
                      <a:pt x="16" y="85"/>
                    </a:cubicBezTo>
                    <a:cubicBezTo>
                      <a:pt x="12" y="83"/>
                      <a:pt x="9" y="81"/>
                      <a:pt x="7" y="79"/>
                    </a:cubicBezTo>
                    <a:cubicBezTo>
                      <a:pt x="6" y="78"/>
                      <a:pt x="5" y="78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3" y="77"/>
                      <a:pt x="3" y="77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3" y="78"/>
                      <a:pt x="3" y="78"/>
                      <a:pt x="3" y="78"/>
                    </a:cubicBezTo>
                    <a:cubicBezTo>
                      <a:pt x="2" y="77"/>
                      <a:pt x="2" y="77"/>
                      <a:pt x="2" y="77"/>
                    </a:cubicBezTo>
                    <a:cubicBezTo>
                      <a:pt x="2" y="79"/>
                      <a:pt x="2" y="79"/>
                      <a:pt x="2" y="79"/>
                    </a:cubicBezTo>
                    <a:cubicBezTo>
                      <a:pt x="44" y="99"/>
                      <a:pt x="44" y="99"/>
                      <a:pt x="44" y="99"/>
                    </a:cubicBezTo>
                    <a:cubicBezTo>
                      <a:pt x="45" y="99"/>
                      <a:pt x="45" y="99"/>
                      <a:pt x="46" y="98"/>
                    </a:cubicBezTo>
                    <a:cubicBezTo>
                      <a:pt x="46" y="97"/>
                      <a:pt x="46" y="96"/>
                      <a:pt x="45" y="96"/>
                    </a:cubicBezTo>
                    <a:cubicBezTo>
                      <a:pt x="45" y="96"/>
                      <a:pt x="43" y="94"/>
                      <a:pt x="39" y="92"/>
                    </a:cubicBezTo>
                    <a:cubicBezTo>
                      <a:pt x="33" y="89"/>
                      <a:pt x="25" y="83"/>
                      <a:pt x="17" y="79"/>
                    </a:cubicBezTo>
                    <a:cubicBezTo>
                      <a:pt x="14" y="77"/>
                      <a:pt x="11" y="75"/>
                      <a:pt x="8" y="73"/>
                    </a:cubicBezTo>
                    <a:cubicBezTo>
                      <a:pt x="7" y="72"/>
                      <a:pt x="6" y="72"/>
                      <a:pt x="6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5" y="71"/>
                      <a:pt x="5" y="71"/>
                      <a:pt x="5" y="71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2"/>
                      <a:pt x="5" y="72"/>
                      <a:pt x="5" y="72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5" y="73"/>
                      <a:pt x="5" y="73"/>
                      <a:pt x="5" y="73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4" y="73"/>
                      <a:pt x="4" y="73"/>
                    </a:cubicBezTo>
                    <a:cubicBezTo>
                      <a:pt x="4" y="73"/>
                      <a:pt x="5" y="74"/>
                      <a:pt x="6" y="74"/>
                    </a:cubicBezTo>
                    <a:cubicBezTo>
                      <a:pt x="10" y="76"/>
                      <a:pt x="19" y="81"/>
                      <a:pt x="27" y="86"/>
                    </a:cubicBezTo>
                    <a:cubicBezTo>
                      <a:pt x="31" y="88"/>
                      <a:pt x="35" y="90"/>
                      <a:pt x="38" y="91"/>
                    </a:cubicBezTo>
                    <a:cubicBezTo>
                      <a:pt x="39" y="92"/>
                      <a:pt x="41" y="92"/>
                      <a:pt x="42" y="93"/>
                    </a:cubicBezTo>
                    <a:cubicBezTo>
                      <a:pt x="42" y="93"/>
                      <a:pt x="43" y="93"/>
                      <a:pt x="43" y="93"/>
                    </a:cubicBezTo>
                    <a:cubicBezTo>
                      <a:pt x="43" y="94"/>
                      <a:pt x="44" y="94"/>
                      <a:pt x="44" y="94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5" y="94"/>
                      <a:pt x="45" y="93"/>
                      <a:pt x="45" y="93"/>
                    </a:cubicBezTo>
                    <a:cubicBezTo>
                      <a:pt x="46" y="93"/>
                      <a:pt x="46" y="92"/>
                      <a:pt x="46" y="92"/>
                    </a:cubicBezTo>
                    <a:cubicBezTo>
                      <a:pt x="46" y="91"/>
                      <a:pt x="45" y="91"/>
                      <a:pt x="45" y="91"/>
                    </a:cubicBezTo>
                    <a:cubicBezTo>
                      <a:pt x="23" y="77"/>
                      <a:pt x="23" y="77"/>
                      <a:pt x="23" y="77"/>
                    </a:cubicBezTo>
                    <a:cubicBezTo>
                      <a:pt x="44" y="87"/>
                      <a:pt x="44" y="87"/>
                      <a:pt x="44" y="87"/>
                    </a:cubicBezTo>
                    <a:cubicBezTo>
                      <a:pt x="45" y="87"/>
                      <a:pt x="46" y="87"/>
                      <a:pt x="46" y="86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6" y="85"/>
                      <a:pt x="46" y="84"/>
                      <a:pt x="46" y="84"/>
                    </a:cubicBezTo>
                    <a:cubicBezTo>
                      <a:pt x="46" y="84"/>
                      <a:pt x="46" y="84"/>
                      <a:pt x="46" y="84"/>
                    </a:cubicBezTo>
                    <a:cubicBezTo>
                      <a:pt x="45" y="83"/>
                      <a:pt x="44" y="83"/>
                      <a:pt x="43" y="82"/>
                    </a:cubicBezTo>
                    <a:cubicBezTo>
                      <a:pt x="38" y="78"/>
                      <a:pt x="28" y="72"/>
                      <a:pt x="19" y="67"/>
                    </a:cubicBezTo>
                    <a:cubicBezTo>
                      <a:pt x="14" y="64"/>
                      <a:pt x="10" y="62"/>
                      <a:pt x="7" y="60"/>
                    </a:cubicBezTo>
                    <a:cubicBezTo>
                      <a:pt x="6" y="59"/>
                      <a:pt x="5" y="59"/>
                      <a:pt x="4" y="58"/>
                    </a:cubicBezTo>
                    <a:cubicBezTo>
                      <a:pt x="4" y="58"/>
                      <a:pt x="3" y="58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3" y="58"/>
                      <a:pt x="3" y="58"/>
                      <a:pt x="3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43" y="81"/>
                      <a:pt x="44" y="80"/>
                      <a:pt x="44" y="80"/>
                    </a:cubicBezTo>
                    <a:cubicBezTo>
                      <a:pt x="45" y="79"/>
                      <a:pt x="45" y="79"/>
                      <a:pt x="45" y="79"/>
                    </a:cubicBezTo>
                    <a:cubicBezTo>
                      <a:pt x="45" y="78"/>
                      <a:pt x="44" y="78"/>
                      <a:pt x="44" y="78"/>
                    </a:cubicBezTo>
                    <a:cubicBezTo>
                      <a:pt x="44" y="77"/>
                      <a:pt x="43" y="77"/>
                      <a:pt x="43" y="77"/>
                    </a:cubicBezTo>
                    <a:cubicBezTo>
                      <a:pt x="41" y="76"/>
                      <a:pt x="38" y="74"/>
                      <a:pt x="34" y="71"/>
                    </a:cubicBezTo>
                    <a:cubicBezTo>
                      <a:pt x="29" y="68"/>
                      <a:pt x="21" y="63"/>
                      <a:pt x="15" y="60"/>
                    </a:cubicBezTo>
                    <a:cubicBezTo>
                      <a:pt x="12" y="58"/>
                      <a:pt x="9" y="56"/>
                      <a:pt x="7" y="55"/>
                    </a:cubicBezTo>
                    <a:cubicBezTo>
                      <a:pt x="6" y="55"/>
                      <a:pt x="6" y="54"/>
                      <a:pt x="5" y="54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4"/>
                      <a:pt x="5" y="54"/>
                      <a:pt x="5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5" y="54"/>
                      <a:pt x="5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5" y="55"/>
                      <a:pt x="5" y="55"/>
                      <a:pt x="5" y="55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5" y="55"/>
                      <a:pt x="5" y="55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4" y="55"/>
                      <a:pt x="4" y="55"/>
                      <a:pt x="4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5"/>
                      <a:pt x="3" y="55"/>
                      <a:pt x="3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4" y="56"/>
                      <a:pt x="5" y="57"/>
                    </a:cubicBezTo>
                    <a:cubicBezTo>
                      <a:pt x="10" y="59"/>
                      <a:pt x="19" y="63"/>
                      <a:pt x="27" y="67"/>
                    </a:cubicBezTo>
                    <a:cubicBezTo>
                      <a:pt x="31" y="69"/>
                      <a:pt x="35" y="71"/>
                      <a:pt x="38" y="73"/>
                    </a:cubicBezTo>
                    <a:cubicBezTo>
                      <a:pt x="40" y="73"/>
                      <a:pt x="41" y="74"/>
                      <a:pt x="42" y="74"/>
                    </a:cubicBezTo>
                    <a:cubicBezTo>
                      <a:pt x="43" y="75"/>
                      <a:pt x="43" y="75"/>
                      <a:pt x="44" y="75"/>
                    </a:cubicBezTo>
                    <a:cubicBezTo>
                      <a:pt x="44" y="75"/>
                      <a:pt x="44" y="75"/>
                      <a:pt x="45" y="75"/>
                    </a:cubicBezTo>
                    <a:cubicBezTo>
                      <a:pt x="45" y="75"/>
                      <a:pt x="45" y="75"/>
                      <a:pt x="45" y="75"/>
                    </a:cubicBezTo>
                    <a:cubicBezTo>
                      <a:pt x="46" y="75"/>
                      <a:pt x="46" y="75"/>
                      <a:pt x="46" y="74"/>
                    </a:cubicBezTo>
                    <a:cubicBezTo>
                      <a:pt x="46" y="74"/>
                      <a:pt x="47" y="74"/>
                      <a:pt x="46" y="73"/>
                    </a:cubicBezTo>
                    <a:cubicBezTo>
                      <a:pt x="46" y="73"/>
                      <a:pt x="46" y="73"/>
                      <a:pt x="46" y="72"/>
                    </a:cubicBezTo>
                    <a:cubicBezTo>
                      <a:pt x="46" y="72"/>
                      <a:pt x="43" y="71"/>
                      <a:pt x="39" y="68"/>
                    </a:cubicBezTo>
                    <a:cubicBezTo>
                      <a:pt x="33" y="65"/>
                      <a:pt x="24" y="59"/>
                      <a:pt x="16" y="54"/>
                    </a:cubicBezTo>
                    <a:cubicBezTo>
                      <a:pt x="12" y="52"/>
                      <a:pt x="9" y="50"/>
                      <a:pt x="6" y="48"/>
                    </a:cubicBezTo>
                    <a:cubicBezTo>
                      <a:pt x="5" y="47"/>
                      <a:pt x="4" y="47"/>
                      <a:pt x="4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6"/>
                      <a:pt x="3" y="46"/>
                      <a:pt x="3" y="46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3" y="47"/>
                      <a:pt x="3" y="47"/>
                      <a:pt x="3" y="47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1" y="48"/>
                      <a:pt x="11" y="53"/>
                      <a:pt x="21" y="59"/>
                    </a:cubicBezTo>
                    <a:cubicBezTo>
                      <a:pt x="26" y="61"/>
                      <a:pt x="31" y="64"/>
                      <a:pt x="35" y="66"/>
                    </a:cubicBezTo>
                    <a:cubicBezTo>
                      <a:pt x="37" y="67"/>
                      <a:pt x="39" y="68"/>
                      <a:pt x="41" y="68"/>
                    </a:cubicBezTo>
                    <a:cubicBezTo>
                      <a:pt x="41" y="69"/>
                      <a:pt x="42" y="69"/>
                      <a:pt x="42" y="69"/>
                    </a:cubicBezTo>
                    <a:cubicBezTo>
                      <a:pt x="43" y="69"/>
                      <a:pt x="43" y="69"/>
                      <a:pt x="44" y="69"/>
                    </a:cubicBezTo>
                    <a:cubicBezTo>
                      <a:pt x="44" y="69"/>
                      <a:pt x="44" y="69"/>
                      <a:pt x="44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68"/>
                      <a:pt x="46" y="68"/>
                      <a:pt x="45" y="68"/>
                    </a:cubicBezTo>
                    <a:cubicBezTo>
                      <a:pt x="45" y="67"/>
                      <a:pt x="45" y="67"/>
                      <a:pt x="45" y="67"/>
                    </a:cubicBezTo>
                    <a:cubicBezTo>
                      <a:pt x="3" y="40"/>
                      <a:pt x="3" y="40"/>
                      <a:pt x="3" y="40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3" y="42"/>
                      <a:pt x="3" y="42"/>
                      <a:pt x="3" y="42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2" y="43"/>
                      <a:pt x="3" y="43"/>
                      <a:pt x="4" y="44"/>
                    </a:cubicBezTo>
                    <a:cubicBezTo>
                      <a:pt x="9" y="46"/>
                      <a:pt x="18" y="51"/>
                      <a:pt x="27" y="56"/>
                    </a:cubicBezTo>
                    <a:cubicBezTo>
                      <a:pt x="31" y="58"/>
                      <a:pt x="35" y="60"/>
                      <a:pt x="38" y="61"/>
                    </a:cubicBezTo>
                    <a:cubicBezTo>
                      <a:pt x="39" y="62"/>
                      <a:pt x="41" y="63"/>
                      <a:pt x="41" y="63"/>
                    </a:cubicBezTo>
                    <a:cubicBezTo>
                      <a:pt x="42" y="64"/>
                      <a:pt x="42" y="64"/>
                      <a:pt x="43" y="64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4" y="64"/>
                      <a:pt x="44" y="64"/>
                      <a:pt x="44" y="64"/>
                    </a:cubicBezTo>
                    <a:cubicBezTo>
                      <a:pt x="44" y="64"/>
                      <a:pt x="44" y="64"/>
                      <a:pt x="44" y="64"/>
                    </a:cubicBezTo>
                    <a:cubicBezTo>
                      <a:pt x="45" y="64"/>
                      <a:pt x="45" y="64"/>
                      <a:pt x="45" y="63"/>
                    </a:cubicBezTo>
                    <a:cubicBezTo>
                      <a:pt x="45" y="63"/>
                      <a:pt x="45" y="63"/>
                      <a:pt x="45" y="62"/>
                    </a:cubicBezTo>
                    <a:cubicBezTo>
                      <a:pt x="45" y="62"/>
                      <a:pt x="45" y="62"/>
                      <a:pt x="45" y="61"/>
                    </a:cubicBezTo>
                    <a:cubicBezTo>
                      <a:pt x="30" y="52"/>
                      <a:pt x="30" y="52"/>
                      <a:pt x="30" y="52"/>
                    </a:cubicBezTo>
                    <a:cubicBezTo>
                      <a:pt x="43" y="59"/>
                      <a:pt x="43" y="59"/>
                      <a:pt x="43" y="59"/>
                    </a:cubicBezTo>
                    <a:cubicBezTo>
                      <a:pt x="44" y="59"/>
                      <a:pt x="45" y="59"/>
                      <a:pt x="45" y="58"/>
                    </a:cubicBezTo>
                    <a:cubicBezTo>
                      <a:pt x="45" y="57"/>
                      <a:pt x="45" y="56"/>
                      <a:pt x="45" y="56"/>
                    </a:cubicBezTo>
                    <a:cubicBezTo>
                      <a:pt x="45" y="56"/>
                      <a:pt x="42" y="55"/>
                      <a:pt x="38" y="52"/>
                    </a:cubicBezTo>
                    <a:cubicBezTo>
                      <a:pt x="33" y="49"/>
                      <a:pt x="24" y="44"/>
                      <a:pt x="17" y="39"/>
                    </a:cubicBezTo>
                    <a:cubicBezTo>
                      <a:pt x="14" y="37"/>
                      <a:pt x="11" y="35"/>
                      <a:pt x="8" y="34"/>
                    </a:cubicBezTo>
                    <a:cubicBezTo>
                      <a:pt x="7" y="33"/>
                      <a:pt x="6" y="32"/>
                      <a:pt x="6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1"/>
                      <a:pt x="5" y="31"/>
                      <a:pt x="5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33"/>
                      <a:pt x="5" y="33"/>
                      <a:pt x="5" y="32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4"/>
                      <a:pt x="13" y="38"/>
                      <a:pt x="22" y="43"/>
                    </a:cubicBezTo>
                    <a:cubicBezTo>
                      <a:pt x="27" y="46"/>
                      <a:pt x="32" y="48"/>
                      <a:pt x="36" y="50"/>
                    </a:cubicBezTo>
                    <a:cubicBezTo>
                      <a:pt x="38" y="51"/>
                      <a:pt x="40" y="52"/>
                      <a:pt x="41" y="52"/>
                    </a:cubicBezTo>
                    <a:cubicBezTo>
                      <a:pt x="42" y="52"/>
                      <a:pt x="42" y="53"/>
                      <a:pt x="43" y="53"/>
                    </a:cubicBezTo>
                    <a:cubicBezTo>
                      <a:pt x="43" y="53"/>
                      <a:pt x="43" y="53"/>
                      <a:pt x="44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2"/>
                    </a:cubicBezTo>
                    <a:cubicBezTo>
                      <a:pt x="45" y="52"/>
                      <a:pt x="45" y="52"/>
                      <a:pt x="45" y="52"/>
                    </a:cubicBezTo>
                    <a:cubicBezTo>
                      <a:pt x="46" y="51"/>
                      <a:pt x="46" y="51"/>
                      <a:pt x="46" y="51"/>
                    </a:cubicBezTo>
                    <a:cubicBezTo>
                      <a:pt x="46" y="51"/>
                      <a:pt x="46" y="51"/>
                      <a:pt x="45" y="51"/>
                    </a:cubicBezTo>
                    <a:cubicBezTo>
                      <a:pt x="45" y="50"/>
                      <a:pt x="45" y="50"/>
                      <a:pt x="45" y="50"/>
                    </a:cubicBezTo>
                    <a:cubicBezTo>
                      <a:pt x="44" y="49"/>
                      <a:pt x="43" y="49"/>
                      <a:pt x="42" y="48"/>
                    </a:cubicBezTo>
                    <a:cubicBezTo>
                      <a:pt x="32" y="41"/>
                      <a:pt x="3" y="24"/>
                      <a:pt x="3" y="24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3" y="26"/>
                      <a:pt x="3" y="26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5"/>
                      <a:pt x="2" y="25"/>
                      <a:pt x="2" y="25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" y="26"/>
                      <a:pt x="2" y="26"/>
                      <a:pt x="2" y="27"/>
                    </a:cubicBezTo>
                    <a:cubicBezTo>
                      <a:pt x="6" y="28"/>
                      <a:pt x="16" y="33"/>
                      <a:pt x="26" y="38"/>
                    </a:cubicBezTo>
                    <a:cubicBezTo>
                      <a:pt x="31" y="41"/>
                      <a:pt x="36" y="43"/>
                      <a:pt x="39" y="45"/>
                    </a:cubicBezTo>
                    <a:cubicBezTo>
                      <a:pt x="43" y="47"/>
                      <a:pt x="45" y="48"/>
                      <a:pt x="45" y="48"/>
                    </a:cubicBezTo>
                    <a:cubicBezTo>
                      <a:pt x="45" y="48"/>
                      <a:pt x="46" y="48"/>
                      <a:pt x="47" y="47"/>
                    </a:cubicBezTo>
                    <a:cubicBezTo>
                      <a:pt x="47" y="47"/>
                      <a:pt x="47" y="47"/>
                      <a:pt x="47" y="47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45" y="44"/>
                      <a:pt x="43" y="43"/>
                    </a:cubicBezTo>
                    <a:cubicBezTo>
                      <a:pt x="38" y="40"/>
                      <a:pt x="28" y="34"/>
                      <a:pt x="20" y="29"/>
                    </a:cubicBezTo>
                    <a:cubicBezTo>
                      <a:pt x="15" y="26"/>
                      <a:pt x="11" y="24"/>
                      <a:pt x="8" y="22"/>
                    </a:cubicBezTo>
                    <a:cubicBezTo>
                      <a:pt x="7" y="21"/>
                      <a:pt x="6" y="20"/>
                      <a:pt x="5" y="20"/>
                    </a:cubicBezTo>
                    <a:cubicBezTo>
                      <a:pt x="5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4" y="20"/>
                      <a:pt x="4" y="19"/>
                      <a:pt x="4" y="19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1"/>
                      <a:pt x="3" y="21"/>
                      <a:pt x="3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4" y="22"/>
                      <a:pt x="5" y="23"/>
                    </a:cubicBezTo>
                    <a:cubicBezTo>
                      <a:pt x="10" y="25"/>
                      <a:pt x="19" y="29"/>
                      <a:pt x="27" y="33"/>
                    </a:cubicBezTo>
                    <a:cubicBezTo>
                      <a:pt x="36" y="36"/>
                      <a:pt x="43" y="40"/>
                      <a:pt x="43" y="40"/>
                    </a:cubicBezTo>
                    <a:cubicBezTo>
                      <a:pt x="43" y="40"/>
                      <a:pt x="44" y="40"/>
                      <a:pt x="45" y="39"/>
                    </a:cubicBezTo>
                    <a:cubicBezTo>
                      <a:pt x="45" y="38"/>
                      <a:pt x="45" y="38"/>
                      <a:pt x="44" y="37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13" y="20"/>
                      <a:pt x="22" y="24"/>
                    </a:cubicBezTo>
                    <a:cubicBezTo>
                      <a:pt x="27" y="27"/>
                      <a:pt x="32" y="29"/>
                      <a:pt x="36" y="30"/>
                    </a:cubicBezTo>
                    <a:cubicBezTo>
                      <a:pt x="37" y="31"/>
                      <a:pt x="39" y="32"/>
                      <a:pt x="40" y="32"/>
                    </a:cubicBezTo>
                    <a:cubicBezTo>
                      <a:pt x="41" y="33"/>
                      <a:pt x="41" y="33"/>
                      <a:pt x="42" y="33"/>
                    </a:cubicBezTo>
                    <a:cubicBezTo>
                      <a:pt x="42" y="33"/>
                      <a:pt x="43" y="33"/>
                      <a:pt x="43" y="33"/>
                    </a:cubicBezTo>
                    <a:cubicBezTo>
                      <a:pt x="44" y="33"/>
                      <a:pt x="44" y="33"/>
                      <a:pt x="44" y="33"/>
                    </a:cubicBezTo>
                    <a:cubicBezTo>
                      <a:pt x="44" y="33"/>
                      <a:pt x="44" y="33"/>
                      <a:pt x="45" y="32"/>
                    </a:cubicBezTo>
                    <a:cubicBezTo>
                      <a:pt x="45" y="32"/>
                      <a:pt x="45" y="32"/>
                      <a:pt x="45" y="31"/>
                    </a:cubicBezTo>
                    <a:cubicBezTo>
                      <a:pt x="45" y="31"/>
                      <a:pt x="45" y="31"/>
                      <a:pt x="44" y="3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9" y="12"/>
                      <a:pt x="10" y="12"/>
                      <a:pt x="11" y="12"/>
                    </a:cubicBezTo>
                    <a:cubicBezTo>
                      <a:pt x="15" y="14"/>
                      <a:pt x="23" y="18"/>
                      <a:pt x="30" y="22"/>
                    </a:cubicBezTo>
                    <a:cubicBezTo>
                      <a:pt x="38" y="25"/>
                      <a:pt x="44" y="28"/>
                      <a:pt x="44" y="29"/>
                    </a:cubicBezTo>
                    <a:cubicBezTo>
                      <a:pt x="45" y="29"/>
                      <a:pt x="45" y="29"/>
                      <a:pt x="46" y="28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5" y="26"/>
                      <a:pt x="45" y="25"/>
                      <a:pt x="45" y="25"/>
                    </a:cubicBezTo>
                    <a:cubicBezTo>
                      <a:pt x="43" y="24"/>
                      <a:pt x="41" y="22"/>
                      <a:pt x="37" y="20"/>
                    </a:cubicBezTo>
                    <a:cubicBezTo>
                      <a:pt x="32" y="17"/>
                      <a:pt x="25" y="14"/>
                      <a:pt x="20" y="10"/>
                    </a:cubicBezTo>
                    <a:cubicBezTo>
                      <a:pt x="17" y="9"/>
                      <a:pt x="15" y="7"/>
                      <a:pt x="13" y="6"/>
                    </a:cubicBezTo>
                    <a:cubicBezTo>
                      <a:pt x="13" y="6"/>
                      <a:pt x="12" y="5"/>
                      <a:pt x="12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5" y="21"/>
                      <a:pt x="45" y="21"/>
                      <a:pt x="46" y="20"/>
                    </a:cubicBezTo>
                    <a:cubicBezTo>
                      <a:pt x="46" y="20"/>
                      <a:pt x="46" y="19"/>
                      <a:pt x="45" y="19"/>
                    </a:cubicBezTo>
                    <a:cubicBezTo>
                      <a:pt x="32" y="11"/>
                      <a:pt x="32" y="11"/>
                      <a:pt x="32" y="11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2" y="15"/>
                      <a:pt x="43" y="14"/>
                      <a:pt x="43" y="14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2" y="11"/>
                      <a:pt x="40" y="10"/>
                      <a:pt x="39" y="9"/>
                    </a:cubicBezTo>
                    <a:cubicBezTo>
                      <a:pt x="33" y="5"/>
                      <a:pt x="25" y="1"/>
                      <a:pt x="25" y="1"/>
                    </a:cubicBezTo>
                    <a:cubicBezTo>
                      <a:pt x="24" y="0"/>
                      <a:pt x="24" y="0"/>
                      <a:pt x="23" y="1"/>
                    </a:cubicBezTo>
                    <a:cubicBezTo>
                      <a:pt x="23" y="2"/>
                      <a:pt x="23" y="3"/>
                      <a:pt x="24" y="3"/>
                    </a:cubicBezTo>
                    <a:cubicBezTo>
                      <a:pt x="24" y="3"/>
                      <a:pt x="28" y="6"/>
                      <a:pt x="32" y="8"/>
                    </a:cubicBezTo>
                    <a:cubicBezTo>
                      <a:pt x="35" y="10"/>
                      <a:pt x="37" y="11"/>
                      <a:pt x="38" y="12"/>
                    </a:cubicBezTo>
                    <a:cubicBezTo>
                      <a:pt x="39" y="13"/>
                      <a:pt x="40" y="13"/>
                      <a:pt x="40" y="13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1" y="13"/>
                      <a:pt x="41" y="13"/>
                      <a:pt x="41" y="13"/>
                    </a:cubicBezTo>
                    <a:cubicBezTo>
                      <a:pt x="41" y="14"/>
                      <a:pt x="41" y="14"/>
                      <a:pt x="41" y="14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1" y="13"/>
                      <a:pt x="41" y="14"/>
                      <a:pt x="41" y="14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0" y="13"/>
                      <a:pt x="40" y="13"/>
                      <a:pt x="40" y="13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1" y="12"/>
                      <a:pt x="41" y="12"/>
                      <a:pt x="41" y="12"/>
                    </a:cubicBezTo>
                    <a:cubicBezTo>
                      <a:pt x="42" y="13"/>
                      <a:pt x="42" y="13"/>
                      <a:pt x="42" y="13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2"/>
                    </a:cubicBezTo>
                    <a:cubicBezTo>
                      <a:pt x="15" y="3"/>
                      <a:pt x="15" y="3"/>
                      <a:pt x="16" y="4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9" y="4"/>
                      <a:pt x="9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7"/>
                      <a:pt x="10" y="7"/>
                      <a:pt x="10" y="8"/>
                    </a:cubicBezTo>
                    <a:cubicBezTo>
                      <a:pt x="11" y="9"/>
                      <a:pt x="14" y="10"/>
                      <a:pt x="18" y="12"/>
                    </a:cubicBezTo>
                    <a:cubicBezTo>
                      <a:pt x="23" y="15"/>
                      <a:pt x="29" y="19"/>
                      <a:pt x="35" y="22"/>
                    </a:cubicBezTo>
                    <a:cubicBezTo>
                      <a:pt x="37" y="24"/>
                      <a:pt x="40" y="25"/>
                      <a:pt x="41" y="26"/>
                    </a:cubicBezTo>
                    <a:cubicBezTo>
                      <a:pt x="42" y="27"/>
                      <a:pt x="43" y="27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4" y="27"/>
                      <a:pt x="44" y="27"/>
                      <a:pt x="44" y="27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3" y="26"/>
                      <a:pt x="43" y="26"/>
                      <a:pt x="43" y="26"/>
                    </a:cubicBezTo>
                    <a:cubicBezTo>
                      <a:pt x="45" y="27"/>
                      <a:pt x="45" y="27"/>
                      <a:pt x="45" y="27"/>
                    </a:cubicBezTo>
                    <a:cubicBezTo>
                      <a:pt x="45" y="26"/>
                      <a:pt x="45" y="26"/>
                      <a:pt x="45" y="26"/>
                    </a:cubicBezTo>
                    <a:cubicBezTo>
                      <a:pt x="45" y="26"/>
                      <a:pt x="37" y="22"/>
                      <a:pt x="28" y="17"/>
                    </a:cubicBezTo>
                    <a:cubicBezTo>
                      <a:pt x="24" y="15"/>
                      <a:pt x="20" y="13"/>
                      <a:pt x="16" y="11"/>
                    </a:cubicBezTo>
                    <a:cubicBezTo>
                      <a:pt x="14" y="11"/>
                      <a:pt x="13" y="10"/>
                      <a:pt x="12" y="9"/>
                    </a:cubicBezTo>
                    <a:cubicBezTo>
                      <a:pt x="11" y="9"/>
                      <a:pt x="11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7" y="10"/>
                      <a:pt x="8" y="11"/>
                      <a:pt x="8" y="11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2" y="31"/>
                      <a:pt x="42" y="31"/>
                      <a:pt x="42" y="31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2" y="30"/>
                      <a:pt x="42" y="31"/>
                    </a:cubicBezTo>
                    <a:cubicBezTo>
                      <a:pt x="43" y="32"/>
                      <a:pt x="43" y="32"/>
                      <a:pt x="43" y="32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30"/>
                      <a:pt x="42" y="30"/>
                      <a:pt x="41" y="29"/>
                    </a:cubicBezTo>
                    <a:cubicBezTo>
                      <a:pt x="37" y="28"/>
                      <a:pt x="28" y="24"/>
                      <a:pt x="20" y="20"/>
                    </a:cubicBezTo>
                    <a:cubicBezTo>
                      <a:pt x="12" y="16"/>
                      <a:pt x="5" y="13"/>
                      <a:pt x="5" y="13"/>
                    </a:cubicBezTo>
                    <a:cubicBezTo>
                      <a:pt x="5" y="13"/>
                      <a:pt x="4" y="13"/>
                      <a:pt x="4" y="14"/>
                    </a:cubicBezTo>
                    <a:cubicBezTo>
                      <a:pt x="3" y="14"/>
                      <a:pt x="3" y="15"/>
                      <a:pt x="4" y="16"/>
                    </a:cubicBezTo>
                    <a:cubicBezTo>
                      <a:pt x="42" y="40"/>
                      <a:pt x="42" y="40"/>
                      <a:pt x="42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4" y="37"/>
                      <a:pt x="44" y="37"/>
                      <a:pt x="44" y="37"/>
                    </a:cubicBezTo>
                    <a:cubicBezTo>
                      <a:pt x="44" y="37"/>
                      <a:pt x="34" y="32"/>
                      <a:pt x="24" y="28"/>
                    </a:cubicBezTo>
                    <a:cubicBezTo>
                      <a:pt x="19" y="26"/>
                      <a:pt x="14" y="23"/>
                      <a:pt x="10" y="22"/>
                    </a:cubicBezTo>
                    <a:cubicBezTo>
                      <a:pt x="9" y="21"/>
                      <a:pt x="7" y="20"/>
                      <a:pt x="6" y="19"/>
                    </a:cubicBezTo>
                    <a:cubicBezTo>
                      <a:pt x="5" y="19"/>
                      <a:pt x="5" y="19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3" y="22"/>
                      <a:pt x="6" y="24"/>
                      <a:pt x="10" y="26"/>
                    </a:cubicBezTo>
                    <a:cubicBezTo>
                      <a:pt x="17" y="30"/>
                      <a:pt x="25" y="35"/>
                      <a:pt x="32" y="40"/>
                    </a:cubicBezTo>
                    <a:cubicBezTo>
                      <a:pt x="36" y="42"/>
                      <a:pt x="39" y="44"/>
                      <a:pt x="41" y="45"/>
                    </a:cubicBezTo>
                    <a:cubicBezTo>
                      <a:pt x="42" y="46"/>
                      <a:pt x="43" y="47"/>
                      <a:pt x="4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8"/>
                      <a:pt x="44" y="48"/>
                      <a:pt x="44" y="48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5" y="47"/>
                      <a:pt x="45" y="47"/>
                      <a:pt x="45" y="47"/>
                    </a:cubicBezTo>
                    <a:cubicBezTo>
                      <a:pt x="46" y="45"/>
                      <a:pt x="46" y="45"/>
                      <a:pt x="46" y="45"/>
                    </a:cubicBezTo>
                    <a:cubicBezTo>
                      <a:pt x="46" y="45"/>
                      <a:pt x="36" y="40"/>
                      <a:pt x="25" y="34"/>
                    </a:cubicBezTo>
                    <a:cubicBezTo>
                      <a:pt x="20" y="32"/>
                      <a:pt x="14" y="29"/>
                      <a:pt x="10" y="27"/>
                    </a:cubicBezTo>
                    <a:cubicBezTo>
                      <a:pt x="8" y="26"/>
                      <a:pt x="6" y="25"/>
                      <a:pt x="5" y="25"/>
                    </a:cubicBezTo>
                    <a:cubicBezTo>
                      <a:pt x="4" y="24"/>
                      <a:pt x="4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2" y="24"/>
                      <a:pt x="2" y="23"/>
                      <a:pt x="2" y="23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1" y="24"/>
                      <a:pt x="1" y="24"/>
                      <a:pt x="1" y="24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6"/>
                      <a:pt x="1" y="26"/>
                      <a:pt x="1" y="26"/>
                    </a:cubicBezTo>
                    <a:cubicBezTo>
                      <a:pt x="1" y="26"/>
                      <a:pt x="4" y="28"/>
                      <a:pt x="8" y="30"/>
                    </a:cubicBezTo>
                    <a:cubicBezTo>
                      <a:pt x="14" y="34"/>
                      <a:pt x="23" y="39"/>
                      <a:pt x="30" y="44"/>
                    </a:cubicBezTo>
                    <a:cubicBezTo>
                      <a:pt x="34" y="46"/>
                      <a:pt x="37" y="48"/>
                      <a:pt x="39" y="50"/>
                    </a:cubicBezTo>
                    <a:cubicBezTo>
                      <a:pt x="41" y="50"/>
                      <a:pt x="42" y="51"/>
                      <a:pt x="42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3" y="52"/>
                      <a:pt x="43" y="52"/>
                      <a:pt x="43" y="52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1"/>
                      <a:pt x="43" y="51"/>
                      <a:pt x="43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3" y="50"/>
                      <a:pt x="43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4" y="50"/>
                      <a:pt x="44" y="50"/>
                    </a:cubicBezTo>
                    <a:cubicBezTo>
                      <a:pt x="44" y="50"/>
                      <a:pt x="43" y="50"/>
                      <a:pt x="42" y="49"/>
                    </a:cubicBezTo>
                    <a:cubicBezTo>
                      <a:pt x="37" y="47"/>
                      <a:pt x="28" y="43"/>
                      <a:pt x="20" y="39"/>
                    </a:cubicBezTo>
                    <a:cubicBezTo>
                      <a:pt x="16" y="37"/>
                      <a:pt x="12" y="35"/>
                      <a:pt x="9" y="33"/>
                    </a:cubicBezTo>
                    <a:cubicBezTo>
                      <a:pt x="6" y="32"/>
                      <a:pt x="5" y="31"/>
                      <a:pt x="5" y="31"/>
                    </a:cubicBezTo>
                    <a:cubicBezTo>
                      <a:pt x="4" y="31"/>
                      <a:pt x="3" y="31"/>
                      <a:pt x="3" y="31"/>
                    </a:cubicBezTo>
                    <a:cubicBezTo>
                      <a:pt x="2" y="32"/>
                      <a:pt x="2" y="32"/>
                      <a:pt x="2" y="32"/>
                    </a:cubicBezTo>
                    <a:cubicBezTo>
                      <a:pt x="2" y="33"/>
                      <a:pt x="3" y="33"/>
                      <a:pt x="3" y="33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4" y="34"/>
                      <a:pt x="4" y="35"/>
                      <a:pt x="6" y="36"/>
                    </a:cubicBezTo>
                    <a:cubicBezTo>
                      <a:pt x="15" y="42"/>
                      <a:pt x="43" y="59"/>
                      <a:pt x="43" y="59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" y="36"/>
                      <a:pt x="4" y="36"/>
                      <a:pt x="4" y="36"/>
                    </a:cubicBezTo>
                    <a:cubicBezTo>
                      <a:pt x="3" y="36"/>
                      <a:pt x="2" y="36"/>
                      <a:pt x="2" y="36"/>
                    </a:cubicBezTo>
                    <a:cubicBezTo>
                      <a:pt x="2" y="37"/>
                      <a:pt x="2" y="38"/>
                      <a:pt x="2" y="38"/>
                    </a:cubicBezTo>
                    <a:cubicBezTo>
                      <a:pt x="43" y="64"/>
                      <a:pt x="43" y="64"/>
                      <a:pt x="43" y="64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3" y="62"/>
                      <a:pt x="43" y="62"/>
                      <a:pt x="43" y="62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3" y="61"/>
                      <a:pt x="43" y="61"/>
                      <a:pt x="43" y="61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2"/>
                      <a:pt x="44" y="62"/>
                      <a:pt x="44" y="62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4" y="61"/>
                      <a:pt x="44" y="61"/>
                    </a:cubicBezTo>
                    <a:cubicBezTo>
                      <a:pt x="44" y="61"/>
                      <a:pt x="43" y="61"/>
                      <a:pt x="41" y="60"/>
                    </a:cubicBezTo>
                    <a:cubicBezTo>
                      <a:pt x="37" y="58"/>
                      <a:pt x="28" y="53"/>
                      <a:pt x="19" y="48"/>
                    </a:cubicBezTo>
                    <a:cubicBezTo>
                      <a:pt x="15" y="46"/>
                      <a:pt x="11" y="44"/>
                      <a:pt x="8" y="43"/>
                    </a:cubicBezTo>
                    <a:cubicBezTo>
                      <a:pt x="7" y="42"/>
                      <a:pt x="5" y="41"/>
                      <a:pt x="4" y="41"/>
                    </a:cubicBezTo>
                    <a:cubicBezTo>
                      <a:pt x="4" y="40"/>
                      <a:pt x="3" y="40"/>
                      <a:pt x="3" y="40"/>
                    </a:cubicBezTo>
                    <a:cubicBezTo>
                      <a:pt x="3" y="40"/>
                      <a:pt x="2" y="40"/>
                      <a:pt x="2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1" y="40"/>
                      <a:pt x="1" y="40"/>
                      <a:pt x="0" y="41"/>
                    </a:cubicBezTo>
                    <a:cubicBezTo>
                      <a:pt x="0" y="41"/>
                      <a:pt x="0" y="42"/>
                      <a:pt x="1" y="43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44" y="68"/>
                      <a:pt x="44" y="68"/>
                      <a:pt x="44" y="68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7"/>
                      <a:pt x="44" y="67"/>
                      <a:pt x="44" y="67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6"/>
                      <a:pt x="43" y="66"/>
                      <a:pt x="41" y="65"/>
                    </a:cubicBezTo>
                    <a:cubicBezTo>
                      <a:pt x="36" y="63"/>
                      <a:pt x="27" y="58"/>
                      <a:pt x="18" y="54"/>
                    </a:cubicBezTo>
                    <a:cubicBezTo>
                      <a:pt x="14" y="51"/>
                      <a:pt x="10" y="49"/>
                      <a:pt x="7" y="48"/>
                    </a:cubicBezTo>
                    <a:cubicBezTo>
                      <a:pt x="4" y="46"/>
                      <a:pt x="2" y="45"/>
                      <a:pt x="2" y="45"/>
                    </a:cubicBezTo>
                    <a:cubicBezTo>
                      <a:pt x="2" y="45"/>
                      <a:pt x="1" y="45"/>
                      <a:pt x="0" y="46"/>
                    </a:cubicBezTo>
                    <a:cubicBezTo>
                      <a:pt x="0" y="46"/>
                      <a:pt x="0" y="46"/>
                      <a:pt x="0" y="47"/>
                    </a:cubicBezTo>
                    <a:cubicBezTo>
                      <a:pt x="0" y="47"/>
                      <a:pt x="0" y="47"/>
                      <a:pt x="0" y="48"/>
                    </a:cubicBezTo>
                    <a:cubicBezTo>
                      <a:pt x="1" y="48"/>
                      <a:pt x="1" y="48"/>
                      <a:pt x="1" y="48"/>
                    </a:cubicBezTo>
                    <a:cubicBezTo>
                      <a:pt x="2" y="48"/>
                      <a:pt x="3" y="49"/>
                      <a:pt x="4" y="50"/>
                    </a:cubicBezTo>
                    <a:cubicBezTo>
                      <a:pt x="14" y="57"/>
                      <a:pt x="44" y="75"/>
                      <a:pt x="44" y="75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3"/>
                    </a:cubicBezTo>
                    <a:cubicBezTo>
                      <a:pt x="45" y="74"/>
                      <a:pt x="45" y="74"/>
                      <a:pt x="45" y="74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5" y="72"/>
                      <a:pt x="45" y="72"/>
                      <a:pt x="45" y="72"/>
                    </a:cubicBezTo>
                    <a:cubicBezTo>
                      <a:pt x="45" y="72"/>
                      <a:pt x="44" y="72"/>
                      <a:pt x="42" y="71"/>
                    </a:cubicBezTo>
                    <a:cubicBezTo>
                      <a:pt x="38" y="69"/>
                      <a:pt x="28" y="65"/>
                      <a:pt x="20" y="61"/>
                    </a:cubicBezTo>
                    <a:cubicBezTo>
                      <a:pt x="16" y="59"/>
                      <a:pt x="12" y="57"/>
                      <a:pt x="9" y="55"/>
                    </a:cubicBezTo>
                    <a:cubicBezTo>
                      <a:pt x="8" y="55"/>
                      <a:pt x="7" y="54"/>
                      <a:pt x="6" y="54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4" y="53"/>
                      <a:pt x="4" y="53"/>
                      <a:pt x="4" y="53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3" y="53"/>
                      <a:pt x="3" y="53"/>
                      <a:pt x="2" y="54"/>
                    </a:cubicBezTo>
                    <a:cubicBezTo>
                      <a:pt x="4" y="54"/>
                      <a:pt x="4" y="54"/>
                      <a:pt x="4" y="54"/>
                    </a:cubicBezTo>
                    <a:cubicBezTo>
                      <a:pt x="3" y="53"/>
                      <a:pt x="3" y="53"/>
                      <a:pt x="3" y="53"/>
                    </a:cubicBezTo>
                    <a:cubicBezTo>
                      <a:pt x="2" y="54"/>
                      <a:pt x="2" y="54"/>
                      <a:pt x="2" y="54"/>
                    </a:cubicBezTo>
                    <a:cubicBezTo>
                      <a:pt x="2" y="55"/>
                      <a:pt x="2" y="55"/>
                      <a:pt x="2" y="55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4" y="57"/>
                      <a:pt x="6" y="58"/>
                    </a:cubicBezTo>
                    <a:cubicBezTo>
                      <a:pt x="10" y="60"/>
                      <a:pt x="19" y="66"/>
                      <a:pt x="27" y="70"/>
                    </a:cubicBezTo>
                    <a:cubicBezTo>
                      <a:pt x="31" y="73"/>
                      <a:pt x="35" y="75"/>
                      <a:pt x="38" y="77"/>
                    </a:cubicBezTo>
                    <a:cubicBezTo>
                      <a:pt x="39" y="78"/>
                      <a:pt x="40" y="78"/>
                      <a:pt x="41" y="79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42" y="80"/>
                      <a:pt x="42" y="80"/>
                      <a:pt x="42" y="80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2" y="79"/>
                      <a:pt x="42" y="80"/>
                      <a:pt x="42" y="80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3" y="79"/>
                      <a:pt x="43" y="79"/>
                      <a:pt x="43" y="79"/>
                    </a:cubicBezTo>
                    <a:cubicBezTo>
                      <a:pt x="44" y="78"/>
                      <a:pt x="44" y="78"/>
                      <a:pt x="44" y="78"/>
                    </a:cubicBezTo>
                    <a:cubicBezTo>
                      <a:pt x="2" y="57"/>
                      <a:pt x="2" y="57"/>
                      <a:pt x="2" y="57"/>
                    </a:cubicBezTo>
                    <a:cubicBezTo>
                      <a:pt x="2" y="57"/>
                      <a:pt x="1" y="57"/>
                      <a:pt x="1" y="57"/>
                    </a:cubicBezTo>
                    <a:cubicBezTo>
                      <a:pt x="1" y="57"/>
                      <a:pt x="0" y="58"/>
                      <a:pt x="0" y="58"/>
                    </a:cubicBezTo>
                    <a:cubicBezTo>
                      <a:pt x="0" y="59"/>
                      <a:pt x="1" y="59"/>
                      <a:pt x="1" y="59"/>
                    </a:cubicBezTo>
                    <a:cubicBezTo>
                      <a:pt x="1" y="60"/>
                      <a:pt x="1" y="60"/>
                      <a:pt x="1" y="60"/>
                    </a:cubicBezTo>
                    <a:cubicBezTo>
                      <a:pt x="1" y="60"/>
                      <a:pt x="1" y="60"/>
                      <a:pt x="2" y="60"/>
                    </a:cubicBezTo>
                    <a:cubicBezTo>
                      <a:pt x="5" y="62"/>
                      <a:pt x="16" y="69"/>
                      <a:pt x="25" y="74"/>
                    </a:cubicBezTo>
                    <a:cubicBezTo>
                      <a:pt x="30" y="77"/>
                      <a:pt x="35" y="80"/>
                      <a:pt x="38" y="82"/>
                    </a:cubicBezTo>
                    <a:cubicBezTo>
                      <a:pt x="40" y="84"/>
                      <a:pt x="41" y="85"/>
                      <a:pt x="42" y="85"/>
                    </a:cubicBezTo>
                    <a:cubicBezTo>
                      <a:pt x="43" y="86"/>
                      <a:pt x="43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4" y="86"/>
                      <a:pt x="44" y="86"/>
                      <a:pt x="44" y="86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3" y="85"/>
                      <a:pt x="43" y="85"/>
                      <a:pt x="43" y="85"/>
                    </a:cubicBezTo>
                    <a:cubicBezTo>
                      <a:pt x="43" y="86"/>
                      <a:pt x="44" y="86"/>
                      <a:pt x="44" y="86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3" y="85"/>
                      <a:pt x="43" y="85"/>
                      <a:pt x="43" y="85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3" y="85"/>
                      <a:pt x="43" y="85"/>
                      <a:pt x="43" y="85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4" y="84"/>
                      <a:pt x="44" y="84"/>
                      <a:pt x="44" y="84"/>
                    </a:cubicBezTo>
                    <a:cubicBezTo>
                      <a:pt x="45" y="85"/>
                      <a:pt x="45" y="85"/>
                      <a:pt x="45" y="85"/>
                    </a:cubicBezTo>
                    <a:cubicBezTo>
                      <a:pt x="45" y="84"/>
                      <a:pt x="45" y="84"/>
                      <a:pt x="45" y="84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4" y="65"/>
                      <a:pt x="3" y="65"/>
                      <a:pt x="2" y="66"/>
                    </a:cubicBezTo>
                    <a:cubicBezTo>
                      <a:pt x="2" y="67"/>
                      <a:pt x="2" y="68"/>
                      <a:pt x="3" y="68"/>
                    </a:cubicBezTo>
                    <a:cubicBezTo>
                      <a:pt x="43" y="93"/>
                      <a:pt x="43" y="93"/>
                      <a:pt x="43" y="93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3" y="91"/>
                      <a:pt x="43" y="91"/>
                      <a:pt x="43" y="91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2"/>
                      <a:pt x="44" y="92"/>
                      <a:pt x="44" y="92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1"/>
                      <a:pt x="44" y="91"/>
                      <a:pt x="44" y="91"/>
                    </a:cubicBezTo>
                    <a:cubicBezTo>
                      <a:pt x="44" y="91"/>
                      <a:pt x="43" y="90"/>
                      <a:pt x="42" y="90"/>
                    </a:cubicBezTo>
                    <a:cubicBezTo>
                      <a:pt x="37" y="88"/>
                      <a:pt x="28" y="83"/>
                      <a:pt x="20" y="79"/>
                    </a:cubicBezTo>
                    <a:cubicBezTo>
                      <a:pt x="16" y="76"/>
                      <a:pt x="13" y="74"/>
                      <a:pt x="10" y="73"/>
                    </a:cubicBezTo>
                    <a:cubicBezTo>
                      <a:pt x="8" y="72"/>
                      <a:pt x="7" y="72"/>
                      <a:pt x="6" y="71"/>
                    </a:cubicBezTo>
                    <a:cubicBezTo>
                      <a:pt x="6" y="71"/>
                      <a:pt x="5" y="71"/>
                      <a:pt x="5" y="71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4" y="70"/>
                      <a:pt x="4" y="70"/>
                      <a:pt x="4" y="70"/>
                    </a:cubicBezTo>
                    <a:cubicBezTo>
                      <a:pt x="3" y="70"/>
                      <a:pt x="3" y="70"/>
                      <a:pt x="3" y="70"/>
                    </a:cubicBezTo>
                    <a:cubicBezTo>
                      <a:pt x="3" y="70"/>
                      <a:pt x="3" y="71"/>
                      <a:pt x="2" y="71"/>
                    </a:cubicBezTo>
                    <a:cubicBezTo>
                      <a:pt x="4" y="72"/>
                      <a:pt x="4" y="72"/>
                      <a:pt x="4" y="72"/>
                    </a:cubicBezTo>
                    <a:cubicBezTo>
                      <a:pt x="3" y="71"/>
                      <a:pt x="3" y="71"/>
                      <a:pt x="3" y="71"/>
                    </a:cubicBezTo>
                    <a:cubicBezTo>
                      <a:pt x="2" y="71"/>
                      <a:pt x="2" y="72"/>
                      <a:pt x="2" y="72"/>
                    </a:cubicBezTo>
                    <a:cubicBezTo>
                      <a:pt x="2" y="72"/>
                      <a:pt x="2" y="72"/>
                      <a:pt x="2" y="73"/>
                    </a:cubicBezTo>
                    <a:cubicBezTo>
                      <a:pt x="3" y="73"/>
                      <a:pt x="3" y="73"/>
                      <a:pt x="3" y="73"/>
                    </a:cubicBezTo>
                    <a:cubicBezTo>
                      <a:pt x="3" y="73"/>
                      <a:pt x="3" y="73"/>
                      <a:pt x="4" y="74"/>
                    </a:cubicBezTo>
                    <a:cubicBezTo>
                      <a:pt x="7" y="76"/>
                      <a:pt x="17" y="82"/>
                      <a:pt x="26" y="88"/>
                    </a:cubicBezTo>
                    <a:cubicBezTo>
                      <a:pt x="35" y="93"/>
                      <a:pt x="44" y="99"/>
                      <a:pt x="44" y="99"/>
                    </a:cubicBezTo>
                    <a:cubicBezTo>
                      <a:pt x="44" y="97"/>
                      <a:pt x="44" y="97"/>
                      <a:pt x="44" y="97"/>
                    </a:cubicBezTo>
                    <a:cubicBezTo>
                      <a:pt x="45" y="96"/>
                      <a:pt x="45" y="96"/>
                      <a:pt x="45" y="96"/>
                    </a:cubicBezTo>
                    <a:cubicBezTo>
                      <a:pt x="3" y="76"/>
                      <a:pt x="3" y="76"/>
                      <a:pt x="3" y="76"/>
                    </a:cubicBezTo>
                    <a:cubicBezTo>
                      <a:pt x="2" y="76"/>
                      <a:pt x="1" y="76"/>
                      <a:pt x="1" y="76"/>
                    </a:cubicBezTo>
                    <a:cubicBezTo>
                      <a:pt x="1" y="77"/>
                      <a:pt x="1" y="77"/>
                      <a:pt x="1" y="77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9"/>
                      <a:pt x="2" y="79"/>
                      <a:pt x="2" y="79"/>
                    </a:cubicBezTo>
                    <a:cubicBezTo>
                      <a:pt x="4" y="81"/>
                      <a:pt x="7" y="83"/>
                      <a:pt x="11" y="85"/>
                    </a:cubicBezTo>
                    <a:cubicBezTo>
                      <a:pt x="23" y="93"/>
                      <a:pt x="42" y="104"/>
                      <a:pt x="42" y="104"/>
                    </a:cubicBezTo>
                    <a:cubicBezTo>
                      <a:pt x="43" y="103"/>
                      <a:pt x="43" y="103"/>
                      <a:pt x="43" y="103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2" y="81"/>
                      <a:pt x="2" y="81"/>
                      <a:pt x="2" y="81"/>
                    </a:cubicBezTo>
                    <a:cubicBezTo>
                      <a:pt x="2" y="81"/>
                      <a:pt x="1" y="81"/>
                      <a:pt x="0" y="82"/>
                    </a:cubicBezTo>
                    <a:cubicBezTo>
                      <a:pt x="0" y="82"/>
                      <a:pt x="0" y="83"/>
                      <a:pt x="1" y="84"/>
                    </a:cubicBezTo>
                    <a:cubicBezTo>
                      <a:pt x="43" y="110"/>
                      <a:pt x="43" y="110"/>
                      <a:pt x="43" y="110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3" y="108"/>
                      <a:pt x="43" y="108"/>
                      <a:pt x="43" y="108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3" y="108"/>
                      <a:pt x="43" y="108"/>
                      <a:pt x="43" y="108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3" y="107"/>
                      <a:pt x="43" y="107"/>
                      <a:pt x="43" y="107"/>
                    </a:cubicBezTo>
                    <a:cubicBezTo>
                      <a:pt x="44" y="109"/>
                      <a:pt x="44" y="109"/>
                      <a:pt x="44" y="109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8"/>
                      <a:pt x="44" y="108"/>
                      <a:pt x="44" y="108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8"/>
                      <a:pt x="44" y="108"/>
                      <a:pt x="44" y="108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4" y="107"/>
                      <a:pt x="44" y="107"/>
                    </a:cubicBezTo>
                    <a:cubicBezTo>
                      <a:pt x="44" y="107"/>
                      <a:pt x="43" y="107"/>
                      <a:pt x="42" y="106"/>
                    </a:cubicBezTo>
                    <a:cubicBezTo>
                      <a:pt x="37" y="104"/>
                      <a:pt x="28" y="100"/>
                      <a:pt x="20" y="95"/>
                    </a:cubicBezTo>
                    <a:cubicBezTo>
                      <a:pt x="16" y="93"/>
                      <a:pt x="12" y="92"/>
                      <a:pt x="9" y="90"/>
                    </a:cubicBezTo>
                    <a:cubicBezTo>
                      <a:pt x="7" y="89"/>
                      <a:pt x="6" y="89"/>
                      <a:pt x="5" y="88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3" y="88"/>
                      <a:pt x="3" y="88"/>
                      <a:pt x="2" y="88"/>
                    </a:cubicBezTo>
                    <a:cubicBezTo>
                      <a:pt x="2" y="88"/>
                      <a:pt x="2" y="88"/>
                      <a:pt x="2" y="88"/>
                    </a:cubicBezTo>
                    <a:cubicBezTo>
                      <a:pt x="2" y="88"/>
                      <a:pt x="1" y="88"/>
                      <a:pt x="1" y="88"/>
                    </a:cubicBezTo>
                    <a:cubicBezTo>
                      <a:pt x="1" y="89"/>
                      <a:pt x="1" y="90"/>
                      <a:pt x="2" y="90"/>
                    </a:cubicBezTo>
                    <a:cubicBezTo>
                      <a:pt x="42" y="116"/>
                      <a:pt x="42" y="116"/>
                      <a:pt x="42" y="116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42" y="114"/>
                      <a:pt x="42" y="114"/>
                      <a:pt x="42" y="114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2" y="113"/>
                      <a:pt x="42" y="113"/>
                      <a:pt x="42" y="114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5"/>
                      <a:pt x="43" y="115"/>
                      <a:pt x="43" y="115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4"/>
                      <a:pt x="43" y="114"/>
                      <a:pt x="43" y="114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4"/>
                      <a:pt x="43" y="114"/>
                      <a:pt x="43" y="114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3"/>
                      <a:pt x="43" y="113"/>
                      <a:pt x="43" y="113"/>
                    </a:cubicBezTo>
                    <a:cubicBezTo>
                      <a:pt x="43" y="113"/>
                      <a:pt x="42" y="113"/>
                      <a:pt x="41" y="112"/>
                    </a:cubicBezTo>
                    <a:cubicBezTo>
                      <a:pt x="37" y="110"/>
                      <a:pt x="27" y="105"/>
                      <a:pt x="19" y="101"/>
                    </a:cubicBezTo>
                    <a:cubicBezTo>
                      <a:pt x="15" y="99"/>
                      <a:pt x="11" y="97"/>
                      <a:pt x="8" y="95"/>
                    </a:cubicBezTo>
                    <a:cubicBezTo>
                      <a:pt x="7" y="94"/>
                      <a:pt x="5" y="94"/>
                      <a:pt x="4" y="93"/>
                    </a:cubicBezTo>
                    <a:cubicBezTo>
                      <a:pt x="4" y="93"/>
                      <a:pt x="3" y="93"/>
                      <a:pt x="3" y="93"/>
                    </a:cubicBezTo>
                    <a:cubicBezTo>
                      <a:pt x="3" y="93"/>
                      <a:pt x="3" y="93"/>
                      <a:pt x="2" y="92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1" y="93"/>
                      <a:pt x="1" y="93"/>
                      <a:pt x="1" y="93"/>
                    </a:cubicBezTo>
                    <a:cubicBezTo>
                      <a:pt x="0" y="94"/>
                      <a:pt x="0" y="95"/>
                      <a:pt x="1" y="95"/>
                    </a:cubicBezTo>
                    <a:cubicBezTo>
                      <a:pt x="25" y="110"/>
                      <a:pt x="25" y="110"/>
                      <a:pt x="25" y="110"/>
                    </a:cubicBezTo>
                    <a:cubicBezTo>
                      <a:pt x="4" y="101"/>
                      <a:pt x="4" y="101"/>
                      <a:pt x="4" y="101"/>
                    </a:cubicBezTo>
                    <a:cubicBezTo>
                      <a:pt x="3" y="100"/>
                      <a:pt x="2" y="101"/>
                      <a:pt x="2" y="101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3"/>
                      <a:pt x="2" y="103"/>
                      <a:pt x="2" y="103"/>
                    </a:cubicBezTo>
                    <a:cubicBezTo>
                      <a:pt x="2" y="104"/>
                      <a:pt x="3" y="104"/>
                      <a:pt x="3" y="104"/>
                    </a:cubicBezTo>
                    <a:cubicBezTo>
                      <a:pt x="5" y="106"/>
                      <a:pt x="8" y="108"/>
                      <a:pt x="12" y="110"/>
                    </a:cubicBezTo>
                    <a:cubicBezTo>
                      <a:pt x="19" y="114"/>
                      <a:pt x="27" y="119"/>
                      <a:pt x="33" y="122"/>
                    </a:cubicBezTo>
                    <a:cubicBezTo>
                      <a:pt x="36" y="124"/>
                      <a:pt x="39" y="126"/>
                      <a:pt x="41" y="127"/>
                    </a:cubicBezTo>
                    <a:cubicBezTo>
                      <a:pt x="42" y="128"/>
                      <a:pt x="43" y="128"/>
                      <a:pt x="43" y="129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4" y="129"/>
                      <a:pt x="44" y="129"/>
                      <a:pt x="44" y="129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3" y="128"/>
                      <a:pt x="43" y="128"/>
                      <a:pt x="43" y="128"/>
                    </a:cubicBezTo>
                    <a:cubicBezTo>
                      <a:pt x="43" y="129"/>
                      <a:pt x="44" y="129"/>
                      <a:pt x="44" y="129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3" y="128"/>
                      <a:pt x="43" y="128"/>
                      <a:pt x="43" y="128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3" y="128"/>
                      <a:pt x="43" y="128"/>
                      <a:pt x="43" y="128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4" y="127"/>
                      <a:pt x="44" y="127"/>
                      <a:pt x="44" y="127"/>
                    </a:cubicBezTo>
                    <a:cubicBezTo>
                      <a:pt x="45" y="128"/>
                      <a:pt x="45" y="128"/>
                      <a:pt x="45" y="128"/>
                    </a:cubicBezTo>
                    <a:cubicBezTo>
                      <a:pt x="45" y="127"/>
                      <a:pt x="45" y="127"/>
                      <a:pt x="45" y="127"/>
                    </a:cubicBezTo>
                    <a:cubicBezTo>
                      <a:pt x="3" y="107"/>
                      <a:pt x="3" y="107"/>
                      <a:pt x="3" y="107"/>
                    </a:cubicBezTo>
                    <a:cubicBezTo>
                      <a:pt x="3" y="107"/>
                      <a:pt x="2" y="107"/>
                      <a:pt x="1" y="108"/>
                    </a:cubicBezTo>
                    <a:cubicBezTo>
                      <a:pt x="1" y="108"/>
                      <a:pt x="1" y="109"/>
                      <a:pt x="2" y="110"/>
                    </a:cubicBezTo>
                    <a:cubicBezTo>
                      <a:pt x="43" y="136"/>
                      <a:pt x="43" y="136"/>
                      <a:pt x="43" y="136"/>
                    </a:cubicBezTo>
                    <a:cubicBezTo>
                      <a:pt x="44" y="135"/>
                      <a:pt x="44" y="135"/>
                      <a:pt x="44" y="135"/>
                    </a:cubicBezTo>
                    <a:cubicBezTo>
                      <a:pt x="43" y="134"/>
                      <a:pt x="43" y="134"/>
                      <a:pt x="43" y="134"/>
                    </a:cubicBezTo>
                    <a:cubicBezTo>
                      <a:pt x="44" y="134"/>
                      <a:pt x="44" y="134"/>
                      <a:pt x="44" y="134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3"/>
                      <a:pt x="43" y="133"/>
                      <a:pt x="43" y="134"/>
                    </a:cubicBezTo>
                    <a:cubicBezTo>
                      <a:pt x="44" y="134"/>
                      <a:pt x="44" y="134"/>
                      <a:pt x="44" y="134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4"/>
                      <a:pt x="44" y="134"/>
                      <a:pt x="44" y="134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4"/>
                      <a:pt x="44" y="134"/>
                      <a:pt x="44" y="134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4"/>
                      <a:pt x="44" y="134"/>
                      <a:pt x="44" y="134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4"/>
                      <a:pt x="44" y="134"/>
                      <a:pt x="44" y="134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4" y="133"/>
                      <a:pt x="44" y="133"/>
                      <a:pt x="44" y="133"/>
                    </a:cubicBezTo>
                    <a:cubicBezTo>
                      <a:pt x="41" y="132"/>
                      <a:pt x="31" y="127"/>
                      <a:pt x="22" y="123"/>
                    </a:cubicBezTo>
                    <a:cubicBezTo>
                      <a:pt x="17" y="121"/>
                      <a:pt x="13" y="119"/>
                      <a:pt x="10" y="117"/>
                    </a:cubicBezTo>
                    <a:cubicBezTo>
                      <a:pt x="8" y="116"/>
                      <a:pt x="7" y="116"/>
                      <a:pt x="6" y="115"/>
                    </a:cubicBezTo>
                    <a:cubicBezTo>
                      <a:pt x="6" y="115"/>
                      <a:pt x="5" y="115"/>
                      <a:pt x="5" y="115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4" y="114"/>
                      <a:pt x="4" y="114"/>
                      <a:pt x="4" y="114"/>
                    </a:cubicBezTo>
                    <a:cubicBezTo>
                      <a:pt x="3" y="114"/>
                      <a:pt x="3" y="115"/>
                      <a:pt x="3" y="115"/>
                    </a:cubicBezTo>
                    <a:cubicBezTo>
                      <a:pt x="2" y="116"/>
                      <a:pt x="3" y="117"/>
                      <a:pt x="3" y="117"/>
                    </a:cubicBezTo>
                    <a:cubicBezTo>
                      <a:pt x="3" y="117"/>
                      <a:pt x="6" y="118"/>
                      <a:pt x="9" y="121"/>
                    </a:cubicBezTo>
                    <a:cubicBezTo>
                      <a:pt x="15" y="124"/>
                      <a:pt x="23" y="129"/>
                      <a:pt x="30" y="133"/>
                    </a:cubicBezTo>
                    <a:cubicBezTo>
                      <a:pt x="34" y="135"/>
                      <a:pt x="37" y="137"/>
                      <a:pt x="39" y="139"/>
                    </a:cubicBezTo>
                    <a:cubicBezTo>
                      <a:pt x="40" y="140"/>
                      <a:pt x="41" y="140"/>
                      <a:pt x="42" y="141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3" y="141"/>
                      <a:pt x="43" y="141"/>
                      <a:pt x="43" y="141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4" y="141"/>
                      <a:pt x="44" y="141"/>
                      <a:pt x="44" y="141"/>
                    </a:cubicBezTo>
                    <a:cubicBezTo>
                      <a:pt x="42" y="140"/>
                      <a:pt x="42" y="140"/>
                      <a:pt x="42" y="140"/>
                    </a:cubicBezTo>
                    <a:cubicBezTo>
                      <a:pt x="42" y="141"/>
                      <a:pt x="42" y="141"/>
                      <a:pt x="42" y="141"/>
                    </a:cubicBezTo>
                    <a:cubicBezTo>
                      <a:pt x="44" y="141"/>
                      <a:pt x="44" y="141"/>
                      <a:pt x="44" y="141"/>
                    </a:cubicBezTo>
                    <a:cubicBezTo>
                      <a:pt x="42" y="140"/>
                      <a:pt x="42" y="140"/>
                      <a:pt x="42" y="140"/>
                    </a:cubicBezTo>
                    <a:cubicBezTo>
                      <a:pt x="44" y="141"/>
                      <a:pt x="44" y="141"/>
                      <a:pt x="44" y="141"/>
                    </a:cubicBezTo>
                    <a:cubicBezTo>
                      <a:pt x="44" y="139"/>
                      <a:pt x="44" y="139"/>
                      <a:pt x="44" y="139"/>
                    </a:cubicBezTo>
                    <a:cubicBezTo>
                      <a:pt x="44" y="139"/>
                      <a:pt x="35" y="134"/>
                      <a:pt x="25" y="130"/>
                    </a:cubicBezTo>
                    <a:cubicBezTo>
                      <a:pt x="20" y="127"/>
                      <a:pt x="15" y="125"/>
                      <a:pt x="11" y="123"/>
                    </a:cubicBezTo>
                    <a:cubicBezTo>
                      <a:pt x="9" y="122"/>
                      <a:pt x="8" y="121"/>
                      <a:pt x="6" y="121"/>
                    </a:cubicBezTo>
                    <a:cubicBezTo>
                      <a:pt x="6" y="121"/>
                      <a:pt x="5" y="120"/>
                      <a:pt x="5" y="12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3" y="120"/>
                      <a:pt x="3" y="120"/>
                      <a:pt x="3" y="120"/>
                    </a:cubicBezTo>
                    <a:cubicBezTo>
                      <a:pt x="3" y="120"/>
                      <a:pt x="3" y="120"/>
                      <a:pt x="2" y="121"/>
                    </a:cubicBezTo>
                    <a:cubicBezTo>
                      <a:pt x="2" y="121"/>
                      <a:pt x="2" y="122"/>
                      <a:pt x="3" y="123"/>
                    </a:cubicBezTo>
                    <a:cubicBezTo>
                      <a:pt x="43" y="148"/>
                      <a:pt x="43" y="148"/>
                      <a:pt x="43" y="148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2" y="145"/>
                      <a:pt x="42" y="145"/>
                      <a:pt x="42" y="145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43" y="145"/>
                      <a:pt x="43" y="145"/>
                      <a:pt x="43" y="145"/>
                    </a:cubicBezTo>
                    <a:cubicBezTo>
                      <a:pt x="43" y="146"/>
                      <a:pt x="43" y="146"/>
                      <a:pt x="43" y="146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43" y="145"/>
                      <a:pt x="42" y="144"/>
                      <a:pt x="41" y="144"/>
                    </a:cubicBezTo>
                    <a:cubicBezTo>
                      <a:pt x="37" y="142"/>
                      <a:pt x="27" y="137"/>
                      <a:pt x="19" y="134"/>
                    </a:cubicBezTo>
                    <a:cubicBezTo>
                      <a:pt x="11" y="130"/>
                      <a:pt x="4" y="126"/>
                      <a:pt x="4" y="126"/>
                    </a:cubicBezTo>
                    <a:cubicBezTo>
                      <a:pt x="3" y="126"/>
                      <a:pt x="3" y="126"/>
                      <a:pt x="2" y="127"/>
                    </a:cubicBezTo>
                    <a:cubicBezTo>
                      <a:pt x="2" y="127"/>
                      <a:pt x="2" y="128"/>
                      <a:pt x="2" y="128"/>
                    </a:cubicBezTo>
                    <a:cubicBezTo>
                      <a:pt x="2" y="128"/>
                      <a:pt x="2" y="129"/>
                      <a:pt x="2" y="129"/>
                    </a:cubicBezTo>
                    <a:cubicBezTo>
                      <a:pt x="3" y="129"/>
                      <a:pt x="3" y="129"/>
                      <a:pt x="3" y="129"/>
                    </a:cubicBezTo>
                    <a:cubicBezTo>
                      <a:pt x="3" y="130"/>
                      <a:pt x="4" y="130"/>
                      <a:pt x="5" y="131"/>
                    </a:cubicBezTo>
                    <a:cubicBezTo>
                      <a:pt x="15" y="137"/>
                      <a:pt x="43" y="154"/>
                      <a:pt x="43" y="154"/>
                    </a:cubicBezTo>
                    <a:cubicBezTo>
                      <a:pt x="44" y="153"/>
                      <a:pt x="44" y="153"/>
                      <a:pt x="44" y="153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43" y="153"/>
                      <a:pt x="43" y="153"/>
                      <a:pt x="43" y="153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3" y="152"/>
                      <a:pt x="43" y="152"/>
                      <a:pt x="42" y="152"/>
                    </a:cubicBezTo>
                    <a:cubicBezTo>
                      <a:pt x="43" y="153"/>
                      <a:pt x="43" y="153"/>
                      <a:pt x="43" y="153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3" y="153"/>
                      <a:pt x="43" y="153"/>
                      <a:pt x="43" y="153"/>
                    </a:cubicBezTo>
                    <a:cubicBezTo>
                      <a:pt x="43" y="151"/>
                      <a:pt x="43" y="151"/>
                      <a:pt x="43" y="151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3" y="153"/>
                      <a:pt x="43" y="153"/>
                      <a:pt x="43" y="153"/>
                    </a:cubicBezTo>
                    <a:cubicBezTo>
                      <a:pt x="43" y="151"/>
                      <a:pt x="43" y="151"/>
                      <a:pt x="43" y="151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3" y="151"/>
                      <a:pt x="43" y="151"/>
                      <a:pt x="43" y="151"/>
                    </a:cubicBezTo>
                    <a:cubicBezTo>
                      <a:pt x="43" y="152"/>
                      <a:pt x="43" y="152"/>
                      <a:pt x="43" y="152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4" y="151"/>
                      <a:pt x="44" y="151"/>
                      <a:pt x="44" y="151"/>
                    </a:cubicBezTo>
                    <a:cubicBezTo>
                      <a:pt x="43" y="151"/>
                      <a:pt x="42" y="151"/>
                      <a:pt x="41" y="150"/>
                    </a:cubicBezTo>
                    <a:cubicBezTo>
                      <a:pt x="36" y="148"/>
                      <a:pt x="27" y="143"/>
                      <a:pt x="19" y="139"/>
                    </a:cubicBezTo>
                    <a:cubicBezTo>
                      <a:pt x="15" y="137"/>
                      <a:pt x="12" y="135"/>
                      <a:pt x="9" y="134"/>
                    </a:cubicBezTo>
                    <a:cubicBezTo>
                      <a:pt x="8" y="133"/>
                      <a:pt x="6" y="132"/>
                      <a:pt x="6" y="132"/>
                    </a:cubicBezTo>
                    <a:cubicBezTo>
                      <a:pt x="5" y="132"/>
                      <a:pt x="5" y="132"/>
                      <a:pt x="5" y="131"/>
                    </a:cubicBezTo>
                    <a:cubicBezTo>
                      <a:pt x="4" y="131"/>
                      <a:pt x="4" y="131"/>
                      <a:pt x="4" y="131"/>
                    </a:cubicBezTo>
                    <a:cubicBezTo>
                      <a:pt x="4" y="131"/>
                      <a:pt x="4" y="131"/>
                      <a:pt x="4" y="131"/>
                    </a:cubicBezTo>
                    <a:cubicBezTo>
                      <a:pt x="4" y="131"/>
                      <a:pt x="4" y="131"/>
                      <a:pt x="4" y="131"/>
                    </a:cubicBezTo>
                    <a:cubicBezTo>
                      <a:pt x="4" y="131"/>
                      <a:pt x="4" y="131"/>
                      <a:pt x="4" y="131"/>
                    </a:cubicBezTo>
                    <a:cubicBezTo>
                      <a:pt x="3" y="131"/>
                      <a:pt x="3" y="131"/>
                      <a:pt x="3" y="131"/>
                    </a:cubicBezTo>
                    <a:cubicBezTo>
                      <a:pt x="2" y="132"/>
                      <a:pt x="2" y="132"/>
                      <a:pt x="2" y="132"/>
                    </a:cubicBezTo>
                    <a:cubicBezTo>
                      <a:pt x="2" y="133"/>
                      <a:pt x="2" y="134"/>
                      <a:pt x="3" y="134"/>
                    </a:cubicBezTo>
                    <a:cubicBezTo>
                      <a:pt x="42" y="159"/>
                      <a:pt x="42" y="159"/>
                      <a:pt x="42" y="159"/>
                    </a:cubicBezTo>
                    <a:cubicBezTo>
                      <a:pt x="43" y="157"/>
                      <a:pt x="43" y="157"/>
                      <a:pt x="43" y="157"/>
                    </a:cubicBezTo>
                    <a:cubicBezTo>
                      <a:pt x="42" y="156"/>
                      <a:pt x="42" y="156"/>
                      <a:pt x="42" y="156"/>
                    </a:cubicBezTo>
                    <a:cubicBezTo>
                      <a:pt x="43" y="157"/>
                      <a:pt x="43" y="157"/>
                      <a:pt x="43" y="157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2" y="156"/>
                      <a:pt x="42" y="156"/>
                      <a:pt x="42" y="156"/>
                    </a:cubicBezTo>
                    <a:cubicBezTo>
                      <a:pt x="43" y="157"/>
                      <a:pt x="43" y="157"/>
                      <a:pt x="43" y="157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7"/>
                      <a:pt x="43" y="157"/>
                      <a:pt x="43" y="157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7"/>
                      <a:pt x="43" y="157"/>
                      <a:pt x="43" y="157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6"/>
                      <a:pt x="43" y="156"/>
                      <a:pt x="43" y="156"/>
                    </a:cubicBezTo>
                    <a:cubicBezTo>
                      <a:pt x="43" y="156"/>
                      <a:pt x="42" y="155"/>
                      <a:pt x="41" y="155"/>
                    </a:cubicBezTo>
                    <a:cubicBezTo>
                      <a:pt x="36" y="153"/>
                      <a:pt x="28" y="149"/>
                      <a:pt x="20" y="145"/>
                    </a:cubicBezTo>
                    <a:cubicBezTo>
                      <a:pt x="16" y="143"/>
                      <a:pt x="12" y="141"/>
                      <a:pt x="9" y="139"/>
                    </a:cubicBezTo>
                    <a:cubicBezTo>
                      <a:pt x="8" y="139"/>
                      <a:pt x="7" y="138"/>
                      <a:pt x="6" y="138"/>
                    </a:cubicBezTo>
                    <a:cubicBezTo>
                      <a:pt x="5" y="137"/>
                      <a:pt x="5" y="137"/>
                      <a:pt x="5" y="137"/>
                    </a:cubicBezTo>
                    <a:cubicBezTo>
                      <a:pt x="4" y="137"/>
                      <a:pt x="4" y="137"/>
                      <a:pt x="4" y="137"/>
                    </a:cubicBezTo>
                    <a:cubicBezTo>
                      <a:pt x="4" y="137"/>
                      <a:pt x="4" y="137"/>
                      <a:pt x="4" y="137"/>
                    </a:cubicBezTo>
                    <a:cubicBezTo>
                      <a:pt x="3" y="137"/>
                      <a:pt x="3" y="137"/>
                      <a:pt x="3" y="137"/>
                    </a:cubicBezTo>
                    <a:cubicBezTo>
                      <a:pt x="3" y="137"/>
                      <a:pt x="3" y="137"/>
                      <a:pt x="2" y="138"/>
                    </a:cubicBezTo>
                    <a:cubicBezTo>
                      <a:pt x="2" y="138"/>
                      <a:pt x="2" y="138"/>
                      <a:pt x="2" y="139"/>
                    </a:cubicBezTo>
                    <a:cubicBezTo>
                      <a:pt x="2" y="139"/>
                      <a:pt x="3" y="139"/>
                      <a:pt x="3" y="140"/>
                    </a:cubicBezTo>
                    <a:cubicBezTo>
                      <a:pt x="3" y="140"/>
                      <a:pt x="6" y="141"/>
                      <a:pt x="9" y="143"/>
                    </a:cubicBezTo>
                    <a:cubicBezTo>
                      <a:pt x="15" y="147"/>
                      <a:pt x="24" y="152"/>
                      <a:pt x="31" y="157"/>
                    </a:cubicBezTo>
                    <a:cubicBezTo>
                      <a:pt x="35" y="159"/>
                      <a:pt x="38" y="161"/>
                      <a:pt x="40" y="162"/>
                    </a:cubicBezTo>
                    <a:cubicBezTo>
                      <a:pt x="41" y="163"/>
                      <a:pt x="42" y="164"/>
                      <a:pt x="43" y="164"/>
                    </a:cubicBezTo>
                    <a:cubicBezTo>
                      <a:pt x="43" y="165"/>
                      <a:pt x="43" y="165"/>
                      <a:pt x="43" y="165"/>
                    </a:cubicBezTo>
                    <a:cubicBezTo>
                      <a:pt x="43" y="165"/>
                      <a:pt x="43" y="165"/>
                      <a:pt x="43" y="165"/>
                    </a:cubicBezTo>
                    <a:cubicBezTo>
                      <a:pt x="44" y="164"/>
                      <a:pt x="44" y="164"/>
                      <a:pt x="44" y="164"/>
                    </a:cubicBezTo>
                    <a:cubicBezTo>
                      <a:pt x="43" y="165"/>
                      <a:pt x="43" y="165"/>
                      <a:pt x="43" y="165"/>
                    </a:cubicBezTo>
                    <a:cubicBezTo>
                      <a:pt x="43" y="165"/>
                      <a:pt x="43" y="165"/>
                      <a:pt x="43" y="165"/>
                    </a:cubicBezTo>
                    <a:cubicBezTo>
                      <a:pt x="44" y="164"/>
                      <a:pt x="44" y="164"/>
                      <a:pt x="44" y="164"/>
                    </a:cubicBezTo>
                    <a:cubicBezTo>
                      <a:pt x="43" y="165"/>
                      <a:pt x="43" y="165"/>
                      <a:pt x="43" y="165"/>
                    </a:cubicBezTo>
                    <a:cubicBezTo>
                      <a:pt x="45" y="164"/>
                      <a:pt x="45" y="164"/>
                      <a:pt x="45" y="164"/>
                    </a:cubicBezTo>
                    <a:cubicBezTo>
                      <a:pt x="43" y="164"/>
                      <a:pt x="43" y="164"/>
                      <a:pt x="43" y="164"/>
                    </a:cubicBezTo>
                    <a:cubicBezTo>
                      <a:pt x="43" y="165"/>
                      <a:pt x="43" y="165"/>
                      <a:pt x="43" y="165"/>
                    </a:cubicBezTo>
                    <a:cubicBezTo>
                      <a:pt x="45" y="164"/>
                      <a:pt x="45" y="164"/>
                      <a:pt x="45" y="164"/>
                    </a:cubicBezTo>
                    <a:cubicBezTo>
                      <a:pt x="43" y="164"/>
                      <a:pt x="43" y="164"/>
                      <a:pt x="43" y="164"/>
                    </a:cubicBezTo>
                    <a:cubicBezTo>
                      <a:pt x="45" y="164"/>
                      <a:pt x="45" y="164"/>
                      <a:pt x="45" y="164"/>
                    </a:cubicBezTo>
                    <a:cubicBezTo>
                      <a:pt x="43" y="163"/>
                      <a:pt x="43" y="163"/>
                      <a:pt x="43" y="163"/>
                    </a:cubicBezTo>
                    <a:cubicBezTo>
                      <a:pt x="43" y="164"/>
                      <a:pt x="43" y="164"/>
                      <a:pt x="43" y="164"/>
                    </a:cubicBezTo>
                    <a:cubicBezTo>
                      <a:pt x="45" y="164"/>
                      <a:pt x="45" y="164"/>
                      <a:pt x="45" y="164"/>
                    </a:cubicBezTo>
                    <a:cubicBezTo>
                      <a:pt x="43" y="163"/>
                      <a:pt x="43" y="163"/>
                      <a:pt x="43" y="163"/>
                    </a:cubicBezTo>
                    <a:cubicBezTo>
                      <a:pt x="45" y="164"/>
                      <a:pt x="45" y="164"/>
                      <a:pt x="45" y="164"/>
                    </a:cubicBezTo>
                    <a:cubicBezTo>
                      <a:pt x="45" y="163"/>
                      <a:pt x="45" y="163"/>
                      <a:pt x="45" y="163"/>
                    </a:cubicBezTo>
                    <a:cubicBezTo>
                      <a:pt x="4" y="144"/>
                      <a:pt x="4" y="144"/>
                      <a:pt x="4" y="144"/>
                    </a:cubicBezTo>
                    <a:cubicBezTo>
                      <a:pt x="3" y="144"/>
                      <a:pt x="2" y="144"/>
                      <a:pt x="2" y="145"/>
                    </a:cubicBezTo>
                    <a:cubicBezTo>
                      <a:pt x="1" y="145"/>
                      <a:pt x="2" y="146"/>
                      <a:pt x="2" y="147"/>
                    </a:cubicBezTo>
                    <a:cubicBezTo>
                      <a:pt x="21" y="158"/>
                      <a:pt x="21" y="158"/>
                      <a:pt x="21" y="158"/>
                    </a:cubicBezTo>
                    <a:cubicBezTo>
                      <a:pt x="4" y="150"/>
                      <a:pt x="4" y="150"/>
                      <a:pt x="4" y="150"/>
                    </a:cubicBezTo>
                    <a:cubicBezTo>
                      <a:pt x="3" y="150"/>
                      <a:pt x="2" y="150"/>
                      <a:pt x="2" y="150"/>
                    </a:cubicBezTo>
                    <a:cubicBezTo>
                      <a:pt x="2" y="151"/>
                      <a:pt x="2" y="151"/>
                      <a:pt x="2" y="151"/>
                    </a:cubicBezTo>
                    <a:cubicBezTo>
                      <a:pt x="2" y="152"/>
                      <a:pt x="2" y="152"/>
                      <a:pt x="2" y="152"/>
                    </a:cubicBezTo>
                    <a:cubicBezTo>
                      <a:pt x="2" y="153"/>
                      <a:pt x="3" y="153"/>
                      <a:pt x="3" y="153"/>
                    </a:cubicBezTo>
                    <a:cubicBezTo>
                      <a:pt x="5" y="155"/>
                      <a:pt x="8" y="157"/>
                      <a:pt x="12" y="159"/>
                    </a:cubicBezTo>
                    <a:cubicBezTo>
                      <a:pt x="24" y="167"/>
                      <a:pt x="43" y="178"/>
                      <a:pt x="43" y="178"/>
                    </a:cubicBezTo>
                    <a:cubicBezTo>
                      <a:pt x="43" y="176"/>
                      <a:pt x="43" y="176"/>
                      <a:pt x="43" y="176"/>
                    </a:cubicBezTo>
                    <a:cubicBezTo>
                      <a:pt x="42" y="176"/>
                      <a:pt x="42" y="176"/>
                      <a:pt x="42" y="176"/>
                    </a:cubicBezTo>
                    <a:cubicBezTo>
                      <a:pt x="43" y="176"/>
                      <a:pt x="43" y="176"/>
                      <a:pt x="43" y="176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3" y="175"/>
                      <a:pt x="42" y="175"/>
                      <a:pt x="42" y="176"/>
                    </a:cubicBezTo>
                    <a:cubicBezTo>
                      <a:pt x="43" y="176"/>
                      <a:pt x="43" y="176"/>
                      <a:pt x="43" y="176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3" y="176"/>
                      <a:pt x="43" y="176"/>
                      <a:pt x="43" y="176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3" y="176"/>
                      <a:pt x="43" y="176"/>
                      <a:pt x="43" y="176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3" y="176"/>
                      <a:pt x="43" y="176"/>
                      <a:pt x="43" y="176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3" y="176"/>
                      <a:pt x="43" y="176"/>
                      <a:pt x="43" y="176"/>
                    </a:cubicBezTo>
                    <a:cubicBezTo>
                      <a:pt x="43" y="175"/>
                      <a:pt x="43" y="175"/>
                      <a:pt x="43" y="175"/>
                    </a:cubicBezTo>
                    <a:cubicBezTo>
                      <a:pt x="43" y="175"/>
                      <a:pt x="42" y="175"/>
                      <a:pt x="41" y="174"/>
                    </a:cubicBezTo>
                    <a:cubicBezTo>
                      <a:pt x="37" y="172"/>
                      <a:pt x="27" y="167"/>
                      <a:pt x="19" y="163"/>
                    </a:cubicBezTo>
                    <a:cubicBezTo>
                      <a:pt x="15" y="161"/>
                      <a:pt x="11" y="159"/>
                      <a:pt x="8" y="158"/>
                    </a:cubicBezTo>
                    <a:cubicBezTo>
                      <a:pt x="7" y="157"/>
                      <a:pt x="6" y="157"/>
                      <a:pt x="5" y="156"/>
                    </a:cubicBezTo>
                    <a:cubicBezTo>
                      <a:pt x="5" y="156"/>
                      <a:pt x="4" y="156"/>
                      <a:pt x="4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4" y="156"/>
                      <a:pt x="4" y="156"/>
                      <a:pt x="4" y="156"/>
                    </a:cubicBezTo>
                    <a:cubicBezTo>
                      <a:pt x="3" y="155"/>
                      <a:pt x="3" y="155"/>
                      <a:pt x="3" y="155"/>
                    </a:cubicBezTo>
                    <a:cubicBezTo>
                      <a:pt x="3" y="155"/>
                      <a:pt x="2" y="156"/>
                      <a:pt x="2" y="156"/>
                    </a:cubicBezTo>
                    <a:cubicBezTo>
                      <a:pt x="2" y="157"/>
                      <a:pt x="2" y="157"/>
                      <a:pt x="2" y="157"/>
                    </a:cubicBezTo>
                    <a:cubicBezTo>
                      <a:pt x="2" y="158"/>
                      <a:pt x="2" y="158"/>
                      <a:pt x="2" y="158"/>
                    </a:cubicBezTo>
                    <a:cubicBezTo>
                      <a:pt x="2" y="159"/>
                      <a:pt x="3" y="159"/>
                      <a:pt x="3" y="159"/>
                    </a:cubicBezTo>
                    <a:cubicBezTo>
                      <a:pt x="5" y="160"/>
                      <a:pt x="8" y="163"/>
                      <a:pt x="12" y="165"/>
                    </a:cubicBezTo>
                    <a:cubicBezTo>
                      <a:pt x="24" y="173"/>
                      <a:pt x="42" y="183"/>
                      <a:pt x="43" y="183"/>
                    </a:cubicBezTo>
                    <a:cubicBezTo>
                      <a:pt x="43" y="182"/>
                      <a:pt x="43" y="182"/>
                      <a:pt x="43" y="182"/>
                    </a:cubicBezTo>
                    <a:cubicBezTo>
                      <a:pt x="42" y="181"/>
                      <a:pt x="42" y="181"/>
                      <a:pt x="42" y="181"/>
                    </a:cubicBezTo>
                    <a:cubicBezTo>
                      <a:pt x="43" y="182"/>
                      <a:pt x="43" y="182"/>
                      <a:pt x="43" y="182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2" y="181"/>
                      <a:pt x="42" y="181"/>
                      <a:pt x="42" y="181"/>
                    </a:cubicBezTo>
                    <a:cubicBezTo>
                      <a:pt x="43" y="182"/>
                      <a:pt x="43" y="182"/>
                      <a:pt x="43" y="182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2"/>
                      <a:pt x="43" y="182"/>
                      <a:pt x="43" y="182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2"/>
                      <a:pt x="43" y="182"/>
                      <a:pt x="43" y="182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3" y="181"/>
                      <a:pt x="43" y="181"/>
                      <a:pt x="43" y="181"/>
                    </a:cubicBezTo>
                    <a:cubicBezTo>
                      <a:pt x="42" y="180"/>
                      <a:pt x="39" y="179"/>
                      <a:pt x="35" y="177"/>
                    </a:cubicBezTo>
                    <a:cubicBezTo>
                      <a:pt x="30" y="174"/>
                      <a:pt x="22" y="170"/>
                      <a:pt x="16" y="167"/>
                    </a:cubicBezTo>
                    <a:cubicBezTo>
                      <a:pt x="13" y="165"/>
                      <a:pt x="10" y="164"/>
                      <a:pt x="8" y="163"/>
                    </a:cubicBezTo>
                    <a:cubicBezTo>
                      <a:pt x="6" y="162"/>
                      <a:pt x="5" y="162"/>
                      <a:pt x="5" y="162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3" y="161"/>
                      <a:pt x="3" y="161"/>
                      <a:pt x="3" y="161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2" y="161"/>
                      <a:pt x="2" y="161"/>
                      <a:pt x="1" y="162"/>
                    </a:cubicBezTo>
                    <a:cubicBezTo>
                      <a:pt x="1" y="162"/>
                      <a:pt x="1" y="163"/>
                      <a:pt x="1" y="163"/>
                    </a:cubicBezTo>
                    <a:cubicBezTo>
                      <a:pt x="1" y="163"/>
                      <a:pt x="1" y="164"/>
                      <a:pt x="2" y="164"/>
                    </a:cubicBezTo>
                    <a:cubicBezTo>
                      <a:pt x="2" y="164"/>
                      <a:pt x="4" y="165"/>
                      <a:pt x="8" y="168"/>
                    </a:cubicBezTo>
                    <a:cubicBezTo>
                      <a:pt x="14" y="171"/>
                      <a:pt x="23" y="177"/>
                      <a:pt x="31" y="181"/>
                    </a:cubicBezTo>
                    <a:cubicBezTo>
                      <a:pt x="35" y="184"/>
                      <a:pt x="38" y="186"/>
                      <a:pt x="41" y="187"/>
                    </a:cubicBezTo>
                    <a:cubicBezTo>
                      <a:pt x="42" y="188"/>
                      <a:pt x="43" y="189"/>
                      <a:pt x="43" y="189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4" y="189"/>
                      <a:pt x="44" y="189"/>
                      <a:pt x="44" y="189"/>
                    </a:cubicBezTo>
                    <a:cubicBezTo>
                      <a:pt x="44" y="190"/>
                      <a:pt x="44" y="190"/>
                      <a:pt x="44" y="190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4" y="189"/>
                      <a:pt x="44" y="189"/>
                      <a:pt x="44" y="189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4" y="189"/>
                      <a:pt x="44" y="189"/>
                      <a:pt x="44" y="189"/>
                    </a:cubicBezTo>
                    <a:cubicBezTo>
                      <a:pt x="44" y="189"/>
                      <a:pt x="44" y="189"/>
                      <a:pt x="44" y="189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4" y="189"/>
                      <a:pt x="44" y="189"/>
                      <a:pt x="44" y="189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4" y="188"/>
                      <a:pt x="44" y="188"/>
                      <a:pt x="44" y="188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5" y="188"/>
                      <a:pt x="44" y="188"/>
                      <a:pt x="44" y="188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5" y="189"/>
                      <a:pt x="45" y="189"/>
                      <a:pt x="45" y="189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2" y="186"/>
                      <a:pt x="31" y="182"/>
                      <a:pt x="21" y="177"/>
                    </a:cubicBezTo>
                    <a:cubicBezTo>
                      <a:pt x="16" y="175"/>
                      <a:pt x="12" y="173"/>
                      <a:pt x="8" y="171"/>
                    </a:cubicBezTo>
                    <a:cubicBezTo>
                      <a:pt x="5" y="170"/>
                      <a:pt x="3" y="169"/>
                      <a:pt x="3" y="169"/>
                    </a:cubicBezTo>
                    <a:cubicBezTo>
                      <a:pt x="2" y="169"/>
                      <a:pt x="2" y="169"/>
                      <a:pt x="1" y="169"/>
                    </a:cubicBezTo>
                    <a:cubicBezTo>
                      <a:pt x="1" y="169"/>
                      <a:pt x="1" y="170"/>
                      <a:pt x="1" y="170"/>
                    </a:cubicBezTo>
                    <a:cubicBezTo>
                      <a:pt x="1" y="171"/>
                      <a:pt x="1" y="171"/>
                      <a:pt x="1" y="171"/>
                    </a:cubicBezTo>
                    <a:cubicBezTo>
                      <a:pt x="1" y="171"/>
                      <a:pt x="1" y="171"/>
                      <a:pt x="1" y="171"/>
                    </a:cubicBezTo>
                    <a:cubicBezTo>
                      <a:pt x="1" y="171"/>
                      <a:pt x="2" y="172"/>
                      <a:pt x="2" y="172"/>
                    </a:cubicBezTo>
                    <a:cubicBezTo>
                      <a:pt x="5" y="174"/>
                      <a:pt x="16" y="180"/>
                      <a:pt x="26" y="186"/>
                    </a:cubicBezTo>
                    <a:cubicBezTo>
                      <a:pt x="30" y="189"/>
                      <a:pt x="35" y="192"/>
                      <a:pt x="39" y="194"/>
                    </a:cubicBezTo>
                    <a:cubicBezTo>
                      <a:pt x="40" y="195"/>
                      <a:pt x="42" y="196"/>
                      <a:pt x="43" y="197"/>
                    </a:cubicBezTo>
                    <a:cubicBezTo>
                      <a:pt x="43" y="197"/>
                      <a:pt x="44" y="198"/>
                      <a:pt x="44" y="198"/>
                    </a:cubicBezTo>
                    <a:cubicBezTo>
                      <a:pt x="44" y="198"/>
                      <a:pt x="44" y="198"/>
                      <a:pt x="44" y="198"/>
                    </a:cubicBezTo>
                    <a:cubicBezTo>
                      <a:pt x="44" y="197"/>
                      <a:pt x="44" y="197"/>
                      <a:pt x="44" y="197"/>
                    </a:cubicBezTo>
                    <a:cubicBezTo>
                      <a:pt x="44" y="198"/>
                      <a:pt x="44" y="198"/>
                      <a:pt x="44" y="198"/>
                    </a:cubicBezTo>
                    <a:cubicBezTo>
                      <a:pt x="44" y="198"/>
                      <a:pt x="44" y="198"/>
                      <a:pt x="44" y="198"/>
                    </a:cubicBezTo>
                    <a:cubicBezTo>
                      <a:pt x="44" y="197"/>
                      <a:pt x="44" y="197"/>
                      <a:pt x="44" y="197"/>
                    </a:cubicBezTo>
                    <a:cubicBezTo>
                      <a:pt x="44" y="198"/>
                      <a:pt x="44" y="198"/>
                      <a:pt x="44" y="198"/>
                    </a:cubicBezTo>
                    <a:cubicBezTo>
                      <a:pt x="45" y="197"/>
                      <a:pt x="45" y="197"/>
                      <a:pt x="45" y="197"/>
                    </a:cubicBezTo>
                    <a:cubicBezTo>
                      <a:pt x="44" y="197"/>
                      <a:pt x="44" y="197"/>
                      <a:pt x="44" y="197"/>
                    </a:cubicBezTo>
                    <a:cubicBezTo>
                      <a:pt x="44" y="198"/>
                      <a:pt x="44" y="198"/>
                      <a:pt x="44" y="198"/>
                    </a:cubicBezTo>
                    <a:cubicBezTo>
                      <a:pt x="45" y="197"/>
                      <a:pt x="45" y="197"/>
                      <a:pt x="45" y="197"/>
                    </a:cubicBezTo>
                    <a:cubicBezTo>
                      <a:pt x="44" y="197"/>
                      <a:pt x="44" y="197"/>
                      <a:pt x="44" y="197"/>
                    </a:cubicBezTo>
                    <a:cubicBezTo>
                      <a:pt x="45" y="197"/>
                      <a:pt x="45" y="197"/>
                      <a:pt x="45" y="197"/>
                    </a:cubicBezTo>
                    <a:cubicBezTo>
                      <a:pt x="44" y="196"/>
                      <a:pt x="44" y="196"/>
                      <a:pt x="44" y="196"/>
                    </a:cubicBezTo>
                    <a:cubicBezTo>
                      <a:pt x="44" y="197"/>
                      <a:pt x="44" y="197"/>
                      <a:pt x="44" y="197"/>
                    </a:cubicBezTo>
                    <a:cubicBezTo>
                      <a:pt x="45" y="197"/>
                      <a:pt x="45" y="197"/>
                      <a:pt x="45" y="197"/>
                    </a:cubicBezTo>
                    <a:cubicBezTo>
                      <a:pt x="44" y="196"/>
                      <a:pt x="44" y="196"/>
                      <a:pt x="44" y="196"/>
                    </a:cubicBezTo>
                    <a:cubicBezTo>
                      <a:pt x="45" y="197"/>
                      <a:pt x="45" y="197"/>
                      <a:pt x="45" y="197"/>
                    </a:cubicBezTo>
                    <a:cubicBezTo>
                      <a:pt x="46" y="196"/>
                      <a:pt x="46" y="196"/>
                      <a:pt x="46" y="196"/>
                    </a:cubicBezTo>
                    <a:cubicBezTo>
                      <a:pt x="46" y="196"/>
                      <a:pt x="36" y="190"/>
                      <a:pt x="25" y="184"/>
                    </a:cubicBezTo>
                    <a:cubicBezTo>
                      <a:pt x="20" y="182"/>
                      <a:pt x="15" y="179"/>
                      <a:pt x="10" y="177"/>
                    </a:cubicBezTo>
                    <a:cubicBezTo>
                      <a:pt x="8" y="176"/>
                      <a:pt x="6" y="175"/>
                      <a:pt x="5" y="174"/>
                    </a:cubicBezTo>
                    <a:cubicBezTo>
                      <a:pt x="4" y="174"/>
                      <a:pt x="4" y="173"/>
                      <a:pt x="3" y="173"/>
                    </a:cubicBezTo>
                    <a:cubicBezTo>
                      <a:pt x="3" y="173"/>
                      <a:pt x="2" y="173"/>
                      <a:pt x="2" y="173"/>
                    </a:cubicBezTo>
                    <a:cubicBezTo>
                      <a:pt x="1" y="173"/>
                      <a:pt x="1" y="173"/>
                      <a:pt x="1" y="173"/>
                    </a:cubicBezTo>
                    <a:cubicBezTo>
                      <a:pt x="1" y="173"/>
                      <a:pt x="1" y="173"/>
                      <a:pt x="0" y="174"/>
                    </a:cubicBezTo>
                    <a:cubicBezTo>
                      <a:pt x="0" y="174"/>
                      <a:pt x="0" y="175"/>
                      <a:pt x="1" y="176"/>
                    </a:cubicBezTo>
                    <a:cubicBezTo>
                      <a:pt x="44" y="202"/>
                      <a:pt x="44" y="202"/>
                      <a:pt x="44" y="202"/>
                    </a:cubicBezTo>
                    <a:cubicBezTo>
                      <a:pt x="45" y="201"/>
                      <a:pt x="45" y="201"/>
                      <a:pt x="45" y="201"/>
                    </a:cubicBezTo>
                    <a:cubicBezTo>
                      <a:pt x="45" y="200"/>
                      <a:pt x="45" y="200"/>
                      <a:pt x="45" y="200"/>
                    </a:cubicBezTo>
                    <a:cubicBezTo>
                      <a:pt x="45" y="200"/>
                      <a:pt x="35" y="195"/>
                      <a:pt x="25" y="190"/>
                    </a:cubicBezTo>
                    <a:cubicBezTo>
                      <a:pt x="20" y="187"/>
                      <a:pt x="15" y="184"/>
                      <a:pt x="10" y="182"/>
                    </a:cubicBezTo>
                    <a:cubicBezTo>
                      <a:pt x="8" y="181"/>
                      <a:pt x="7" y="181"/>
                      <a:pt x="5" y="180"/>
                    </a:cubicBezTo>
                    <a:cubicBezTo>
                      <a:pt x="5" y="180"/>
                      <a:pt x="4" y="179"/>
                      <a:pt x="4" y="179"/>
                    </a:cubicBezTo>
                    <a:cubicBezTo>
                      <a:pt x="3" y="179"/>
                      <a:pt x="3" y="179"/>
                      <a:pt x="2" y="179"/>
                    </a:cubicBezTo>
                    <a:cubicBezTo>
                      <a:pt x="2" y="179"/>
                      <a:pt x="2" y="179"/>
                      <a:pt x="2" y="179"/>
                    </a:cubicBezTo>
                    <a:cubicBezTo>
                      <a:pt x="1" y="179"/>
                      <a:pt x="1" y="179"/>
                      <a:pt x="1" y="180"/>
                    </a:cubicBezTo>
                    <a:cubicBezTo>
                      <a:pt x="1" y="181"/>
                      <a:pt x="1" y="181"/>
                      <a:pt x="1" y="181"/>
                    </a:cubicBezTo>
                    <a:cubicBezTo>
                      <a:pt x="1" y="181"/>
                      <a:pt x="1" y="181"/>
                      <a:pt x="1" y="181"/>
                    </a:cubicBezTo>
                    <a:cubicBezTo>
                      <a:pt x="1" y="182"/>
                      <a:pt x="1" y="182"/>
                      <a:pt x="1" y="182"/>
                    </a:cubicBezTo>
                    <a:cubicBezTo>
                      <a:pt x="1" y="182"/>
                      <a:pt x="2" y="182"/>
                      <a:pt x="2" y="182"/>
                    </a:cubicBezTo>
                    <a:cubicBezTo>
                      <a:pt x="5" y="184"/>
                      <a:pt x="15" y="191"/>
                      <a:pt x="25" y="197"/>
                    </a:cubicBezTo>
                    <a:cubicBezTo>
                      <a:pt x="30" y="199"/>
                      <a:pt x="35" y="202"/>
                      <a:pt x="38" y="205"/>
                    </a:cubicBezTo>
                    <a:cubicBezTo>
                      <a:pt x="40" y="206"/>
                      <a:pt x="41" y="207"/>
                      <a:pt x="42" y="207"/>
                    </a:cubicBezTo>
                    <a:cubicBezTo>
                      <a:pt x="43" y="207"/>
                      <a:pt x="43" y="208"/>
                      <a:pt x="43" y="208"/>
                    </a:cubicBezTo>
                    <a:cubicBezTo>
                      <a:pt x="43" y="208"/>
                      <a:pt x="43" y="208"/>
                      <a:pt x="43" y="208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08"/>
                      <a:pt x="43" y="208"/>
                      <a:pt x="43" y="208"/>
                    </a:cubicBezTo>
                    <a:cubicBezTo>
                      <a:pt x="43" y="208"/>
                      <a:pt x="43" y="208"/>
                      <a:pt x="43" y="208"/>
                    </a:cubicBezTo>
                    <a:cubicBezTo>
                      <a:pt x="44" y="208"/>
                      <a:pt x="44" y="208"/>
                      <a:pt x="44" y="208"/>
                    </a:cubicBezTo>
                    <a:cubicBezTo>
                      <a:pt x="43" y="208"/>
                      <a:pt x="43" y="208"/>
                      <a:pt x="43" y="208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3" y="208"/>
                      <a:pt x="43" y="208"/>
                      <a:pt x="43" y="208"/>
                    </a:cubicBezTo>
                    <a:cubicBezTo>
                      <a:pt x="43" y="208"/>
                      <a:pt x="43" y="208"/>
                      <a:pt x="43" y="208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3" y="208"/>
                      <a:pt x="43" y="208"/>
                      <a:pt x="43" y="208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3" y="207"/>
                      <a:pt x="43" y="207"/>
                      <a:pt x="43" y="207"/>
                    </a:cubicBezTo>
                    <a:cubicBezTo>
                      <a:pt x="43" y="208"/>
                      <a:pt x="43" y="208"/>
                      <a:pt x="43" y="208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3" y="207"/>
                      <a:pt x="43" y="207"/>
                      <a:pt x="43" y="207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3" y="206"/>
                      <a:pt x="43" y="206"/>
                      <a:pt x="43" y="206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44" y="206"/>
                      <a:pt x="44" y="206"/>
                      <a:pt x="43" y="206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5" y="206"/>
                      <a:pt x="45" y="206"/>
                      <a:pt x="45" y="206"/>
                    </a:cubicBezTo>
                    <a:cubicBezTo>
                      <a:pt x="44" y="206"/>
                      <a:pt x="44" y="206"/>
                      <a:pt x="44" y="206"/>
                    </a:cubicBezTo>
                    <a:cubicBezTo>
                      <a:pt x="44" y="207"/>
                      <a:pt x="44" y="207"/>
                      <a:pt x="44" y="207"/>
                    </a:cubicBezTo>
                    <a:cubicBezTo>
                      <a:pt x="45" y="206"/>
                      <a:pt x="45" y="206"/>
                      <a:pt x="45" y="206"/>
                    </a:cubicBezTo>
                    <a:cubicBezTo>
                      <a:pt x="45" y="206"/>
                      <a:pt x="45" y="206"/>
                      <a:pt x="45" y="206"/>
                    </a:cubicBezTo>
                    <a:cubicBezTo>
                      <a:pt x="45" y="206"/>
                      <a:pt x="44" y="205"/>
                      <a:pt x="42" y="205"/>
                    </a:cubicBezTo>
                    <a:cubicBezTo>
                      <a:pt x="38" y="203"/>
                      <a:pt x="29" y="198"/>
                      <a:pt x="20" y="194"/>
                    </a:cubicBezTo>
                    <a:cubicBezTo>
                      <a:pt x="16" y="192"/>
                      <a:pt x="12" y="191"/>
                      <a:pt x="9" y="189"/>
                    </a:cubicBezTo>
                    <a:cubicBezTo>
                      <a:pt x="8" y="189"/>
                      <a:pt x="6" y="188"/>
                      <a:pt x="5" y="188"/>
                    </a:cubicBezTo>
                    <a:cubicBezTo>
                      <a:pt x="5" y="187"/>
                      <a:pt x="5" y="187"/>
                      <a:pt x="4" y="187"/>
                    </a:cubicBezTo>
                    <a:cubicBezTo>
                      <a:pt x="4" y="187"/>
                      <a:pt x="4" y="187"/>
                      <a:pt x="4" y="18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3" y="187"/>
                      <a:pt x="3" y="187"/>
                      <a:pt x="3" y="187"/>
                    </a:cubicBezTo>
                    <a:cubicBezTo>
                      <a:pt x="2" y="187"/>
                      <a:pt x="2" y="187"/>
                      <a:pt x="2" y="188"/>
                    </a:cubicBezTo>
                    <a:cubicBezTo>
                      <a:pt x="1" y="188"/>
                      <a:pt x="2" y="189"/>
                      <a:pt x="2" y="190"/>
                    </a:cubicBezTo>
                    <a:cubicBezTo>
                      <a:pt x="43" y="215"/>
                      <a:pt x="43" y="215"/>
                      <a:pt x="43" y="215"/>
                    </a:cubicBezTo>
                    <a:cubicBezTo>
                      <a:pt x="44" y="214"/>
                      <a:pt x="44" y="214"/>
                      <a:pt x="44" y="214"/>
                    </a:cubicBezTo>
                    <a:cubicBezTo>
                      <a:pt x="44" y="212"/>
                      <a:pt x="44" y="212"/>
                      <a:pt x="44" y="212"/>
                    </a:cubicBezTo>
                    <a:cubicBezTo>
                      <a:pt x="44" y="212"/>
                      <a:pt x="34" y="207"/>
                      <a:pt x="24" y="202"/>
                    </a:cubicBezTo>
                    <a:cubicBezTo>
                      <a:pt x="19" y="200"/>
                      <a:pt x="14" y="197"/>
                      <a:pt x="10" y="196"/>
                    </a:cubicBezTo>
                    <a:cubicBezTo>
                      <a:pt x="8" y="195"/>
                      <a:pt x="6" y="194"/>
                      <a:pt x="5" y="193"/>
                    </a:cubicBezTo>
                    <a:cubicBezTo>
                      <a:pt x="4" y="193"/>
                      <a:pt x="4" y="193"/>
                      <a:pt x="3" y="193"/>
                    </a:cubicBezTo>
                    <a:cubicBezTo>
                      <a:pt x="3" y="192"/>
                      <a:pt x="2" y="192"/>
                      <a:pt x="2" y="192"/>
                    </a:cubicBezTo>
                    <a:cubicBezTo>
                      <a:pt x="1" y="192"/>
                      <a:pt x="1" y="192"/>
                      <a:pt x="1" y="192"/>
                    </a:cubicBezTo>
                    <a:cubicBezTo>
                      <a:pt x="1" y="192"/>
                      <a:pt x="1" y="193"/>
                      <a:pt x="1" y="193"/>
                    </a:cubicBezTo>
                    <a:cubicBezTo>
                      <a:pt x="0" y="194"/>
                      <a:pt x="0" y="195"/>
                      <a:pt x="1" y="195"/>
                    </a:cubicBezTo>
                    <a:cubicBezTo>
                      <a:pt x="44" y="222"/>
                      <a:pt x="44" y="222"/>
                      <a:pt x="44" y="222"/>
                    </a:cubicBezTo>
                    <a:cubicBezTo>
                      <a:pt x="45" y="221"/>
                      <a:pt x="45" y="221"/>
                      <a:pt x="45" y="221"/>
                    </a:cubicBezTo>
                    <a:cubicBezTo>
                      <a:pt x="46" y="220"/>
                      <a:pt x="46" y="220"/>
                      <a:pt x="46" y="220"/>
                    </a:cubicBezTo>
                    <a:cubicBezTo>
                      <a:pt x="46" y="220"/>
                      <a:pt x="36" y="214"/>
                      <a:pt x="26" y="209"/>
                    </a:cubicBezTo>
                    <a:cubicBezTo>
                      <a:pt x="21" y="206"/>
                      <a:pt x="16" y="204"/>
                      <a:pt x="11" y="202"/>
                    </a:cubicBezTo>
                    <a:cubicBezTo>
                      <a:pt x="9" y="201"/>
                      <a:pt x="8" y="200"/>
                      <a:pt x="6" y="199"/>
                    </a:cubicBezTo>
                    <a:cubicBezTo>
                      <a:pt x="6" y="199"/>
                      <a:pt x="5" y="199"/>
                      <a:pt x="5" y="198"/>
                    </a:cubicBezTo>
                    <a:cubicBezTo>
                      <a:pt x="4" y="198"/>
                      <a:pt x="4" y="198"/>
                      <a:pt x="4" y="198"/>
                    </a:cubicBezTo>
                    <a:cubicBezTo>
                      <a:pt x="4" y="198"/>
                      <a:pt x="4" y="198"/>
                      <a:pt x="3" y="198"/>
                    </a:cubicBezTo>
                    <a:cubicBezTo>
                      <a:pt x="3" y="198"/>
                      <a:pt x="3" y="198"/>
                      <a:pt x="3" y="198"/>
                    </a:cubicBezTo>
                    <a:cubicBezTo>
                      <a:pt x="3" y="198"/>
                      <a:pt x="2" y="198"/>
                      <a:pt x="2" y="199"/>
                    </a:cubicBezTo>
                    <a:cubicBezTo>
                      <a:pt x="2" y="200"/>
                      <a:pt x="2" y="200"/>
                      <a:pt x="3" y="201"/>
                    </a:cubicBezTo>
                    <a:cubicBezTo>
                      <a:pt x="44" y="227"/>
                      <a:pt x="44" y="227"/>
                      <a:pt x="44" y="227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5" y="224"/>
                      <a:pt x="45" y="224"/>
                      <a:pt x="45" y="224"/>
                    </a:cubicBezTo>
                    <a:cubicBezTo>
                      <a:pt x="45" y="224"/>
                      <a:pt x="45" y="224"/>
                      <a:pt x="44" y="225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5" y="224"/>
                      <a:pt x="45" y="224"/>
                      <a:pt x="45" y="224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6" y="224"/>
                      <a:pt x="46" y="224"/>
                      <a:pt x="45" y="224"/>
                    </a:cubicBezTo>
                    <a:cubicBezTo>
                      <a:pt x="45" y="226"/>
                      <a:pt x="45" y="226"/>
                      <a:pt x="45" y="226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6" y="224"/>
                      <a:pt x="46" y="224"/>
                      <a:pt x="46" y="224"/>
                    </a:cubicBezTo>
                    <a:cubicBezTo>
                      <a:pt x="45" y="224"/>
                      <a:pt x="45" y="224"/>
                      <a:pt x="43" y="223"/>
                    </a:cubicBezTo>
                    <a:cubicBezTo>
                      <a:pt x="39" y="221"/>
                      <a:pt x="29" y="216"/>
                      <a:pt x="20" y="212"/>
                    </a:cubicBezTo>
                    <a:cubicBezTo>
                      <a:pt x="16" y="209"/>
                      <a:pt x="11" y="207"/>
                      <a:pt x="8" y="206"/>
                    </a:cubicBezTo>
                    <a:cubicBezTo>
                      <a:pt x="7" y="205"/>
                      <a:pt x="5" y="204"/>
                      <a:pt x="4" y="204"/>
                    </a:cubicBezTo>
                    <a:cubicBezTo>
                      <a:pt x="4" y="204"/>
                      <a:pt x="3" y="204"/>
                      <a:pt x="3" y="203"/>
                    </a:cubicBezTo>
                    <a:cubicBezTo>
                      <a:pt x="2" y="203"/>
                      <a:pt x="2" y="203"/>
                      <a:pt x="2" y="203"/>
                    </a:cubicBezTo>
                    <a:cubicBezTo>
                      <a:pt x="1" y="203"/>
                      <a:pt x="1" y="203"/>
                      <a:pt x="1" y="203"/>
                    </a:cubicBezTo>
                    <a:cubicBezTo>
                      <a:pt x="1" y="203"/>
                      <a:pt x="0" y="203"/>
                      <a:pt x="0" y="204"/>
                    </a:cubicBezTo>
                    <a:cubicBezTo>
                      <a:pt x="0" y="204"/>
                      <a:pt x="0" y="205"/>
                      <a:pt x="0" y="205"/>
                    </a:cubicBezTo>
                    <a:cubicBezTo>
                      <a:pt x="0" y="205"/>
                      <a:pt x="0" y="206"/>
                      <a:pt x="1" y="206"/>
                    </a:cubicBezTo>
                    <a:cubicBezTo>
                      <a:pt x="1" y="206"/>
                      <a:pt x="3" y="207"/>
                      <a:pt x="7" y="210"/>
                    </a:cubicBezTo>
                    <a:cubicBezTo>
                      <a:pt x="13" y="213"/>
                      <a:pt x="22" y="219"/>
                      <a:pt x="29" y="223"/>
                    </a:cubicBezTo>
                    <a:cubicBezTo>
                      <a:pt x="33" y="226"/>
                      <a:pt x="36" y="228"/>
                      <a:pt x="39" y="229"/>
                    </a:cubicBezTo>
                    <a:cubicBezTo>
                      <a:pt x="40" y="230"/>
                      <a:pt x="41" y="231"/>
                      <a:pt x="41" y="231"/>
                    </a:cubicBezTo>
                    <a:cubicBezTo>
                      <a:pt x="42" y="232"/>
                      <a:pt x="42" y="232"/>
                      <a:pt x="42" y="232"/>
                    </a:cubicBezTo>
                    <a:cubicBezTo>
                      <a:pt x="42" y="232"/>
                      <a:pt x="42" y="232"/>
                      <a:pt x="42" y="232"/>
                    </a:cubicBezTo>
                    <a:cubicBezTo>
                      <a:pt x="42" y="232"/>
                      <a:pt x="42" y="232"/>
                      <a:pt x="42" y="232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2" y="232"/>
                      <a:pt x="42" y="232"/>
                      <a:pt x="42" y="232"/>
                    </a:cubicBezTo>
                    <a:cubicBezTo>
                      <a:pt x="42" y="232"/>
                      <a:pt x="42" y="232"/>
                      <a:pt x="42" y="232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2" y="232"/>
                      <a:pt x="42" y="232"/>
                      <a:pt x="42" y="232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2" y="231"/>
                      <a:pt x="42" y="231"/>
                      <a:pt x="42" y="231"/>
                    </a:cubicBezTo>
                    <a:cubicBezTo>
                      <a:pt x="42" y="231"/>
                      <a:pt x="42" y="231"/>
                      <a:pt x="42" y="232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2" y="231"/>
                      <a:pt x="42" y="231"/>
                      <a:pt x="42" y="231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2" y="230"/>
                      <a:pt x="42" y="230"/>
                      <a:pt x="42" y="230"/>
                    </a:cubicBezTo>
                    <a:cubicBezTo>
                      <a:pt x="42" y="231"/>
                      <a:pt x="42" y="231"/>
                      <a:pt x="42" y="231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2" y="230"/>
                      <a:pt x="42" y="230"/>
                      <a:pt x="42" y="230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2" y="230"/>
                      <a:pt x="42" y="230"/>
                      <a:pt x="42" y="230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2" y="230"/>
                      <a:pt x="42" y="230"/>
                      <a:pt x="42" y="230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3" y="231"/>
                      <a:pt x="43" y="231"/>
                      <a:pt x="43" y="231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3" y="230"/>
                      <a:pt x="43" y="230"/>
                      <a:pt x="43" y="230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3" y="230"/>
                      <a:pt x="43" y="230"/>
                      <a:pt x="43" y="230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3" y="229"/>
                      <a:pt x="42" y="229"/>
                      <a:pt x="41" y="228"/>
                    </a:cubicBezTo>
                    <a:cubicBezTo>
                      <a:pt x="36" y="226"/>
                      <a:pt x="27" y="222"/>
                      <a:pt x="18" y="218"/>
                    </a:cubicBezTo>
                    <a:cubicBezTo>
                      <a:pt x="10" y="214"/>
                      <a:pt x="3" y="211"/>
                      <a:pt x="3" y="211"/>
                    </a:cubicBezTo>
                    <a:cubicBezTo>
                      <a:pt x="2" y="211"/>
                      <a:pt x="1" y="211"/>
                      <a:pt x="1" y="212"/>
                    </a:cubicBezTo>
                    <a:cubicBezTo>
                      <a:pt x="1" y="212"/>
                      <a:pt x="1" y="213"/>
                      <a:pt x="2" y="214"/>
                    </a:cubicBezTo>
                    <a:cubicBezTo>
                      <a:pt x="43" y="239"/>
                      <a:pt x="43" y="239"/>
                      <a:pt x="43" y="239"/>
                    </a:cubicBezTo>
                    <a:cubicBezTo>
                      <a:pt x="43" y="238"/>
                      <a:pt x="43" y="238"/>
                      <a:pt x="43" y="238"/>
                    </a:cubicBezTo>
                    <a:cubicBezTo>
                      <a:pt x="44" y="237"/>
                      <a:pt x="44" y="237"/>
                      <a:pt x="44" y="237"/>
                    </a:cubicBezTo>
                    <a:cubicBezTo>
                      <a:pt x="44" y="237"/>
                      <a:pt x="35" y="232"/>
                      <a:pt x="25" y="227"/>
                    </a:cubicBezTo>
                    <a:cubicBezTo>
                      <a:pt x="20" y="225"/>
                      <a:pt x="15" y="222"/>
                      <a:pt x="11" y="220"/>
                    </a:cubicBezTo>
                    <a:cubicBezTo>
                      <a:pt x="10" y="219"/>
                      <a:pt x="8" y="219"/>
                      <a:pt x="7" y="218"/>
                    </a:cubicBezTo>
                    <a:cubicBezTo>
                      <a:pt x="6" y="218"/>
                      <a:pt x="6" y="218"/>
                      <a:pt x="5" y="217"/>
                    </a:cubicBezTo>
                    <a:cubicBezTo>
                      <a:pt x="5" y="217"/>
                      <a:pt x="5" y="217"/>
                      <a:pt x="5" y="217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3" y="217"/>
                      <a:pt x="3" y="217"/>
                      <a:pt x="3" y="217"/>
                    </a:cubicBezTo>
                    <a:cubicBezTo>
                      <a:pt x="3" y="217"/>
                      <a:pt x="3" y="217"/>
                      <a:pt x="3" y="218"/>
                    </a:cubicBezTo>
                    <a:cubicBezTo>
                      <a:pt x="2" y="219"/>
                      <a:pt x="2" y="219"/>
                      <a:pt x="3" y="220"/>
                    </a:cubicBezTo>
                    <a:cubicBezTo>
                      <a:pt x="44" y="245"/>
                      <a:pt x="44" y="245"/>
                      <a:pt x="44" y="245"/>
                    </a:cubicBezTo>
                    <a:cubicBezTo>
                      <a:pt x="45" y="244"/>
                      <a:pt x="45" y="244"/>
                      <a:pt x="45" y="244"/>
                    </a:cubicBezTo>
                    <a:cubicBezTo>
                      <a:pt x="45" y="243"/>
                      <a:pt x="45" y="243"/>
                      <a:pt x="45" y="243"/>
                    </a:cubicBezTo>
                    <a:cubicBezTo>
                      <a:pt x="45" y="243"/>
                      <a:pt x="35" y="237"/>
                      <a:pt x="24" y="232"/>
                    </a:cubicBezTo>
                    <a:cubicBezTo>
                      <a:pt x="19" y="229"/>
                      <a:pt x="14" y="227"/>
                      <a:pt x="10" y="225"/>
                    </a:cubicBezTo>
                    <a:cubicBezTo>
                      <a:pt x="8" y="224"/>
                      <a:pt x="6" y="223"/>
                      <a:pt x="5" y="222"/>
                    </a:cubicBezTo>
                    <a:cubicBezTo>
                      <a:pt x="4" y="222"/>
                      <a:pt x="4" y="222"/>
                      <a:pt x="3" y="222"/>
                    </a:cubicBezTo>
                    <a:cubicBezTo>
                      <a:pt x="3" y="221"/>
                      <a:pt x="3" y="221"/>
                      <a:pt x="3" y="221"/>
                    </a:cubicBezTo>
                    <a:cubicBezTo>
                      <a:pt x="2" y="221"/>
                      <a:pt x="2" y="221"/>
                      <a:pt x="2" y="221"/>
                    </a:cubicBezTo>
                    <a:cubicBezTo>
                      <a:pt x="2" y="221"/>
                      <a:pt x="2" y="221"/>
                      <a:pt x="2" y="221"/>
                    </a:cubicBezTo>
                    <a:cubicBezTo>
                      <a:pt x="1" y="221"/>
                      <a:pt x="1" y="221"/>
                      <a:pt x="1" y="221"/>
                    </a:cubicBezTo>
                    <a:cubicBezTo>
                      <a:pt x="1" y="221"/>
                      <a:pt x="1" y="222"/>
                      <a:pt x="1" y="222"/>
                    </a:cubicBezTo>
                    <a:cubicBezTo>
                      <a:pt x="0" y="223"/>
                      <a:pt x="0" y="224"/>
                      <a:pt x="1" y="224"/>
                    </a:cubicBezTo>
                    <a:cubicBezTo>
                      <a:pt x="43" y="250"/>
                      <a:pt x="43" y="250"/>
                      <a:pt x="43" y="250"/>
                    </a:cubicBezTo>
                    <a:cubicBezTo>
                      <a:pt x="44" y="249"/>
                      <a:pt x="44" y="249"/>
                      <a:pt x="44" y="249"/>
                    </a:cubicBezTo>
                    <a:cubicBezTo>
                      <a:pt x="44" y="248"/>
                      <a:pt x="44" y="248"/>
                      <a:pt x="44" y="248"/>
                    </a:cubicBezTo>
                    <a:cubicBezTo>
                      <a:pt x="44" y="248"/>
                      <a:pt x="35" y="243"/>
                      <a:pt x="25" y="238"/>
                    </a:cubicBezTo>
                    <a:cubicBezTo>
                      <a:pt x="20" y="236"/>
                      <a:pt x="15" y="233"/>
                      <a:pt x="11" y="232"/>
                    </a:cubicBezTo>
                    <a:cubicBezTo>
                      <a:pt x="9" y="231"/>
                      <a:pt x="7" y="230"/>
                      <a:pt x="6" y="230"/>
                    </a:cubicBezTo>
                    <a:cubicBezTo>
                      <a:pt x="5" y="229"/>
                      <a:pt x="5" y="229"/>
                      <a:pt x="4" y="229"/>
                    </a:cubicBezTo>
                    <a:cubicBezTo>
                      <a:pt x="4" y="229"/>
                      <a:pt x="4" y="229"/>
                      <a:pt x="4" y="229"/>
                    </a:cubicBezTo>
                    <a:cubicBezTo>
                      <a:pt x="4" y="229"/>
                      <a:pt x="4" y="229"/>
                      <a:pt x="3" y="229"/>
                    </a:cubicBezTo>
                    <a:cubicBezTo>
                      <a:pt x="3" y="229"/>
                      <a:pt x="3" y="229"/>
                      <a:pt x="3" y="229"/>
                    </a:cubicBezTo>
                    <a:cubicBezTo>
                      <a:pt x="3" y="229"/>
                      <a:pt x="2" y="229"/>
                      <a:pt x="2" y="229"/>
                    </a:cubicBezTo>
                    <a:cubicBezTo>
                      <a:pt x="3" y="230"/>
                      <a:pt x="3" y="230"/>
                      <a:pt x="3" y="230"/>
                    </a:cubicBezTo>
                    <a:cubicBezTo>
                      <a:pt x="2" y="229"/>
                      <a:pt x="2" y="229"/>
                      <a:pt x="2" y="229"/>
                    </a:cubicBezTo>
                    <a:cubicBezTo>
                      <a:pt x="2" y="230"/>
                      <a:pt x="2" y="230"/>
                      <a:pt x="2" y="230"/>
                    </a:cubicBezTo>
                    <a:cubicBezTo>
                      <a:pt x="2" y="231"/>
                      <a:pt x="2" y="231"/>
                      <a:pt x="2" y="231"/>
                    </a:cubicBezTo>
                    <a:cubicBezTo>
                      <a:pt x="3" y="232"/>
                      <a:pt x="3" y="232"/>
                      <a:pt x="3" y="232"/>
                    </a:cubicBezTo>
                    <a:cubicBezTo>
                      <a:pt x="3" y="232"/>
                      <a:pt x="4" y="233"/>
                      <a:pt x="5" y="234"/>
                    </a:cubicBezTo>
                    <a:cubicBezTo>
                      <a:pt x="10" y="237"/>
                      <a:pt x="20" y="242"/>
                      <a:pt x="28" y="247"/>
                    </a:cubicBezTo>
                    <a:cubicBezTo>
                      <a:pt x="33" y="250"/>
                      <a:pt x="36" y="252"/>
                      <a:pt x="39" y="254"/>
                    </a:cubicBezTo>
                    <a:cubicBezTo>
                      <a:pt x="41" y="255"/>
                      <a:pt x="42" y="256"/>
                      <a:pt x="43" y="256"/>
                    </a:cubicBezTo>
                    <a:cubicBezTo>
                      <a:pt x="43" y="256"/>
                      <a:pt x="43" y="257"/>
                      <a:pt x="43" y="257"/>
                    </a:cubicBezTo>
                    <a:cubicBezTo>
                      <a:pt x="44" y="257"/>
                      <a:pt x="44" y="257"/>
                      <a:pt x="44" y="257"/>
                    </a:cubicBezTo>
                    <a:cubicBezTo>
                      <a:pt x="44" y="257"/>
                      <a:pt x="44" y="257"/>
                      <a:pt x="44" y="257"/>
                    </a:cubicBezTo>
                    <a:cubicBezTo>
                      <a:pt x="44" y="256"/>
                      <a:pt x="44" y="256"/>
                      <a:pt x="44" y="256"/>
                    </a:cubicBezTo>
                    <a:cubicBezTo>
                      <a:pt x="43" y="257"/>
                      <a:pt x="43" y="257"/>
                      <a:pt x="43" y="257"/>
                    </a:cubicBezTo>
                    <a:cubicBezTo>
                      <a:pt x="44" y="257"/>
                      <a:pt x="44" y="257"/>
                      <a:pt x="44" y="257"/>
                    </a:cubicBezTo>
                    <a:cubicBezTo>
                      <a:pt x="44" y="256"/>
                      <a:pt x="44" y="256"/>
                      <a:pt x="44" y="256"/>
                    </a:cubicBezTo>
                    <a:cubicBezTo>
                      <a:pt x="43" y="257"/>
                      <a:pt x="43" y="257"/>
                      <a:pt x="43" y="257"/>
                    </a:cubicBezTo>
                    <a:cubicBezTo>
                      <a:pt x="45" y="256"/>
                      <a:pt x="45" y="256"/>
                      <a:pt x="45" y="256"/>
                    </a:cubicBezTo>
                    <a:cubicBezTo>
                      <a:pt x="43" y="256"/>
                      <a:pt x="43" y="256"/>
                      <a:pt x="43" y="256"/>
                    </a:cubicBezTo>
                    <a:cubicBezTo>
                      <a:pt x="43" y="256"/>
                      <a:pt x="43" y="257"/>
                      <a:pt x="43" y="257"/>
                    </a:cubicBezTo>
                    <a:cubicBezTo>
                      <a:pt x="45" y="256"/>
                      <a:pt x="45" y="256"/>
                      <a:pt x="45" y="256"/>
                    </a:cubicBezTo>
                    <a:cubicBezTo>
                      <a:pt x="43" y="256"/>
                      <a:pt x="43" y="256"/>
                      <a:pt x="43" y="256"/>
                    </a:cubicBezTo>
                    <a:cubicBezTo>
                      <a:pt x="45" y="256"/>
                      <a:pt x="45" y="256"/>
                      <a:pt x="45" y="256"/>
                    </a:cubicBezTo>
                    <a:cubicBezTo>
                      <a:pt x="43" y="255"/>
                      <a:pt x="43" y="255"/>
                      <a:pt x="43" y="255"/>
                    </a:cubicBezTo>
                    <a:cubicBezTo>
                      <a:pt x="43" y="256"/>
                      <a:pt x="43" y="256"/>
                      <a:pt x="43" y="256"/>
                    </a:cubicBezTo>
                    <a:cubicBezTo>
                      <a:pt x="45" y="256"/>
                      <a:pt x="45" y="256"/>
                      <a:pt x="45" y="256"/>
                    </a:cubicBezTo>
                    <a:cubicBezTo>
                      <a:pt x="43" y="255"/>
                      <a:pt x="43" y="255"/>
                      <a:pt x="43" y="255"/>
                    </a:cubicBezTo>
                    <a:cubicBezTo>
                      <a:pt x="45" y="256"/>
                      <a:pt x="45" y="256"/>
                      <a:pt x="45" y="256"/>
                    </a:cubicBezTo>
                    <a:cubicBezTo>
                      <a:pt x="45" y="255"/>
                      <a:pt x="45" y="255"/>
                      <a:pt x="45" y="255"/>
                    </a:cubicBezTo>
                    <a:cubicBezTo>
                      <a:pt x="3" y="235"/>
                      <a:pt x="3" y="235"/>
                      <a:pt x="3" y="235"/>
                    </a:cubicBezTo>
                    <a:cubicBezTo>
                      <a:pt x="2" y="235"/>
                      <a:pt x="2" y="235"/>
                      <a:pt x="1" y="236"/>
                    </a:cubicBezTo>
                    <a:cubicBezTo>
                      <a:pt x="1" y="236"/>
                      <a:pt x="1" y="237"/>
                      <a:pt x="2" y="237"/>
                    </a:cubicBezTo>
                    <a:cubicBezTo>
                      <a:pt x="2" y="237"/>
                      <a:pt x="4" y="239"/>
                      <a:pt x="8" y="241"/>
                    </a:cubicBezTo>
                    <a:cubicBezTo>
                      <a:pt x="14" y="245"/>
                      <a:pt x="22" y="250"/>
                      <a:pt x="30" y="254"/>
                    </a:cubicBezTo>
                    <a:cubicBezTo>
                      <a:pt x="33" y="257"/>
                      <a:pt x="36" y="259"/>
                      <a:pt x="39" y="260"/>
                    </a:cubicBezTo>
                    <a:cubicBezTo>
                      <a:pt x="40" y="261"/>
                      <a:pt x="41" y="261"/>
                      <a:pt x="41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3" y="262"/>
                      <a:pt x="43" y="262"/>
                      <a:pt x="43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3" y="262"/>
                      <a:pt x="43" y="262"/>
                      <a:pt x="43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3" y="262"/>
                      <a:pt x="43" y="262"/>
                      <a:pt x="43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3" y="262"/>
                      <a:pt x="43" y="262"/>
                      <a:pt x="43" y="262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3" y="262"/>
                      <a:pt x="43" y="262"/>
                      <a:pt x="43" y="262"/>
                    </a:cubicBezTo>
                    <a:cubicBezTo>
                      <a:pt x="42" y="261"/>
                      <a:pt x="42" y="261"/>
                      <a:pt x="42" y="261"/>
                    </a:cubicBezTo>
                    <a:cubicBezTo>
                      <a:pt x="42" y="262"/>
                      <a:pt x="42" y="262"/>
                      <a:pt x="42" y="262"/>
                    </a:cubicBezTo>
                    <a:cubicBezTo>
                      <a:pt x="43" y="262"/>
                      <a:pt x="43" y="262"/>
                      <a:pt x="43" y="262"/>
                    </a:cubicBezTo>
                    <a:cubicBezTo>
                      <a:pt x="42" y="261"/>
                      <a:pt x="42" y="261"/>
                      <a:pt x="42" y="261"/>
                    </a:cubicBezTo>
                    <a:cubicBezTo>
                      <a:pt x="43" y="262"/>
                      <a:pt x="43" y="262"/>
                      <a:pt x="43" y="262"/>
                    </a:cubicBezTo>
                    <a:cubicBezTo>
                      <a:pt x="44" y="260"/>
                      <a:pt x="44" y="260"/>
                      <a:pt x="44" y="260"/>
                    </a:cubicBezTo>
                    <a:cubicBezTo>
                      <a:pt x="4" y="243"/>
                      <a:pt x="4" y="243"/>
                      <a:pt x="4" y="243"/>
                    </a:cubicBezTo>
                    <a:cubicBezTo>
                      <a:pt x="4" y="243"/>
                      <a:pt x="3" y="243"/>
                      <a:pt x="3" y="243"/>
                    </a:cubicBezTo>
                    <a:cubicBezTo>
                      <a:pt x="2" y="244"/>
                      <a:pt x="2" y="245"/>
                      <a:pt x="3" y="245"/>
                    </a:cubicBezTo>
                    <a:cubicBezTo>
                      <a:pt x="43" y="270"/>
                      <a:pt x="43" y="270"/>
                      <a:pt x="43" y="270"/>
                    </a:cubicBezTo>
                    <a:cubicBezTo>
                      <a:pt x="44" y="269"/>
                      <a:pt x="44" y="269"/>
                      <a:pt x="44" y="269"/>
                    </a:cubicBezTo>
                    <a:cubicBezTo>
                      <a:pt x="45" y="268"/>
                      <a:pt x="45" y="268"/>
                      <a:pt x="45" y="268"/>
                    </a:cubicBezTo>
                    <a:cubicBezTo>
                      <a:pt x="45" y="268"/>
                      <a:pt x="35" y="263"/>
                      <a:pt x="25" y="258"/>
                    </a:cubicBezTo>
                    <a:cubicBezTo>
                      <a:pt x="20" y="256"/>
                      <a:pt x="15" y="253"/>
                      <a:pt x="11" y="251"/>
                    </a:cubicBezTo>
                    <a:cubicBezTo>
                      <a:pt x="9" y="251"/>
                      <a:pt x="7" y="250"/>
                      <a:pt x="5" y="249"/>
                    </a:cubicBezTo>
                    <a:cubicBezTo>
                      <a:pt x="5" y="249"/>
                      <a:pt x="4" y="249"/>
                      <a:pt x="4" y="249"/>
                    </a:cubicBezTo>
                    <a:cubicBezTo>
                      <a:pt x="3" y="248"/>
                      <a:pt x="3" y="248"/>
                      <a:pt x="2" y="248"/>
                    </a:cubicBezTo>
                    <a:cubicBezTo>
                      <a:pt x="2" y="248"/>
                      <a:pt x="2" y="248"/>
                      <a:pt x="2" y="248"/>
                    </a:cubicBezTo>
                    <a:cubicBezTo>
                      <a:pt x="2" y="248"/>
                      <a:pt x="1" y="249"/>
                      <a:pt x="1" y="249"/>
                    </a:cubicBezTo>
                    <a:cubicBezTo>
                      <a:pt x="1" y="249"/>
                      <a:pt x="1" y="250"/>
                      <a:pt x="1" y="250"/>
                    </a:cubicBezTo>
                    <a:cubicBezTo>
                      <a:pt x="1" y="251"/>
                      <a:pt x="1" y="251"/>
                      <a:pt x="2" y="251"/>
                    </a:cubicBezTo>
                    <a:cubicBezTo>
                      <a:pt x="2" y="251"/>
                      <a:pt x="4" y="253"/>
                      <a:pt x="8" y="255"/>
                    </a:cubicBezTo>
                    <a:cubicBezTo>
                      <a:pt x="14" y="259"/>
                      <a:pt x="23" y="264"/>
                      <a:pt x="31" y="269"/>
                    </a:cubicBezTo>
                    <a:cubicBezTo>
                      <a:pt x="35" y="271"/>
                      <a:pt x="38" y="273"/>
                      <a:pt x="40" y="275"/>
                    </a:cubicBezTo>
                    <a:cubicBezTo>
                      <a:pt x="42" y="275"/>
                      <a:pt x="43" y="276"/>
                      <a:pt x="43" y="277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4" y="276"/>
                      <a:pt x="44" y="276"/>
                      <a:pt x="44" y="276"/>
                    </a:cubicBezTo>
                    <a:cubicBezTo>
                      <a:pt x="44" y="277"/>
                      <a:pt x="44" y="277"/>
                      <a:pt x="44" y="277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4" y="276"/>
                      <a:pt x="44" y="276"/>
                      <a:pt x="44" y="276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4" y="276"/>
                      <a:pt x="44" y="276"/>
                      <a:pt x="44" y="276"/>
                    </a:cubicBezTo>
                    <a:cubicBezTo>
                      <a:pt x="44" y="276"/>
                      <a:pt x="44" y="276"/>
                      <a:pt x="44" y="276"/>
                    </a:cubicBezTo>
                    <a:cubicBezTo>
                      <a:pt x="45" y="276"/>
                      <a:pt x="45" y="276"/>
                      <a:pt x="45" y="276"/>
                    </a:cubicBezTo>
                    <a:cubicBezTo>
                      <a:pt x="44" y="276"/>
                      <a:pt x="44" y="276"/>
                      <a:pt x="44" y="276"/>
                    </a:cubicBezTo>
                    <a:cubicBezTo>
                      <a:pt x="45" y="277"/>
                      <a:pt x="45" y="277"/>
                      <a:pt x="45" y="277"/>
                    </a:cubicBezTo>
                    <a:cubicBezTo>
                      <a:pt x="46" y="275"/>
                      <a:pt x="46" y="275"/>
                      <a:pt x="46" y="275"/>
                    </a:cubicBezTo>
                    <a:cubicBezTo>
                      <a:pt x="3" y="256"/>
                      <a:pt x="3" y="256"/>
                      <a:pt x="3" y="256"/>
                    </a:cubicBezTo>
                    <a:cubicBezTo>
                      <a:pt x="2" y="256"/>
                      <a:pt x="1" y="256"/>
                      <a:pt x="1" y="257"/>
                    </a:cubicBezTo>
                    <a:cubicBezTo>
                      <a:pt x="1" y="257"/>
                      <a:pt x="1" y="258"/>
                      <a:pt x="2" y="259"/>
                    </a:cubicBezTo>
                    <a:cubicBezTo>
                      <a:pt x="2" y="259"/>
                      <a:pt x="4" y="260"/>
                      <a:pt x="8" y="262"/>
                    </a:cubicBezTo>
                    <a:cubicBezTo>
                      <a:pt x="14" y="266"/>
                      <a:pt x="22" y="271"/>
                      <a:pt x="30" y="276"/>
                    </a:cubicBezTo>
                    <a:cubicBezTo>
                      <a:pt x="33" y="278"/>
                      <a:pt x="36" y="280"/>
                      <a:pt x="39" y="281"/>
                    </a:cubicBezTo>
                    <a:cubicBezTo>
                      <a:pt x="40" y="282"/>
                      <a:pt x="41" y="283"/>
                      <a:pt x="41" y="283"/>
                    </a:cubicBezTo>
                    <a:cubicBezTo>
                      <a:pt x="42" y="284"/>
                      <a:pt x="42" y="284"/>
                      <a:pt x="42" y="284"/>
                    </a:cubicBezTo>
                    <a:cubicBezTo>
                      <a:pt x="42" y="284"/>
                      <a:pt x="42" y="284"/>
                      <a:pt x="42" y="284"/>
                    </a:cubicBezTo>
                    <a:cubicBezTo>
                      <a:pt x="42" y="283"/>
                      <a:pt x="42" y="283"/>
                      <a:pt x="42" y="283"/>
                    </a:cubicBezTo>
                    <a:cubicBezTo>
                      <a:pt x="42" y="284"/>
                      <a:pt x="42" y="284"/>
                      <a:pt x="42" y="284"/>
                    </a:cubicBezTo>
                    <a:cubicBezTo>
                      <a:pt x="42" y="284"/>
                      <a:pt x="42" y="284"/>
                      <a:pt x="42" y="284"/>
                    </a:cubicBezTo>
                    <a:cubicBezTo>
                      <a:pt x="42" y="283"/>
                      <a:pt x="42" y="283"/>
                      <a:pt x="42" y="283"/>
                    </a:cubicBezTo>
                    <a:cubicBezTo>
                      <a:pt x="42" y="284"/>
                      <a:pt x="42" y="284"/>
                      <a:pt x="42" y="284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2" y="283"/>
                      <a:pt x="42" y="283"/>
                      <a:pt x="42" y="283"/>
                    </a:cubicBezTo>
                    <a:cubicBezTo>
                      <a:pt x="42" y="283"/>
                      <a:pt x="42" y="284"/>
                      <a:pt x="42" y="284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2" y="283"/>
                      <a:pt x="42" y="283"/>
                      <a:pt x="42" y="283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2" y="282"/>
                      <a:pt x="42" y="282"/>
                      <a:pt x="42" y="282"/>
                    </a:cubicBezTo>
                    <a:cubicBezTo>
                      <a:pt x="42" y="283"/>
                      <a:pt x="42" y="283"/>
                      <a:pt x="42" y="283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2" y="282"/>
                      <a:pt x="42" y="282"/>
                      <a:pt x="42" y="282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2" y="282"/>
                      <a:pt x="42" y="282"/>
                      <a:pt x="42" y="282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2"/>
                      <a:pt x="42" y="282"/>
                      <a:pt x="42" y="282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3"/>
                      <a:pt x="43" y="283"/>
                      <a:pt x="43" y="283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2"/>
                      <a:pt x="43" y="282"/>
                      <a:pt x="43" y="282"/>
                    </a:cubicBezTo>
                    <a:cubicBezTo>
                      <a:pt x="43" y="281"/>
                      <a:pt x="42" y="281"/>
                      <a:pt x="41" y="281"/>
                    </a:cubicBezTo>
                    <a:cubicBezTo>
                      <a:pt x="36" y="279"/>
                      <a:pt x="27" y="275"/>
                      <a:pt x="19" y="271"/>
                    </a:cubicBezTo>
                    <a:cubicBezTo>
                      <a:pt x="11" y="267"/>
                      <a:pt x="4" y="264"/>
                      <a:pt x="4" y="264"/>
                    </a:cubicBezTo>
                    <a:cubicBezTo>
                      <a:pt x="3" y="264"/>
                      <a:pt x="2" y="264"/>
                      <a:pt x="2" y="265"/>
                    </a:cubicBezTo>
                    <a:cubicBezTo>
                      <a:pt x="2" y="266"/>
                      <a:pt x="2" y="266"/>
                      <a:pt x="2" y="267"/>
                    </a:cubicBezTo>
                    <a:cubicBezTo>
                      <a:pt x="44" y="293"/>
                      <a:pt x="44" y="293"/>
                      <a:pt x="44" y="293"/>
                    </a:cubicBezTo>
                    <a:cubicBezTo>
                      <a:pt x="45" y="292"/>
                      <a:pt x="45" y="292"/>
                      <a:pt x="45" y="292"/>
                    </a:cubicBezTo>
                    <a:cubicBezTo>
                      <a:pt x="44" y="291"/>
                      <a:pt x="44" y="291"/>
                      <a:pt x="44" y="291"/>
                    </a:cubicBezTo>
                    <a:cubicBezTo>
                      <a:pt x="45" y="292"/>
                      <a:pt x="45" y="292"/>
                      <a:pt x="45" y="292"/>
                    </a:cubicBezTo>
                    <a:cubicBezTo>
                      <a:pt x="44" y="290"/>
                      <a:pt x="44" y="290"/>
                      <a:pt x="44" y="290"/>
                    </a:cubicBezTo>
                    <a:cubicBezTo>
                      <a:pt x="44" y="290"/>
                      <a:pt x="44" y="290"/>
                      <a:pt x="44" y="291"/>
                    </a:cubicBezTo>
                    <a:cubicBezTo>
                      <a:pt x="45" y="292"/>
                      <a:pt x="45" y="292"/>
                      <a:pt x="45" y="292"/>
                    </a:cubicBezTo>
                    <a:cubicBezTo>
                      <a:pt x="44" y="290"/>
                      <a:pt x="44" y="290"/>
                      <a:pt x="44" y="290"/>
                    </a:cubicBezTo>
                    <a:cubicBezTo>
                      <a:pt x="45" y="291"/>
                      <a:pt x="45" y="291"/>
                      <a:pt x="45" y="291"/>
                    </a:cubicBezTo>
                    <a:cubicBezTo>
                      <a:pt x="45" y="290"/>
                      <a:pt x="45" y="290"/>
                      <a:pt x="45" y="290"/>
                    </a:cubicBezTo>
                    <a:cubicBezTo>
                      <a:pt x="44" y="290"/>
                      <a:pt x="44" y="290"/>
                      <a:pt x="44" y="290"/>
                    </a:cubicBezTo>
                    <a:cubicBezTo>
                      <a:pt x="45" y="291"/>
                      <a:pt x="45" y="291"/>
                      <a:pt x="45" y="291"/>
                    </a:cubicBezTo>
                    <a:cubicBezTo>
                      <a:pt x="45" y="290"/>
                      <a:pt x="45" y="290"/>
                      <a:pt x="45" y="290"/>
                    </a:cubicBezTo>
                    <a:cubicBezTo>
                      <a:pt x="45" y="290"/>
                      <a:pt x="45" y="290"/>
                      <a:pt x="45" y="290"/>
                    </a:cubicBezTo>
                    <a:cubicBezTo>
                      <a:pt x="45" y="290"/>
                      <a:pt x="45" y="290"/>
                      <a:pt x="45" y="290"/>
                    </a:cubicBezTo>
                    <a:cubicBezTo>
                      <a:pt x="45" y="290"/>
                      <a:pt x="45" y="290"/>
                      <a:pt x="45" y="290"/>
                    </a:cubicBezTo>
                    <a:cubicBezTo>
                      <a:pt x="45" y="290"/>
                      <a:pt x="45" y="290"/>
                      <a:pt x="45" y="290"/>
                    </a:cubicBezTo>
                    <a:cubicBezTo>
                      <a:pt x="45" y="290"/>
                      <a:pt x="45" y="290"/>
                      <a:pt x="45" y="290"/>
                    </a:cubicBezTo>
                    <a:cubicBezTo>
                      <a:pt x="45" y="290"/>
                      <a:pt x="44" y="290"/>
                      <a:pt x="42" y="289"/>
                    </a:cubicBezTo>
                    <a:cubicBezTo>
                      <a:pt x="37" y="287"/>
                      <a:pt x="28" y="282"/>
                      <a:pt x="19" y="278"/>
                    </a:cubicBezTo>
                    <a:cubicBezTo>
                      <a:pt x="15" y="276"/>
                      <a:pt x="11" y="274"/>
                      <a:pt x="8" y="273"/>
                    </a:cubicBezTo>
                    <a:cubicBezTo>
                      <a:pt x="5" y="271"/>
                      <a:pt x="3" y="270"/>
                      <a:pt x="3" y="270"/>
                    </a:cubicBezTo>
                    <a:cubicBezTo>
                      <a:pt x="3" y="270"/>
                      <a:pt x="2" y="270"/>
                      <a:pt x="1" y="271"/>
                    </a:cubicBezTo>
                    <a:cubicBezTo>
                      <a:pt x="1" y="272"/>
                      <a:pt x="1" y="272"/>
                      <a:pt x="2" y="273"/>
                    </a:cubicBezTo>
                    <a:cubicBezTo>
                      <a:pt x="44" y="299"/>
                      <a:pt x="44" y="299"/>
                      <a:pt x="44" y="299"/>
                    </a:cubicBezTo>
                    <a:cubicBezTo>
                      <a:pt x="45" y="298"/>
                      <a:pt x="45" y="298"/>
                      <a:pt x="45" y="298"/>
                    </a:cubicBezTo>
                    <a:cubicBezTo>
                      <a:pt x="44" y="297"/>
                      <a:pt x="44" y="297"/>
                      <a:pt x="44" y="297"/>
                    </a:cubicBezTo>
                    <a:cubicBezTo>
                      <a:pt x="45" y="298"/>
                      <a:pt x="45" y="298"/>
                      <a:pt x="45" y="298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4" y="297"/>
                      <a:pt x="44" y="297"/>
                      <a:pt x="44" y="297"/>
                    </a:cubicBezTo>
                    <a:cubicBezTo>
                      <a:pt x="45" y="298"/>
                      <a:pt x="45" y="298"/>
                      <a:pt x="45" y="298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5" y="298"/>
                      <a:pt x="45" y="298"/>
                      <a:pt x="45" y="298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5" y="298"/>
                      <a:pt x="45" y="298"/>
                      <a:pt x="45" y="298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5" y="298"/>
                      <a:pt x="45" y="298"/>
                      <a:pt x="45" y="298"/>
                    </a:cubicBezTo>
                    <a:cubicBezTo>
                      <a:pt x="46" y="297"/>
                      <a:pt x="46" y="297"/>
                      <a:pt x="46" y="297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5" y="298"/>
                      <a:pt x="45" y="298"/>
                      <a:pt x="45" y="298"/>
                    </a:cubicBezTo>
                    <a:cubicBezTo>
                      <a:pt x="46" y="297"/>
                      <a:pt x="46" y="297"/>
                      <a:pt x="46" y="297"/>
                    </a:cubicBezTo>
                    <a:cubicBezTo>
                      <a:pt x="45" y="297"/>
                      <a:pt x="45" y="297"/>
                      <a:pt x="45" y="297"/>
                    </a:cubicBezTo>
                    <a:cubicBezTo>
                      <a:pt x="45" y="297"/>
                      <a:pt x="44" y="296"/>
                      <a:pt x="43" y="295"/>
                    </a:cubicBezTo>
                    <a:cubicBezTo>
                      <a:pt x="38" y="293"/>
                      <a:pt x="28" y="288"/>
                      <a:pt x="20" y="284"/>
                    </a:cubicBezTo>
                    <a:cubicBezTo>
                      <a:pt x="15" y="282"/>
                      <a:pt x="11" y="280"/>
                      <a:pt x="8" y="278"/>
                    </a:cubicBezTo>
                    <a:cubicBezTo>
                      <a:pt x="7" y="277"/>
                      <a:pt x="5" y="277"/>
                      <a:pt x="4" y="276"/>
                    </a:cubicBezTo>
                    <a:cubicBezTo>
                      <a:pt x="4" y="276"/>
                      <a:pt x="3" y="276"/>
                      <a:pt x="3" y="276"/>
                    </a:cubicBezTo>
                    <a:cubicBezTo>
                      <a:pt x="3" y="276"/>
                      <a:pt x="3" y="276"/>
                      <a:pt x="3" y="276"/>
                    </a:cubicBezTo>
                    <a:cubicBezTo>
                      <a:pt x="2" y="276"/>
                      <a:pt x="2" y="276"/>
                      <a:pt x="2" y="276"/>
                    </a:cubicBezTo>
                    <a:cubicBezTo>
                      <a:pt x="2" y="276"/>
                      <a:pt x="2" y="276"/>
                      <a:pt x="2" y="276"/>
                    </a:cubicBezTo>
                    <a:cubicBezTo>
                      <a:pt x="1" y="276"/>
                      <a:pt x="1" y="276"/>
                      <a:pt x="1" y="276"/>
                    </a:cubicBezTo>
                    <a:cubicBezTo>
                      <a:pt x="2" y="277"/>
                      <a:pt x="2" y="277"/>
                      <a:pt x="2" y="277"/>
                    </a:cubicBezTo>
                    <a:cubicBezTo>
                      <a:pt x="1" y="276"/>
                      <a:pt x="1" y="276"/>
                      <a:pt x="1" y="276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1" y="278"/>
                      <a:pt x="1" y="278"/>
                      <a:pt x="1" y="278"/>
                    </a:cubicBezTo>
                    <a:cubicBezTo>
                      <a:pt x="1" y="279"/>
                      <a:pt x="2" y="279"/>
                      <a:pt x="2" y="279"/>
                    </a:cubicBezTo>
                    <a:cubicBezTo>
                      <a:pt x="4" y="281"/>
                      <a:pt x="7" y="283"/>
                      <a:pt x="11" y="286"/>
                    </a:cubicBezTo>
                    <a:cubicBezTo>
                      <a:pt x="18" y="289"/>
                      <a:pt x="26" y="294"/>
                      <a:pt x="32" y="298"/>
                    </a:cubicBezTo>
                    <a:cubicBezTo>
                      <a:pt x="36" y="300"/>
                      <a:pt x="38" y="302"/>
                      <a:pt x="40" y="303"/>
                    </a:cubicBezTo>
                    <a:cubicBezTo>
                      <a:pt x="41" y="303"/>
                      <a:pt x="42" y="304"/>
                      <a:pt x="43" y="304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4" y="304"/>
                      <a:pt x="44" y="304"/>
                      <a:pt x="44" y="304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4" y="304"/>
                      <a:pt x="44" y="304"/>
                      <a:pt x="44" y="304"/>
                    </a:cubicBezTo>
                    <a:cubicBezTo>
                      <a:pt x="43" y="305"/>
                      <a:pt x="43" y="305"/>
                      <a:pt x="43" y="305"/>
                    </a:cubicBezTo>
                    <a:cubicBezTo>
                      <a:pt x="44" y="304"/>
                      <a:pt x="44" y="304"/>
                      <a:pt x="44" y="304"/>
                    </a:cubicBezTo>
                    <a:cubicBezTo>
                      <a:pt x="43" y="304"/>
                      <a:pt x="43" y="304"/>
                      <a:pt x="43" y="304"/>
                    </a:cubicBezTo>
                    <a:cubicBezTo>
                      <a:pt x="43" y="304"/>
                      <a:pt x="43" y="305"/>
                      <a:pt x="43" y="305"/>
                    </a:cubicBezTo>
                    <a:cubicBezTo>
                      <a:pt x="44" y="304"/>
                      <a:pt x="44" y="304"/>
                      <a:pt x="44" y="304"/>
                    </a:cubicBezTo>
                    <a:cubicBezTo>
                      <a:pt x="43" y="304"/>
                      <a:pt x="43" y="304"/>
                      <a:pt x="43" y="304"/>
                    </a:cubicBezTo>
                    <a:cubicBezTo>
                      <a:pt x="45" y="304"/>
                      <a:pt x="45" y="304"/>
                      <a:pt x="45" y="304"/>
                    </a:cubicBezTo>
                    <a:cubicBezTo>
                      <a:pt x="43" y="303"/>
                      <a:pt x="43" y="303"/>
                      <a:pt x="43" y="303"/>
                    </a:cubicBezTo>
                    <a:cubicBezTo>
                      <a:pt x="45" y="304"/>
                      <a:pt x="45" y="304"/>
                      <a:pt x="45" y="304"/>
                    </a:cubicBezTo>
                    <a:cubicBezTo>
                      <a:pt x="44" y="302"/>
                      <a:pt x="44" y="302"/>
                      <a:pt x="44" y="302"/>
                    </a:cubicBezTo>
                    <a:cubicBezTo>
                      <a:pt x="44" y="302"/>
                      <a:pt x="44" y="303"/>
                      <a:pt x="43" y="303"/>
                    </a:cubicBezTo>
                    <a:cubicBezTo>
                      <a:pt x="45" y="304"/>
                      <a:pt x="45" y="304"/>
                      <a:pt x="45" y="304"/>
                    </a:cubicBezTo>
                    <a:cubicBezTo>
                      <a:pt x="44" y="302"/>
                      <a:pt x="44" y="302"/>
                      <a:pt x="44" y="302"/>
                    </a:cubicBezTo>
                    <a:cubicBezTo>
                      <a:pt x="44" y="304"/>
                      <a:pt x="44" y="304"/>
                      <a:pt x="44" y="304"/>
                    </a:cubicBezTo>
                    <a:cubicBezTo>
                      <a:pt x="44" y="302"/>
                      <a:pt x="44" y="302"/>
                      <a:pt x="44" y="302"/>
                    </a:cubicBezTo>
                    <a:cubicBezTo>
                      <a:pt x="44" y="302"/>
                      <a:pt x="44" y="302"/>
                      <a:pt x="44" y="302"/>
                    </a:cubicBezTo>
                    <a:cubicBezTo>
                      <a:pt x="44" y="304"/>
                      <a:pt x="44" y="304"/>
                      <a:pt x="44" y="304"/>
                    </a:cubicBezTo>
                    <a:cubicBezTo>
                      <a:pt x="44" y="302"/>
                      <a:pt x="44" y="302"/>
                      <a:pt x="44" y="302"/>
                    </a:cubicBezTo>
                    <a:cubicBezTo>
                      <a:pt x="44" y="303"/>
                      <a:pt x="44" y="303"/>
                      <a:pt x="44" y="303"/>
                    </a:cubicBezTo>
                    <a:cubicBezTo>
                      <a:pt x="45" y="302"/>
                      <a:pt x="45" y="302"/>
                      <a:pt x="45" y="302"/>
                    </a:cubicBezTo>
                    <a:cubicBezTo>
                      <a:pt x="44" y="302"/>
                      <a:pt x="44" y="302"/>
                      <a:pt x="44" y="302"/>
                    </a:cubicBezTo>
                    <a:cubicBezTo>
                      <a:pt x="44" y="303"/>
                      <a:pt x="44" y="303"/>
                      <a:pt x="44" y="303"/>
                    </a:cubicBezTo>
                    <a:cubicBezTo>
                      <a:pt x="45" y="302"/>
                      <a:pt x="45" y="302"/>
                      <a:pt x="45" y="302"/>
                    </a:cubicBezTo>
                    <a:cubicBezTo>
                      <a:pt x="45" y="302"/>
                      <a:pt x="45" y="302"/>
                      <a:pt x="45" y="302"/>
                    </a:cubicBezTo>
                    <a:cubicBezTo>
                      <a:pt x="44" y="302"/>
                      <a:pt x="43" y="302"/>
                      <a:pt x="42" y="301"/>
                    </a:cubicBezTo>
                    <a:cubicBezTo>
                      <a:pt x="37" y="299"/>
                      <a:pt x="27" y="294"/>
                      <a:pt x="19" y="290"/>
                    </a:cubicBezTo>
                    <a:cubicBezTo>
                      <a:pt x="10" y="286"/>
                      <a:pt x="3" y="283"/>
                      <a:pt x="3" y="283"/>
                    </a:cubicBezTo>
                    <a:cubicBezTo>
                      <a:pt x="2" y="282"/>
                      <a:pt x="1" y="283"/>
                      <a:pt x="1" y="283"/>
                    </a:cubicBezTo>
                    <a:cubicBezTo>
                      <a:pt x="0" y="284"/>
                      <a:pt x="1" y="285"/>
                      <a:pt x="1" y="285"/>
                    </a:cubicBezTo>
                    <a:cubicBezTo>
                      <a:pt x="1" y="285"/>
                      <a:pt x="4" y="287"/>
                      <a:pt x="8" y="289"/>
                    </a:cubicBezTo>
                    <a:cubicBezTo>
                      <a:pt x="14" y="293"/>
                      <a:pt x="23" y="298"/>
                      <a:pt x="30" y="303"/>
                    </a:cubicBezTo>
                    <a:cubicBezTo>
                      <a:pt x="34" y="305"/>
                      <a:pt x="37" y="307"/>
                      <a:pt x="40" y="309"/>
                    </a:cubicBezTo>
                    <a:cubicBezTo>
                      <a:pt x="41" y="310"/>
                      <a:pt x="42" y="310"/>
                      <a:pt x="42" y="311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4" y="311"/>
                      <a:pt x="44" y="311"/>
                      <a:pt x="44" y="311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4" y="311"/>
                      <a:pt x="44" y="311"/>
                      <a:pt x="44" y="311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4" y="310"/>
                      <a:pt x="44" y="310"/>
                      <a:pt x="44" y="310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4" y="310"/>
                      <a:pt x="44" y="310"/>
                      <a:pt x="44" y="310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4" y="310"/>
                      <a:pt x="44" y="310"/>
                      <a:pt x="44" y="310"/>
                    </a:cubicBezTo>
                    <a:cubicBezTo>
                      <a:pt x="43" y="310"/>
                      <a:pt x="43" y="310"/>
                      <a:pt x="43" y="310"/>
                    </a:cubicBezTo>
                    <a:cubicBezTo>
                      <a:pt x="43" y="311"/>
                      <a:pt x="43" y="311"/>
                      <a:pt x="43" y="311"/>
                    </a:cubicBezTo>
                    <a:cubicBezTo>
                      <a:pt x="44" y="310"/>
                      <a:pt x="44" y="310"/>
                      <a:pt x="44" y="310"/>
                    </a:cubicBezTo>
                    <a:cubicBezTo>
                      <a:pt x="43" y="310"/>
                      <a:pt x="43" y="310"/>
                      <a:pt x="43" y="310"/>
                    </a:cubicBezTo>
                    <a:cubicBezTo>
                      <a:pt x="44" y="310"/>
                      <a:pt x="44" y="310"/>
                      <a:pt x="44" y="310"/>
                    </a:cubicBezTo>
                    <a:cubicBezTo>
                      <a:pt x="45" y="309"/>
                      <a:pt x="45" y="309"/>
                      <a:pt x="45" y="309"/>
                    </a:cubicBezTo>
                    <a:cubicBezTo>
                      <a:pt x="4" y="288"/>
                      <a:pt x="4" y="288"/>
                      <a:pt x="4" y="288"/>
                    </a:cubicBezTo>
                    <a:cubicBezTo>
                      <a:pt x="3" y="288"/>
                      <a:pt x="3" y="288"/>
                      <a:pt x="2" y="289"/>
                    </a:cubicBezTo>
                    <a:cubicBezTo>
                      <a:pt x="2" y="290"/>
                      <a:pt x="2" y="290"/>
                      <a:pt x="3" y="291"/>
                    </a:cubicBezTo>
                    <a:cubicBezTo>
                      <a:pt x="42" y="316"/>
                      <a:pt x="42" y="316"/>
                      <a:pt x="42" y="316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2" y="314"/>
                      <a:pt x="42" y="314"/>
                      <a:pt x="42" y="314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2" y="314"/>
                      <a:pt x="42" y="314"/>
                      <a:pt x="42" y="314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4"/>
                      <a:pt x="43" y="314"/>
                      <a:pt x="43" y="314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3"/>
                      <a:pt x="43" y="313"/>
                      <a:pt x="43" y="313"/>
                    </a:cubicBezTo>
                    <a:cubicBezTo>
                      <a:pt x="43" y="313"/>
                      <a:pt x="42" y="313"/>
                      <a:pt x="41" y="312"/>
                    </a:cubicBezTo>
                    <a:cubicBezTo>
                      <a:pt x="37" y="310"/>
                      <a:pt x="28" y="306"/>
                      <a:pt x="20" y="302"/>
                    </a:cubicBezTo>
                    <a:cubicBezTo>
                      <a:pt x="17" y="300"/>
                      <a:pt x="13" y="298"/>
                      <a:pt x="10" y="296"/>
                    </a:cubicBezTo>
                    <a:cubicBezTo>
                      <a:pt x="8" y="296"/>
                      <a:pt x="7" y="295"/>
                      <a:pt x="6" y="295"/>
                    </a:cubicBezTo>
                    <a:cubicBezTo>
                      <a:pt x="6" y="295"/>
                      <a:pt x="5" y="294"/>
                      <a:pt x="5" y="294"/>
                    </a:cubicBezTo>
                    <a:cubicBezTo>
                      <a:pt x="4" y="294"/>
                      <a:pt x="4" y="294"/>
                      <a:pt x="4" y="294"/>
                    </a:cubicBezTo>
                    <a:cubicBezTo>
                      <a:pt x="3" y="294"/>
                      <a:pt x="3" y="294"/>
                      <a:pt x="3" y="294"/>
                    </a:cubicBezTo>
                    <a:cubicBezTo>
                      <a:pt x="3" y="294"/>
                      <a:pt x="2" y="295"/>
                      <a:pt x="2" y="295"/>
                    </a:cubicBezTo>
                    <a:cubicBezTo>
                      <a:pt x="2" y="296"/>
                      <a:pt x="2" y="297"/>
                      <a:pt x="3" y="297"/>
                    </a:cubicBezTo>
                    <a:cubicBezTo>
                      <a:pt x="44" y="323"/>
                      <a:pt x="44" y="323"/>
                      <a:pt x="44" y="323"/>
                    </a:cubicBezTo>
                    <a:cubicBezTo>
                      <a:pt x="45" y="322"/>
                      <a:pt x="45" y="322"/>
                      <a:pt x="45" y="322"/>
                    </a:cubicBezTo>
                    <a:cubicBezTo>
                      <a:pt x="46" y="320"/>
                      <a:pt x="46" y="320"/>
                      <a:pt x="46" y="320"/>
                    </a:cubicBezTo>
                    <a:cubicBezTo>
                      <a:pt x="46" y="320"/>
                      <a:pt x="35" y="315"/>
                      <a:pt x="25" y="310"/>
                    </a:cubicBezTo>
                    <a:cubicBezTo>
                      <a:pt x="19" y="308"/>
                      <a:pt x="14" y="305"/>
                      <a:pt x="10" y="304"/>
                    </a:cubicBezTo>
                    <a:cubicBezTo>
                      <a:pt x="8" y="303"/>
                      <a:pt x="6" y="302"/>
                      <a:pt x="5" y="301"/>
                    </a:cubicBezTo>
                    <a:cubicBezTo>
                      <a:pt x="4" y="301"/>
                      <a:pt x="3" y="301"/>
                      <a:pt x="3" y="301"/>
                    </a:cubicBezTo>
                    <a:cubicBezTo>
                      <a:pt x="2" y="300"/>
                      <a:pt x="2" y="300"/>
                      <a:pt x="2" y="300"/>
                    </a:cubicBezTo>
                    <a:cubicBezTo>
                      <a:pt x="2" y="300"/>
                      <a:pt x="2" y="300"/>
                      <a:pt x="2" y="300"/>
                    </a:cubicBezTo>
                    <a:cubicBezTo>
                      <a:pt x="1" y="300"/>
                      <a:pt x="1" y="300"/>
                      <a:pt x="1" y="300"/>
                    </a:cubicBezTo>
                    <a:cubicBezTo>
                      <a:pt x="1" y="300"/>
                      <a:pt x="1" y="301"/>
                      <a:pt x="0" y="301"/>
                    </a:cubicBezTo>
                    <a:cubicBezTo>
                      <a:pt x="2" y="302"/>
                      <a:pt x="2" y="302"/>
                      <a:pt x="2" y="302"/>
                    </a:cubicBezTo>
                    <a:cubicBezTo>
                      <a:pt x="0" y="301"/>
                      <a:pt x="0" y="301"/>
                      <a:pt x="0" y="301"/>
                    </a:cubicBezTo>
                    <a:cubicBezTo>
                      <a:pt x="0" y="302"/>
                      <a:pt x="0" y="302"/>
                      <a:pt x="0" y="302"/>
                    </a:cubicBezTo>
                    <a:cubicBezTo>
                      <a:pt x="0" y="302"/>
                      <a:pt x="0" y="303"/>
                      <a:pt x="0" y="303"/>
                    </a:cubicBezTo>
                    <a:cubicBezTo>
                      <a:pt x="1" y="303"/>
                      <a:pt x="1" y="303"/>
                      <a:pt x="1" y="304"/>
                    </a:cubicBezTo>
                    <a:cubicBezTo>
                      <a:pt x="3" y="305"/>
                      <a:pt x="6" y="307"/>
                      <a:pt x="11" y="310"/>
                    </a:cubicBezTo>
                    <a:cubicBezTo>
                      <a:pt x="23" y="318"/>
                      <a:pt x="43" y="330"/>
                      <a:pt x="43" y="330"/>
                    </a:cubicBezTo>
                    <a:cubicBezTo>
                      <a:pt x="44" y="328"/>
                      <a:pt x="44" y="328"/>
                      <a:pt x="44" y="328"/>
                    </a:cubicBezTo>
                    <a:cubicBezTo>
                      <a:pt x="45" y="327"/>
                      <a:pt x="45" y="327"/>
                      <a:pt x="45" y="327"/>
                    </a:cubicBezTo>
                    <a:cubicBezTo>
                      <a:pt x="4" y="309"/>
                      <a:pt x="4" y="309"/>
                      <a:pt x="4" y="309"/>
                    </a:cubicBezTo>
                    <a:cubicBezTo>
                      <a:pt x="3" y="308"/>
                      <a:pt x="2" y="309"/>
                      <a:pt x="2" y="309"/>
                    </a:cubicBezTo>
                    <a:cubicBezTo>
                      <a:pt x="2" y="310"/>
                      <a:pt x="2" y="311"/>
                      <a:pt x="3" y="311"/>
                    </a:cubicBezTo>
                    <a:cubicBezTo>
                      <a:pt x="45" y="338"/>
                      <a:pt x="45" y="338"/>
                      <a:pt x="45" y="338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4" y="335"/>
                      <a:pt x="44" y="335"/>
                      <a:pt x="44" y="335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5" y="335"/>
                      <a:pt x="45" y="335"/>
                      <a:pt x="45" y="335"/>
                    </a:cubicBezTo>
                    <a:cubicBezTo>
                      <a:pt x="45" y="335"/>
                      <a:pt x="45" y="335"/>
                      <a:pt x="44" y="335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5" y="335"/>
                      <a:pt x="45" y="335"/>
                      <a:pt x="45" y="335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45" y="335"/>
                      <a:pt x="45" y="335"/>
                      <a:pt x="45" y="335"/>
                    </a:cubicBezTo>
                    <a:cubicBezTo>
                      <a:pt x="45" y="336"/>
                      <a:pt x="45" y="336"/>
                      <a:pt x="45" y="336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46" y="335"/>
                      <a:pt x="46" y="335"/>
                      <a:pt x="46" y="335"/>
                    </a:cubicBezTo>
                    <a:cubicBezTo>
                      <a:pt x="46" y="335"/>
                      <a:pt x="45" y="334"/>
                      <a:pt x="43" y="334"/>
                    </a:cubicBezTo>
                    <a:cubicBezTo>
                      <a:pt x="39" y="332"/>
                      <a:pt x="29" y="327"/>
                      <a:pt x="20" y="322"/>
                    </a:cubicBezTo>
                    <a:cubicBezTo>
                      <a:pt x="12" y="318"/>
                      <a:pt x="4" y="314"/>
                      <a:pt x="4" y="314"/>
                    </a:cubicBezTo>
                    <a:cubicBezTo>
                      <a:pt x="4" y="314"/>
                      <a:pt x="3" y="314"/>
                      <a:pt x="3" y="315"/>
                    </a:cubicBezTo>
                    <a:cubicBezTo>
                      <a:pt x="2" y="316"/>
                      <a:pt x="2" y="316"/>
                      <a:pt x="2" y="316"/>
                    </a:cubicBezTo>
                    <a:cubicBezTo>
                      <a:pt x="2" y="316"/>
                      <a:pt x="3" y="316"/>
                      <a:pt x="3" y="316"/>
                    </a:cubicBezTo>
                    <a:cubicBezTo>
                      <a:pt x="3" y="317"/>
                      <a:pt x="3" y="317"/>
                      <a:pt x="3" y="317"/>
                    </a:cubicBezTo>
                    <a:cubicBezTo>
                      <a:pt x="4" y="317"/>
                      <a:pt x="5" y="318"/>
                      <a:pt x="6" y="319"/>
                    </a:cubicBezTo>
                    <a:cubicBezTo>
                      <a:pt x="15" y="325"/>
                      <a:pt x="43" y="342"/>
                      <a:pt x="43" y="342"/>
                    </a:cubicBezTo>
                    <a:cubicBezTo>
                      <a:pt x="44" y="340"/>
                      <a:pt x="44" y="340"/>
                      <a:pt x="44" y="340"/>
                    </a:cubicBezTo>
                    <a:cubicBezTo>
                      <a:pt x="44" y="339"/>
                      <a:pt x="44" y="339"/>
                      <a:pt x="44" y="339"/>
                    </a:cubicBezTo>
                    <a:cubicBezTo>
                      <a:pt x="2" y="318"/>
                      <a:pt x="2" y="318"/>
                      <a:pt x="2" y="318"/>
                    </a:cubicBezTo>
                    <a:cubicBezTo>
                      <a:pt x="2" y="318"/>
                      <a:pt x="1" y="318"/>
                      <a:pt x="1" y="318"/>
                    </a:cubicBezTo>
                    <a:cubicBezTo>
                      <a:pt x="0" y="318"/>
                      <a:pt x="0" y="319"/>
                      <a:pt x="0" y="319"/>
                    </a:cubicBezTo>
                    <a:cubicBezTo>
                      <a:pt x="0" y="320"/>
                      <a:pt x="0" y="320"/>
                      <a:pt x="0" y="320"/>
                    </a:cubicBezTo>
                    <a:cubicBezTo>
                      <a:pt x="1" y="321"/>
                      <a:pt x="1" y="321"/>
                      <a:pt x="1" y="321"/>
                    </a:cubicBezTo>
                    <a:cubicBezTo>
                      <a:pt x="1" y="321"/>
                      <a:pt x="1" y="321"/>
                      <a:pt x="1" y="321"/>
                    </a:cubicBezTo>
                    <a:cubicBezTo>
                      <a:pt x="2" y="321"/>
                      <a:pt x="5" y="323"/>
                      <a:pt x="9" y="326"/>
                    </a:cubicBezTo>
                    <a:cubicBezTo>
                      <a:pt x="15" y="329"/>
                      <a:pt x="23" y="334"/>
                      <a:pt x="30" y="338"/>
                    </a:cubicBezTo>
                    <a:cubicBezTo>
                      <a:pt x="34" y="341"/>
                      <a:pt x="37" y="342"/>
                      <a:pt x="39" y="344"/>
                    </a:cubicBezTo>
                    <a:cubicBezTo>
                      <a:pt x="40" y="345"/>
                      <a:pt x="41" y="345"/>
                      <a:pt x="42" y="346"/>
                    </a:cubicBezTo>
                    <a:cubicBezTo>
                      <a:pt x="42" y="346"/>
                      <a:pt x="42" y="346"/>
                      <a:pt x="42" y="346"/>
                    </a:cubicBezTo>
                    <a:cubicBezTo>
                      <a:pt x="42" y="346"/>
                      <a:pt x="42" y="346"/>
                      <a:pt x="42" y="346"/>
                    </a:cubicBezTo>
                    <a:cubicBezTo>
                      <a:pt x="43" y="346"/>
                      <a:pt x="43" y="346"/>
                      <a:pt x="43" y="346"/>
                    </a:cubicBezTo>
                    <a:cubicBezTo>
                      <a:pt x="42" y="346"/>
                      <a:pt x="42" y="346"/>
                      <a:pt x="42" y="346"/>
                    </a:cubicBezTo>
                    <a:cubicBezTo>
                      <a:pt x="42" y="346"/>
                      <a:pt x="42" y="346"/>
                      <a:pt x="42" y="346"/>
                    </a:cubicBezTo>
                    <a:cubicBezTo>
                      <a:pt x="43" y="346"/>
                      <a:pt x="43" y="346"/>
                      <a:pt x="43" y="346"/>
                    </a:cubicBezTo>
                    <a:cubicBezTo>
                      <a:pt x="42" y="346"/>
                      <a:pt x="42" y="346"/>
                      <a:pt x="42" y="346"/>
                    </a:cubicBezTo>
                    <a:cubicBezTo>
                      <a:pt x="43" y="346"/>
                      <a:pt x="43" y="346"/>
                      <a:pt x="43" y="346"/>
                    </a:cubicBezTo>
                    <a:cubicBezTo>
                      <a:pt x="42" y="345"/>
                      <a:pt x="42" y="345"/>
                      <a:pt x="42" y="345"/>
                    </a:cubicBezTo>
                    <a:cubicBezTo>
                      <a:pt x="42" y="346"/>
                      <a:pt x="42" y="346"/>
                      <a:pt x="42" y="346"/>
                    </a:cubicBezTo>
                    <a:cubicBezTo>
                      <a:pt x="43" y="346"/>
                      <a:pt x="43" y="346"/>
                      <a:pt x="43" y="346"/>
                    </a:cubicBezTo>
                    <a:cubicBezTo>
                      <a:pt x="42" y="345"/>
                      <a:pt x="42" y="345"/>
                      <a:pt x="42" y="345"/>
                    </a:cubicBezTo>
                    <a:cubicBezTo>
                      <a:pt x="43" y="346"/>
                      <a:pt x="43" y="346"/>
                      <a:pt x="43" y="346"/>
                    </a:cubicBezTo>
                    <a:cubicBezTo>
                      <a:pt x="42" y="345"/>
                      <a:pt x="42" y="345"/>
                      <a:pt x="42" y="345"/>
                    </a:cubicBezTo>
                    <a:cubicBezTo>
                      <a:pt x="43" y="346"/>
                      <a:pt x="43" y="346"/>
                      <a:pt x="43" y="346"/>
                    </a:cubicBezTo>
                    <a:cubicBezTo>
                      <a:pt x="43" y="344"/>
                      <a:pt x="43" y="344"/>
                      <a:pt x="43" y="344"/>
                    </a:cubicBezTo>
                    <a:cubicBezTo>
                      <a:pt x="43" y="344"/>
                      <a:pt x="42" y="345"/>
                      <a:pt x="42" y="345"/>
                    </a:cubicBezTo>
                    <a:cubicBezTo>
                      <a:pt x="43" y="346"/>
                      <a:pt x="43" y="346"/>
                      <a:pt x="43" y="346"/>
                    </a:cubicBezTo>
                    <a:cubicBezTo>
                      <a:pt x="43" y="344"/>
                      <a:pt x="43" y="344"/>
                      <a:pt x="43" y="344"/>
                    </a:cubicBezTo>
                    <a:cubicBezTo>
                      <a:pt x="43" y="345"/>
                      <a:pt x="43" y="345"/>
                      <a:pt x="43" y="345"/>
                    </a:cubicBezTo>
                    <a:cubicBezTo>
                      <a:pt x="43" y="344"/>
                      <a:pt x="43" y="344"/>
                      <a:pt x="43" y="344"/>
                    </a:cubicBezTo>
                    <a:cubicBezTo>
                      <a:pt x="43" y="344"/>
                      <a:pt x="43" y="344"/>
                      <a:pt x="43" y="344"/>
                    </a:cubicBezTo>
                    <a:cubicBezTo>
                      <a:pt x="43" y="345"/>
                      <a:pt x="43" y="345"/>
                      <a:pt x="43" y="345"/>
                    </a:cubicBezTo>
                    <a:cubicBezTo>
                      <a:pt x="43" y="344"/>
                      <a:pt x="43" y="344"/>
                      <a:pt x="43" y="344"/>
                    </a:cubicBezTo>
                    <a:cubicBezTo>
                      <a:pt x="43" y="345"/>
                      <a:pt x="43" y="345"/>
                      <a:pt x="43" y="345"/>
                    </a:cubicBezTo>
                    <a:cubicBezTo>
                      <a:pt x="43" y="344"/>
                      <a:pt x="43" y="344"/>
                      <a:pt x="43" y="344"/>
                    </a:cubicBezTo>
                    <a:cubicBezTo>
                      <a:pt x="43" y="344"/>
                      <a:pt x="43" y="344"/>
                      <a:pt x="43" y="344"/>
                    </a:cubicBezTo>
                    <a:cubicBezTo>
                      <a:pt x="43" y="345"/>
                      <a:pt x="43" y="345"/>
                      <a:pt x="43" y="345"/>
                    </a:cubicBezTo>
                    <a:cubicBezTo>
                      <a:pt x="43" y="344"/>
                      <a:pt x="43" y="344"/>
                      <a:pt x="43" y="344"/>
                    </a:cubicBezTo>
                    <a:cubicBezTo>
                      <a:pt x="43" y="344"/>
                      <a:pt x="42" y="344"/>
                      <a:pt x="41" y="343"/>
                    </a:cubicBezTo>
                    <a:cubicBezTo>
                      <a:pt x="36" y="341"/>
                      <a:pt x="27" y="337"/>
                      <a:pt x="19" y="333"/>
                    </a:cubicBezTo>
                    <a:cubicBezTo>
                      <a:pt x="14" y="331"/>
                      <a:pt x="11" y="329"/>
                      <a:pt x="8" y="327"/>
                    </a:cubicBezTo>
                    <a:cubicBezTo>
                      <a:pt x="5" y="326"/>
                      <a:pt x="3" y="325"/>
                      <a:pt x="3" y="325"/>
                    </a:cubicBezTo>
                    <a:cubicBezTo>
                      <a:pt x="3" y="325"/>
                      <a:pt x="2" y="325"/>
                      <a:pt x="1" y="326"/>
                    </a:cubicBezTo>
                    <a:cubicBezTo>
                      <a:pt x="1" y="326"/>
                      <a:pt x="1" y="327"/>
                      <a:pt x="2" y="328"/>
                    </a:cubicBezTo>
                    <a:cubicBezTo>
                      <a:pt x="19" y="338"/>
                      <a:pt x="19" y="338"/>
                      <a:pt x="19" y="338"/>
                    </a:cubicBezTo>
                    <a:cubicBezTo>
                      <a:pt x="2" y="330"/>
                      <a:pt x="2" y="330"/>
                      <a:pt x="2" y="330"/>
                    </a:cubicBezTo>
                    <a:cubicBezTo>
                      <a:pt x="2" y="330"/>
                      <a:pt x="1" y="330"/>
                      <a:pt x="0" y="331"/>
                    </a:cubicBezTo>
                    <a:cubicBezTo>
                      <a:pt x="0" y="331"/>
                      <a:pt x="0" y="332"/>
                      <a:pt x="1" y="333"/>
                    </a:cubicBezTo>
                    <a:cubicBezTo>
                      <a:pt x="43" y="359"/>
                      <a:pt x="43" y="359"/>
                      <a:pt x="43" y="359"/>
                    </a:cubicBezTo>
                    <a:cubicBezTo>
                      <a:pt x="44" y="358"/>
                      <a:pt x="44" y="358"/>
                      <a:pt x="44" y="358"/>
                    </a:cubicBezTo>
                    <a:cubicBezTo>
                      <a:pt x="43" y="357"/>
                      <a:pt x="43" y="357"/>
                      <a:pt x="43" y="357"/>
                    </a:cubicBezTo>
                    <a:cubicBezTo>
                      <a:pt x="44" y="358"/>
                      <a:pt x="44" y="358"/>
                      <a:pt x="44" y="358"/>
                    </a:cubicBezTo>
                    <a:cubicBezTo>
                      <a:pt x="43" y="356"/>
                      <a:pt x="43" y="356"/>
                      <a:pt x="43" y="356"/>
                    </a:cubicBezTo>
                    <a:cubicBezTo>
                      <a:pt x="43" y="357"/>
                      <a:pt x="43" y="357"/>
                      <a:pt x="43" y="357"/>
                    </a:cubicBezTo>
                    <a:cubicBezTo>
                      <a:pt x="44" y="358"/>
                      <a:pt x="44" y="358"/>
                      <a:pt x="44" y="358"/>
                    </a:cubicBezTo>
                    <a:cubicBezTo>
                      <a:pt x="43" y="356"/>
                      <a:pt x="43" y="356"/>
                      <a:pt x="43" y="356"/>
                    </a:cubicBezTo>
                    <a:cubicBezTo>
                      <a:pt x="44" y="357"/>
                      <a:pt x="44" y="357"/>
                      <a:pt x="44" y="357"/>
                    </a:cubicBezTo>
                    <a:cubicBezTo>
                      <a:pt x="44" y="356"/>
                      <a:pt x="44" y="356"/>
                      <a:pt x="44" y="356"/>
                    </a:cubicBezTo>
                    <a:cubicBezTo>
                      <a:pt x="43" y="356"/>
                      <a:pt x="43" y="356"/>
                      <a:pt x="43" y="356"/>
                    </a:cubicBezTo>
                    <a:cubicBezTo>
                      <a:pt x="44" y="357"/>
                      <a:pt x="44" y="357"/>
                      <a:pt x="44" y="357"/>
                    </a:cubicBezTo>
                    <a:cubicBezTo>
                      <a:pt x="44" y="356"/>
                      <a:pt x="44" y="356"/>
                      <a:pt x="44" y="356"/>
                    </a:cubicBezTo>
                    <a:cubicBezTo>
                      <a:pt x="44" y="357"/>
                      <a:pt x="44" y="357"/>
                      <a:pt x="44" y="357"/>
                    </a:cubicBezTo>
                    <a:cubicBezTo>
                      <a:pt x="44" y="356"/>
                      <a:pt x="44" y="356"/>
                      <a:pt x="44" y="356"/>
                    </a:cubicBezTo>
                    <a:cubicBezTo>
                      <a:pt x="44" y="356"/>
                      <a:pt x="44" y="356"/>
                      <a:pt x="44" y="356"/>
                    </a:cubicBezTo>
                    <a:cubicBezTo>
                      <a:pt x="44" y="357"/>
                      <a:pt x="44" y="357"/>
                      <a:pt x="44" y="357"/>
                    </a:cubicBezTo>
                    <a:cubicBezTo>
                      <a:pt x="44" y="356"/>
                      <a:pt x="44" y="356"/>
                      <a:pt x="44" y="356"/>
                    </a:cubicBezTo>
                    <a:cubicBezTo>
                      <a:pt x="44" y="356"/>
                      <a:pt x="43" y="356"/>
                      <a:pt x="41" y="355"/>
                    </a:cubicBezTo>
                    <a:cubicBezTo>
                      <a:pt x="37" y="353"/>
                      <a:pt x="28" y="348"/>
                      <a:pt x="19" y="344"/>
                    </a:cubicBezTo>
                    <a:cubicBezTo>
                      <a:pt x="15" y="342"/>
                      <a:pt x="11" y="340"/>
                      <a:pt x="9" y="339"/>
                    </a:cubicBezTo>
                    <a:cubicBezTo>
                      <a:pt x="7" y="338"/>
                      <a:pt x="6" y="337"/>
                      <a:pt x="5" y="337"/>
                    </a:cubicBezTo>
                    <a:cubicBezTo>
                      <a:pt x="5" y="337"/>
                      <a:pt x="4" y="336"/>
                      <a:pt x="4" y="336"/>
                    </a:cubicBezTo>
                    <a:cubicBezTo>
                      <a:pt x="4" y="336"/>
                      <a:pt x="4" y="336"/>
                      <a:pt x="4" y="336"/>
                    </a:cubicBezTo>
                    <a:cubicBezTo>
                      <a:pt x="3" y="336"/>
                      <a:pt x="3" y="336"/>
                      <a:pt x="3" y="336"/>
                    </a:cubicBezTo>
                    <a:cubicBezTo>
                      <a:pt x="2" y="336"/>
                      <a:pt x="2" y="336"/>
                      <a:pt x="2" y="336"/>
                    </a:cubicBezTo>
                    <a:cubicBezTo>
                      <a:pt x="2" y="336"/>
                      <a:pt x="2" y="336"/>
                      <a:pt x="2" y="337"/>
                    </a:cubicBezTo>
                    <a:cubicBezTo>
                      <a:pt x="3" y="337"/>
                      <a:pt x="3" y="337"/>
                      <a:pt x="3" y="337"/>
                    </a:cubicBezTo>
                    <a:cubicBezTo>
                      <a:pt x="2" y="337"/>
                      <a:pt x="2" y="337"/>
                      <a:pt x="2" y="337"/>
                    </a:cubicBezTo>
                    <a:cubicBezTo>
                      <a:pt x="1" y="337"/>
                      <a:pt x="1" y="337"/>
                      <a:pt x="1" y="337"/>
                    </a:cubicBezTo>
                    <a:cubicBezTo>
                      <a:pt x="1" y="338"/>
                      <a:pt x="2" y="338"/>
                      <a:pt x="2" y="339"/>
                    </a:cubicBezTo>
                    <a:cubicBezTo>
                      <a:pt x="2" y="339"/>
                      <a:pt x="2" y="339"/>
                      <a:pt x="3" y="340"/>
                    </a:cubicBezTo>
                    <a:cubicBezTo>
                      <a:pt x="5" y="341"/>
                      <a:pt x="8" y="343"/>
                      <a:pt x="12" y="346"/>
                    </a:cubicBezTo>
                    <a:cubicBezTo>
                      <a:pt x="24" y="353"/>
                      <a:pt x="43" y="364"/>
                      <a:pt x="43" y="364"/>
                    </a:cubicBezTo>
                    <a:cubicBezTo>
                      <a:pt x="44" y="363"/>
                      <a:pt x="44" y="363"/>
                      <a:pt x="44" y="363"/>
                    </a:cubicBezTo>
                    <a:cubicBezTo>
                      <a:pt x="44" y="362"/>
                      <a:pt x="44" y="362"/>
                      <a:pt x="44" y="362"/>
                    </a:cubicBezTo>
                    <a:cubicBezTo>
                      <a:pt x="44" y="362"/>
                      <a:pt x="35" y="357"/>
                      <a:pt x="25" y="352"/>
                    </a:cubicBezTo>
                    <a:cubicBezTo>
                      <a:pt x="20" y="349"/>
                      <a:pt x="15" y="346"/>
                      <a:pt x="11" y="345"/>
                    </a:cubicBezTo>
                    <a:cubicBezTo>
                      <a:pt x="9" y="344"/>
                      <a:pt x="7" y="343"/>
                      <a:pt x="6" y="342"/>
                    </a:cubicBezTo>
                    <a:cubicBezTo>
                      <a:pt x="6" y="342"/>
                      <a:pt x="5" y="342"/>
                      <a:pt x="5" y="342"/>
                    </a:cubicBezTo>
                    <a:cubicBezTo>
                      <a:pt x="4" y="341"/>
                      <a:pt x="4" y="341"/>
                      <a:pt x="4" y="341"/>
                    </a:cubicBezTo>
                    <a:cubicBezTo>
                      <a:pt x="4" y="341"/>
                      <a:pt x="4" y="341"/>
                      <a:pt x="3" y="341"/>
                    </a:cubicBezTo>
                    <a:cubicBezTo>
                      <a:pt x="3" y="341"/>
                      <a:pt x="3" y="341"/>
                      <a:pt x="3" y="341"/>
                    </a:cubicBezTo>
                    <a:cubicBezTo>
                      <a:pt x="3" y="341"/>
                      <a:pt x="2" y="342"/>
                      <a:pt x="2" y="342"/>
                    </a:cubicBezTo>
                    <a:cubicBezTo>
                      <a:pt x="2" y="342"/>
                      <a:pt x="2" y="343"/>
                      <a:pt x="2" y="343"/>
                    </a:cubicBezTo>
                    <a:cubicBezTo>
                      <a:pt x="2" y="343"/>
                      <a:pt x="2" y="344"/>
                      <a:pt x="3" y="344"/>
                    </a:cubicBezTo>
                    <a:cubicBezTo>
                      <a:pt x="3" y="344"/>
                      <a:pt x="5" y="346"/>
                      <a:pt x="9" y="348"/>
                    </a:cubicBezTo>
                    <a:cubicBezTo>
                      <a:pt x="15" y="351"/>
                      <a:pt x="23" y="356"/>
                      <a:pt x="30" y="361"/>
                    </a:cubicBezTo>
                    <a:cubicBezTo>
                      <a:pt x="34" y="363"/>
                      <a:pt x="37" y="365"/>
                      <a:pt x="39" y="367"/>
                    </a:cubicBezTo>
                    <a:cubicBezTo>
                      <a:pt x="41" y="367"/>
                      <a:pt x="42" y="368"/>
                      <a:pt x="42" y="368"/>
                    </a:cubicBezTo>
                    <a:cubicBezTo>
                      <a:pt x="43" y="369"/>
                      <a:pt x="43" y="369"/>
                      <a:pt x="43" y="369"/>
                    </a:cubicBezTo>
                    <a:cubicBezTo>
                      <a:pt x="43" y="369"/>
                      <a:pt x="43" y="369"/>
                      <a:pt x="43" y="369"/>
                    </a:cubicBezTo>
                    <a:cubicBezTo>
                      <a:pt x="43" y="369"/>
                      <a:pt x="43" y="369"/>
                      <a:pt x="43" y="369"/>
                    </a:cubicBezTo>
                    <a:cubicBezTo>
                      <a:pt x="43" y="369"/>
                      <a:pt x="43" y="369"/>
                      <a:pt x="43" y="369"/>
                    </a:cubicBezTo>
                    <a:cubicBezTo>
                      <a:pt x="43" y="369"/>
                      <a:pt x="43" y="369"/>
                      <a:pt x="43" y="369"/>
                    </a:cubicBezTo>
                    <a:cubicBezTo>
                      <a:pt x="43" y="369"/>
                      <a:pt x="43" y="369"/>
                      <a:pt x="43" y="369"/>
                    </a:cubicBezTo>
                    <a:cubicBezTo>
                      <a:pt x="43" y="369"/>
                      <a:pt x="43" y="369"/>
                      <a:pt x="43" y="369"/>
                    </a:cubicBezTo>
                    <a:cubicBezTo>
                      <a:pt x="44" y="368"/>
                      <a:pt x="44" y="368"/>
                      <a:pt x="44" y="368"/>
                    </a:cubicBezTo>
                    <a:cubicBezTo>
                      <a:pt x="43" y="368"/>
                      <a:pt x="43" y="368"/>
                      <a:pt x="43" y="368"/>
                    </a:cubicBezTo>
                    <a:cubicBezTo>
                      <a:pt x="43" y="369"/>
                      <a:pt x="43" y="369"/>
                      <a:pt x="43" y="369"/>
                    </a:cubicBezTo>
                    <a:cubicBezTo>
                      <a:pt x="44" y="368"/>
                      <a:pt x="44" y="368"/>
                      <a:pt x="44" y="368"/>
                    </a:cubicBezTo>
                    <a:cubicBezTo>
                      <a:pt x="43" y="368"/>
                      <a:pt x="43" y="368"/>
                      <a:pt x="43" y="368"/>
                    </a:cubicBezTo>
                    <a:cubicBezTo>
                      <a:pt x="44" y="368"/>
                      <a:pt x="44" y="368"/>
                      <a:pt x="44" y="368"/>
                    </a:cubicBezTo>
                    <a:cubicBezTo>
                      <a:pt x="43" y="367"/>
                      <a:pt x="43" y="367"/>
                      <a:pt x="43" y="367"/>
                    </a:cubicBezTo>
                    <a:cubicBezTo>
                      <a:pt x="43" y="368"/>
                      <a:pt x="43" y="368"/>
                      <a:pt x="43" y="368"/>
                    </a:cubicBezTo>
                    <a:cubicBezTo>
                      <a:pt x="44" y="368"/>
                      <a:pt x="44" y="368"/>
                      <a:pt x="44" y="368"/>
                    </a:cubicBezTo>
                    <a:cubicBezTo>
                      <a:pt x="43" y="367"/>
                      <a:pt x="43" y="367"/>
                      <a:pt x="43" y="367"/>
                    </a:cubicBezTo>
                    <a:cubicBezTo>
                      <a:pt x="44" y="368"/>
                      <a:pt x="44" y="368"/>
                      <a:pt x="44" y="368"/>
                    </a:cubicBezTo>
                    <a:cubicBezTo>
                      <a:pt x="45" y="367"/>
                      <a:pt x="45" y="367"/>
                      <a:pt x="45" y="367"/>
                    </a:cubicBezTo>
                    <a:cubicBezTo>
                      <a:pt x="2" y="346"/>
                      <a:pt x="2" y="346"/>
                      <a:pt x="2" y="346"/>
                    </a:cubicBezTo>
                    <a:cubicBezTo>
                      <a:pt x="2" y="346"/>
                      <a:pt x="1" y="346"/>
                      <a:pt x="1" y="347"/>
                    </a:cubicBezTo>
                    <a:cubicBezTo>
                      <a:pt x="0" y="347"/>
                      <a:pt x="0" y="348"/>
                      <a:pt x="1" y="349"/>
                    </a:cubicBezTo>
                    <a:cubicBezTo>
                      <a:pt x="19" y="360"/>
                      <a:pt x="19" y="360"/>
                      <a:pt x="19" y="360"/>
                    </a:cubicBezTo>
                    <a:cubicBezTo>
                      <a:pt x="4" y="352"/>
                      <a:pt x="4" y="352"/>
                      <a:pt x="4" y="352"/>
                    </a:cubicBezTo>
                    <a:cubicBezTo>
                      <a:pt x="3" y="352"/>
                      <a:pt x="2" y="352"/>
                      <a:pt x="2" y="353"/>
                    </a:cubicBezTo>
                    <a:cubicBezTo>
                      <a:pt x="2" y="354"/>
                      <a:pt x="2" y="355"/>
                      <a:pt x="2" y="355"/>
                    </a:cubicBezTo>
                    <a:cubicBezTo>
                      <a:pt x="15" y="363"/>
                      <a:pt x="15" y="363"/>
                      <a:pt x="15" y="363"/>
                    </a:cubicBezTo>
                    <a:cubicBezTo>
                      <a:pt x="4" y="358"/>
                      <a:pt x="4" y="358"/>
                      <a:pt x="4" y="358"/>
                    </a:cubicBezTo>
                    <a:cubicBezTo>
                      <a:pt x="4" y="357"/>
                      <a:pt x="3" y="357"/>
                      <a:pt x="3" y="358"/>
                    </a:cubicBezTo>
                    <a:cubicBezTo>
                      <a:pt x="2" y="359"/>
                      <a:pt x="2" y="360"/>
                      <a:pt x="3" y="360"/>
                    </a:cubicBezTo>
                    <a:cubicBezTo>
                      <a:pt x="20" y="371"/>
                      <a:pt x="20" y="371"/>
                      <a:pt x="20" y="371"/>
                    </a:cubicBezTo>
                    <a:cubicBezTo>
                      <a:pt x="4" y="363"/>
                      <a:pt x="4" y="363"/>
                      <a:pt x="4" y="363"/>
                    </a:cubicBezTo>
                    <a:cubicBezTo>
                      <a:pt x="3" y="363"/>
                      <a:pt x="2" y="363"/>
                      <a:pt x="2" y="364"/>
                    </a:cubicBezTo>
                    <a:cubicBezTo>
                      <a:pt x="2" y="364"/>
                      <a:pt x="2" y="365"/>
                      <a:pt x="3" y="366"/>
                    </a:cubicBezTo>
                    <a:cubicBezTo>
                      <a:pt x="3" y="366"/>
                      <a:pt x="5" y="367"/>
                      <a:pt x="9" y="370"/>
                    </a:cubicBezTo>
                    <a:cubicBezTo>
                      <a:pt x="15" y="373"/>
                      <a:pt x="23" y="378"/>
                      <a:pt x="30" y="382"/>
                    </a:cubicBezTo>
                    <a:cubicBezTo>
                      <a:pt x="34" y="385"/>
                      <a:pt x="37" y="387"/>
                      <a:pt x="39" y="388"/>
                    </a:cubicBezTo>
                    <a:cubicBezTo>
                      <a:pt x="40" y="389"/>
                      <a:pt x="41" y="390"/>
                      <a:pt x="42" y="390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3" y="390"/>
                      <a:pt x="43" y="390"/>
                      <a:pt x="43" y="390"/>
                    </a:cubicBezTo>
                    <a:cubicBezTo>
                      <a:pt x="43" y="390"/>
                      <a:pt x="43" y="390"/>
                      <a:pt x="43" y="390"/>
                    </a:cubicBezTo>
                    <a:cubicBezTo>
                      <a:pt x="43" y="391"/>
                      <a:pt x="43" y="391"/>
                      <a:pt x="43" y="391"/>
                    </a:cubicBezTo>
                    <a:cubicBezTo>
                      <a:pt x="43" y="390"/>
                      <a:pt x="43" y="390"/>
                      <a:pt x="43" y="390"/>
                    </a:cubicBezTo>
                    <a:cubicBezTo>
                      <a:pt x="43" y="390"/>
                      <a:pt x="43" y="390"/>
                      <a:pt x="43" y="390"/>
                    </a:cubicBezTo>
                    <a:cubicBezTo>
                      <a:pt x="44" y="390"/>
                      <a:pt x="44" y="390"/>
                      <a:pt x="44" y="390"/>
                    </a:cubicBezTo>
                    <a:cubicBezTo>
                      <a:pt x="42" y="390"/>
                      <a:pt x="42" y="390"/>
                      <a:pt x="42" y="390"/>
                    </a:cubicBezTo>
                    <a:cubicBezTo>
                      <a:pt x="42" y="390"/>
                      <a:pt x="42" y="390"/>
                      <a:pt x="43" y="390"/>
                    </a:cubicBezTo>
                    <a:cubicBezTo>
                      <a:pt x="44" y="390"/>
                      <a:pt x="44" y="390"/>
                      <a:pt x="44" y="390"/>
                    </a:cubicBezTo>
                    <a:cubicBezTo>
                      <a:pt x="42" y="390"/>
                      <a:pt x="42" y="390"/>
                      <a:pt x="42" y="390"/>
                    </a:cubicBezTo>
                    <a:cubicBezTo>
                      <a:pt x="44" y="390"/>
                      <a:pt x="44" y="390"/>
                      <a:pt x="44" y="390"/>
                    </a:cubicBezTo>
                    <a:cubicBezTo>
                      <a:pt x="43" y="389"/>
                      <a:pt x="43" y="389"/>
                      <a:pt x="43" y="389"/>
                    </a:cubicBezTo>
                    <a:cubicBezTo>
                      <a:pt x="42" y="390"/>
                      <a:pt x="42" y="390"/>
                      <a:pt x="42" y="390"/>
                    </a:cubicBezTo>
                    <a:cubicBezTo>
                      <a:pt x="44" y="390"/>
                      <a:pt x="44" y="390"/>
                      <a:pt x="44" y="390"/>
                    </a:cubicBezTo>
                    <a:cubicBezTo>
                      <a:pt x="43" y="389"/>
                      <a:pt x="43" y="389"/>
                      <a:pt x="43" y="389"/>
                    </a:cubicBezTo>
                    <a:cubicBezTo>
                      <a:pt x="44" y="390"/>
                      <a:pt x="44" y="390"/>
                      <a:pt x="44" y="390"/>
                    </a:cubicBezTo>
                    <a:cubicBezTo>
                      <a:pt x="44" y="388"/>
                      <a:pt x="44" y="388"/>
                      <a:pt x="44" y="388"/>
                    </a:cubicBezTo>
                    <a:cubicBezTo>
                      <a:pt x="3" y="368"/>
                      <a:pt x="3" y="368"/>
                      <a:pt x="3" y="368"/>
                    </a:cubicBezTo>
                    <a:cubicBezTo>
                      <a:pt x="2" y="368"/>
                      <a:pt x="2" y="368"/>
                      <a:pt x="1" y="368"/>
                    </a:cubicBezTo>
                    <a:cubicBezTo>
                      <a:pt x="1" y="369"/>
                      <a:pt x="1" y="370"/>
                      <a:pt x="2" y="370"/>
                    </a:cubicBezTo>
                    <a:cubicBezTo>
                      <a:pt x="43" y="396"/>
                      <a:pt x="43" y="396"/>
                      <a:pt x="43" y="396"/>
                    </a:cubicBezTo>
                    <a:cubicBezTo>
                      <a:pt x="44" y="395"/>
                      <a:pt x="44" y="395"/>
                      <a:pt x="44" y="395"/>
                    </a:cubicBezTo>
                    <a:cubicBezTo>
                      <a:pt x="43" y="394"/>
                      <a:pt x="43" y="394"/>
                      <a:pt x="43" y="394"/>
                    </a:cubicBezTo>
                    <a:cubicBezTo>
                      <a:pt x="44" y="395"/>
                      <a:pt x="44" y="395"/>
                      <a:pt x="44" y="395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3" y="394"/>
                      <a:pt x="43" y="394"/>
                      <a:pt x="43" y="394"/>
                    </a:cubicBezTo>
                    <a:cubicBezTo>
                      <a:pt x="44" y="395"/>
                      <a:pt x="44" y="395"/>
                      <a:pt x="44" y="395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4" y="395"/>
                      <a:pt x="44" y="395"/>
                      <a:pt x="44" y="395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4" y="395"/>
                      <a:pt x="44" y="395"/>
                      <a:pt x="44" y="395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4" y="395"/>
                      <a:pt x="44" y="395"/>
                      <a:pt x="44" y="395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4" y="395"/>
                      <a:pt x="44" y="395"/>
                      <a:pt x="44" y="395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4" y="394"/>
                      <a:pt x="44" y="394"/>
                      <a:pt x="44" y="394"/>
                    </a:cubicBezTo>
                    <a:cubicBezTo>
                      <a:pt x="44" y="394"/>
                      <a:pt x="43" y="393"/>
                      <a:pt x="42" y="393"/>
                    </a:cubicBezTo>
                    <a:cubicBezTo>
                      <a:pt x="37" y="391"/>
                      <a:pt x="28" y="386"/>
                      <a:pt x="19" y="382"/>
                    </a:cubicBezTo>
                    <a:cubicBezTo>
                      <a:pt x="11" y="378"/>
                      <a:pt x="4" y="374"/>
                      <a:pt x="4" y="374"/>
                    </a:cubicBezTo>
                    <a:cubicBezTo>
                      <a:pt x="3" y="374"/>
                      <a:pt x="2" y="374"/>
                      <a:pt x="2" y="375"/>
                    </a:cubicBezTo>
                    <a:cubicBezTo>
                      <a:pt x="1" y="376"/>
                      <a:pt x="2" y="377"/>
                      <a:pt x="2" y="377"/>
                    </a:cubicBezTo>
                    <a:cubicBezTo>
                      <a:pt x="43" y="402"/>
                      <a:pt x="43" y="402"/>
                      <a:pt x="43" y="402"/>
                    </a:cubicBezTo>
                    <a:cubicBezTo>
                      <a:pt x="43" y="401"/>
                      <a:pt x="43" y="401"/>
                      <a:pt x="43" y="401"/>
                    </a:cubicBezTo>
                    <a:cubicBezTo>
                      <a:pt x="44" y="400"/>
                      <a:pt x="44" y="400"/>
                      <a:pt x="44" y="400"/>
                    </a:cubicBezTo>
                    <a:cubicBezTo>
                      <a:pt x="44" y="400"/>
                      <a:pt x="35" y="394"/>
                      <a:pt x="25" y="389"/>
                    </a:cubicBezTo>
                    <a:cubicBezTo>
                      <a:pt x="20" y="387"/>
                      <a:pt x="15" y="384"/>
                      <a:pt x="11" y="382"/>
                    </a:cubicBezTo>
                    <a:cubicBezTo>
                      <a:pt x="9" y="381"/>
                      <a:pt x="7" y="381"/>
                      <a:pt x="6" y="380"/>
                    </a:cubicBezTo>
                    <a:cubicBezTo>
                      <a:pt x="5" y="380"/>
                      <a:pt x="5" y="379"/>
                      <a:pt x="4" y="379"/>
                    </a:cubicBezTo>
                    <a:cubicBezTo>
                      <a:pt x="4" y="379"/>
                      <a:pt x="3" y="379"/>
                      <a:pt x="3" y="379"/>
                    </a:cubicBezTo>
                    <a:cubicBezTo>
                      <a:pt x="2" y="379"/>
                      <a:pt x="2" y="379"/>
                      <a:pt x="2" y="379"/>
                    </a:cubicBezTo>
                    <a:cubicBezTo>
                      <a:pt x="2" y="379"/>
                      <a:pt x="2" y="379"/>
                      <a:pt x="1" y="380"/>
                    </a:cubicBezTo>
                    <a:cubicBezTo>
                      <a:pt x="3" y="380"/>
                      <a:pt x="3" y="380"/>
                      <a:pt x="3" y="380"/>
                    </a:cubicBezTo>
                    <a:cubicBezTo>
                      <a:pt x="1" y="380"/>
                      <a:pt x="1" y="380"/>
                      <a:pt x="1" y="380"/>
                    </a:cubicBezTo>
                    <a:cubicBezTo>
                      <a:pt x="1" y="381"/>
                      <a:pt x="1" y="381"/>
                      <a:pt x="1" y="381"/>
                    </a:cubicBezTo>
                    <a:cubicBezTo>
                      <a:pt x="1" y="381"/>
                      <a:pt x="1" y="381"/>
                      <a:pt x="2" y="382"/>
                    </a:cubicBezTo>
                    <a:cubicBezTo>
                      <a:pt x="2" y="382"/>
                      <a:pt x="2" y="382"/>
                      <a:pt x="3" y="383"/>
                    </a:cubicBezTo>
                    <a:cubicBezTo>
                      <a:pt x="4" y="384"/>
                      <a:pt x="8" y="386"/>
                      <a:pt x="12" y="389"/>
                    </a:cubicBezTo>
                    <a:cubicBezTo>
                      <a:pt x="18" y="392"/>
                      <a:pt x="26" y="397"/>
                      <a:pt x="32" y="401"/>
                    </a:cubicBezTo>
                    <a:cubicBezTo>
                      <a:pt x="35" y="403"/>
                      <a:pt x="38" y="404"/>
                      <a:pt x="40" y="405"/>
                    </a:cubicBezTo>
                    <a:cubicBezTo>
                      <a:pt x="41" y="406"/>
                      <a:pt x="42" y="406"/>
                      <a:pt x="42" y="407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3" y="406"/>
                      <a:pt x="43" y="406"/>
                      <a:pt x="43" y="406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3" y="406"/>
                      <a:pt x="43" y="406"/>
                      <a:pt x="43" y="406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4" y="406"/>
                      <a:pt x="44" y="406"/>
                      <a:pt x="44" y="406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4" y="406"/>
                      <a:pt x="44" y="406"/>
                      <a:pt x="44" y="406"/>
                    </a:cubicBezTo>
                    <a:cubicBezTo>
                      <a:pt x="43" y="407"/>
                      <a:pt x="43" y="407"/>
                      <a:pt x="43" y="407"/>
                    </a:cubicBezTo>
                    <a:cubicBezTo>
                      <a:pt x="44" y="406"/>
                      <a:pt x="44" y="406"/>
                      <a:pt x="44" y="406"/>
                    </a:cubicBezTo>
                    <a:cubicBezTo>
                      <a:pt x="42" y="406"/>
                      <a:pt x="42" y="406"/>
                      <a:pt x="42" y="406"/>
                    </a:cubicBezTo>
                    <a:cubicBezTo>
                      <a:pt x="42" y="407"/>
                      <a:pt x="43" y="407"/>
                      <a:pt x="43" y="407"/>
                    </a:cubicBezTo>
                    <a:cubicBezTo>
                      <a:pt x="44" y="406"/>
                      <a:pt x="44" y="406"/>
                      <a:pt x="44" y="406"/>
                    </a:cubicBezTo>
                    <a:cubicBezTo>
                      <a:pt x="42" y="406"/>
                      <a:pt x="42" y="406"/>
                      <a:pt x="42" y="406"/>
                    </a:cubicBezTo>
                    <a:cubicBezTo>
                      <a:pt x="44" y="406"/>
                      <a:pt x="44" y="406"/>
                      <a:pt x="44" y="406"/>
                    </a:cubicBezTo>
                    <a:cubicBezTo>
                      <a:pt x="45" y="405"/>
                      <a:pt x="45" y="405"/>
                      <a:pt x="45" y="405"/>
                    </a:cubicBezTo>
                    <a:cubicBezTo>
                      <a:pt x="4" y="386"/>
                      <a:pt x="4" y="386"/>
                      <a:pt x="4" y="386"/>
                    </a:cubicBezTo>
                    <a:cubicBezTo>
                      <a:pt x="3" y="385"/>
                      <a:pt x="2" y="386"/>
                      <a:pt x="2" y="386"/>
                    </a:cubicBezTo>
                    <a:cubicBezTo>
                      <a:pt x="1" y="387"/>
                      <a:pt x="2" y="388"/>
                      <a:pt x="2" y="388"/>
                    </a:cubicBezTo>
                    <a:cubicBezTo>
                      <a:pt x="2" y="388"/>
                      <a:pt x="5" y="390"/>
                      <a:pt x="9" y="392"/>
                    </a:cubicBezTo>
                    <a:cubicBezTo>
                      <a:pt x="15" y="396"/>
                      <a:pt x="24" y="401"/>
                      <a:pt x="31" y="406"/>
                    </a:cubicBezTo>
                    <a:cubicBezTo>
                      <a:pt x="35" y="408"/>
                      <a:pt x="38" y="410"/>
                      <a:pt x="41" y="412"/>
                    </a:cubicBezTo>
                    <a:cubicBezTo>
                      <a:pt x="42" y="413"/>
                      <a:pt x="43" y="413"/>
                      <a:pt x="43" y="414"/>
                    </a:cubicBezTo>
                    <a:cubicBezTo>
                      <a:pt x="44" y="414"/>
                      <a:pt x="44" y="414"/>
                      <a:pt x="44" y="414"/>
                    </a:cubicBezTo>
                    <a:cubicBezTo>
                      <a:pt x="44" y="414"/>
                      <a:pt x="44" y="414"/>
                      <a:pt x="44" y="414"/>
                    </a:cubicBezTo>
                    <a:cubicBezTo>
                      <a:pt x="44" y="414"/>
                      <a:pt x="44" y="414"/>
                      <a:pt x="44" y="414"/>
                    </a:cubicBezTo>
                    <a:cubicBezTo>
                      <a:pt x="45" y="414"/>
                      <a:pt x="45" y="414"/>
                      <a:pt x="45" y="414"/>
                    </a:cubicBezTo>
                    <a:cubicBezTo>
                      <a:pt x="44" y="414"/>
                      <a:pt x="44" y="414"/>
                      <a:pt x="44" y="414"/>
                    </a:cubicBezTo>
                    <a:cubicBezTo>
                      <a:pt x="44" y="414"/>
                      <a:pt x="44" y="414"/>
                      <a:pt x="44" y="414"/>
                    </a:cubicBezTo>
                    <a:cubicBezTo>
                      <a:pt x="45" y="414"/>
                      <a:pt x="45" y="414"/>
                      <a:pt x="45" y="414"/>
                    </a:cubicBezTo>
                    <a:cubicBezTo>
                      <a:pt x="44" y="414"/>
                      <a:pt x="44" y="414"/>
                      <a:pt x="44" y="414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4" y="413"/>
                      <a:pt x="44" y="413"/>
                      <a:pt x="44" y="413"/>
                    </a:cubicBezTo>
                    <a:cubicBezTo>
                      <a:pt x="44" y="414"/>
                      <a:pt x="44" y="414"/>
                      <a:pt x="44" y="414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4" y="413"/>
                      <a:pt x="44" y="413"/>
                      <a:pt x="44" y="413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4" y="413"/>
                      <a:pt x="44" y="413"/>
                      <a:pt x="44" y="413"/>
                    </a:cubicBezTo>
                    <a:cubicBezTo>
                      <a:pt x="44" y="413"/>
                      <a:pt x="44" y="413"/>
                      <a:pt x="44" y="413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4" y="413"/>
                      <a:pt x="44" y="413"/>
                      <a:pt x="44" y="413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4" y="412"/>
                      <a:pt x="44" y="412"/>
                      <a:pt x="44" y="412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5" y="412"/>
                      <a:pt x="44" y="412"/>
                      <a:pt x="44" y="412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6" y="412"/>
                      <a:pt x="46" y="412"/>
                      <a:pt x="46" y="412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5" y="413"/>
                      <a:pt x="45" y="413"/>
                      <a:pt x="45" y="413"/>
                    </a:cubicBezTo>
                    <a:cubicBezTo>
                      <a:pt x="46" y="412"/>
                      <a:pt x="46" y="412"/>
                      <a:pt x="46" y="412"/>
                    </a:cubicBezTo>
                    <a:cubicBezTo>
                      <a:pt x="46" y="412"/>
                      <a:pt x="46" y="412"/>
                      <a:pt x="46" y="412"/>
                    </a:cubicBezTo>
                    <a:cubicBezTo>
                      <a:pt x="45" y="412"/>
                      <a:pt x="44" y="411"/>
                      <a:pt x="43" y="411"/>
                    </a:cubicBezTo>
                    <a:cubicBezTo>
                      <a:pt x="38" y="408"/>
                      <a:pt x="28" y="404"/>
                      <a:pt x="19" y="399"/>
                    </a:cubicBezTo>
                    <a:cubicBezTo>
                      <a:pt x="10" y="395"/>
                      <a:pt x="3" y="391"/>
                      <a:pt x="3" y="391"/>
                    </a:cubicBezTo>
                    <a:cubicBezTo>
                      <a:pt x="2" y="391"/>
                      <a:pt x="1" y="391"/>
                      <a:pt x="1" y="392"/>
                    </a:cubicBezTo>
                    <a:cubicBezTo>
                      <a:pt x="1" y="393"/>
                      <a:pt x="1" y="393"/>
                      <a:pt x="1" y="393"/>
                    </a:cubicBezTo>
                    <a:cubicBezTo>
                      <a:pt x="1" y="393"/>
                      <a:pt x="1" y="394"/>
                      <a:pt x="1" y="394"/>
                    </a:cubicBezTo>
                    <a:cubicBezTo>
                      <a:pt x="1" y="394"/>
                      <a:pt x="2" y="394"/>
                      <a:pt x="2" y="395"/>
                    </a:cubicBezTo>
                    <a:cubicBezTo>
                      <a:pt x="4" y="396"/>
                      <a:pt x="7" y="398"/>
                      <a:pt x="11" y="401"/>
                    </a:cubicBezTo>
                    <a:cubicBezTo>
                      <a:pt x="24" y="409"/>
                      <a:pt x="44" y="420"/>
                      <a:pt x="44" y="420"/>
                    </a:cubicBezTo>
                    <a:cubicBezTo>
                      <a:pt x="44" y="419"/>
                      <a:pt x="44" y="419"/>
                      <a:pt x="44" y="419"/>
                    </a:cubicBezTo>
                    <a:cubicBezTo>
                      <a:pt x="45" y="418"/>
                      <a:pt x="45" y="418"/>
                      <a:pt x="45" y="418"/>
                    </a:cubicBezTo>
                    <a:cubicBezTo>
                      <a:pt x="45" y="418"/>
                      <a:pt x="35" y="413"/>
                      <a:pt x="25" y="408"/>
                    </a:cubicBezTo>
                    <a:cubicBezTo>
                      <a:pt x="20" y="406"/>
                      <a:pt x="15" y="404"/>
                      <a:pt x="11" y="402"/>
                    </a:cubicBezTo>
                    <a:cubicBezTo>
                      <a:pt x="9" y="401"/>
                      <a:pt x="7" y="400"/>
                      <a:pt x="6" y="400"/>
                    </a:cubicBezTo>
                    <a:cubicBezTo>
                      <a:pt x="5" y="400"/>
                      <a:pt x="4" y="399"/>
                      <a:pt x="4" y="399"/>
                    </a:cubicBezTo>
                    <a:cubicBezTo>
                      <a:pt x="3" y="399"/>
                      <a:pt x="3" y="399"/>
                      <a:pt x="3" y="399"/>
                    </a:cubicBezTo>
                    <a:cubicBezTo>
                      <a:pt x="3" y="399"/>
                      <a:pt x="3" y="399"/>
                      <a:pt x="3" y="399"/>
                    </a:cubicBezTo>
                    <a:cubicBezTo>
                      <a:pt x="2" y="399"/>
                      <a:pt x="2" y="399"/>
                      <a:pt x="2" y="399"/>
                    </a:cubicBezTo>
                    <a:cubicBezTo>
                      <a:pt x="2" y="399"/>
                      <a:pt x="2" y="399"/>
                      <a:pt x="1" y="400"/>
                    </a:cubicBezTo>
                    <a:cubicBezTo>
                      <a:pt x="1" y="400"/>
                      <a:pt x="1" y="400"/>
                      <a:pt x="1" y="400"/>
                    </a:cubicBezTo>
                    <a:cubicBezTo>
                      <a:pt x="1" y="401"/>
                      <a:pt x="2" y="401"/>
                      <a:pt x="2" y="401"/>
                    </a:cubicBezTo>
                    <a:cubicBezTo>
                      <a:pt x="2" y="402"/>
                      <a:pt x="2" y="402"/>
                      <a:pt x="2" y="402"/>
                    </a:cubicBezTo>
                    <a:cubicBezTo>
                      <a:pt x="2" y="402"/>
                      <a:pt x="2" y="402"/>
                      <a:pt x="3" y="402"/>
                    </a:cubicBezTo>
                    <a:cubicBezTo>
                      <a:pt x="6" y="404"/>
                      <a:pt x="16" y="410"/>
                      <a:pt x="26" y="416"/>
                    </a:cubicBezTo>
                    <a:cubicBezTo>
                      <a:pt x="31" y="419"/>
                      <a:pt x="35" y="422"/>
                      <a:pt x="39" y="424"/>
                    </a:cubicBezTo>
                    <a:cubicBezTo>
                      <a:pt x="40" y="425"/>
                      <a:pt x="42" y="426"/>
                      <a:pt x="43" y="427"/>
                    </a:cubicBezTo>
                    <a:cubicBezTo>
                      <a:pt x="43" y="427"/>
                      <a:pt x="43" y="427"/>
                      <a:pt x="44" y="427"/>
                    </a:cubicBezTo>
                    <a:cubicBezTo>
                      <a:pt x="44" y="427"/>
                      <a:pt x="44" y="427"/>
                      <a:pt x="44" y="427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4" y="427"/>
                      <a:pt x="44" y="427"/>
                      <a:pt x="44" y="427"/>
                    </a:cubicBezTo>
                    <a:cubicBezTo>
                      <a:pt x="44" y="427"/>
                      <a:pt x="44" y="427"/>
                      <a:pt x="44" y="427"/>
                    </a:cubicBezTo>
                    <a:cubicBezTo>
                      <a:pt x="44" y="428"/>
                      <a:pt x="44" y="428"/>
                      <a:pt x="44" y="428"/>
                    </a:cubicBezTo>
                    <a:cubicBezTo>
                      <a:pt x="44" y="427"/>
                      <a:pt x="44" y="427"/>
                      <a:pt x="44" y="427"/>
                    </a:cubicBezTo>
                    <a:cubicBezTo>
                      <a:pt x="44" y="427"/>
                      <a:pt x="44" y="427"/>
                      <a:pt x="44" y="427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3" y="427"/>
                      <a:pt x="43" y="427"/>
                      <a:pt x="43" y="427"/>
                    </a:cubicBezTo>
                    <a:cubicBezTo>
                      <a:pt x="43" y="427"/>
                      <a:pt x="44" y="427"/>
                      <a:pt x="44" y="427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3" y="427"/>
                      <a:pt x="43" y="427"/>
                      <a:pt x="43" y="427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4" y="426"/>
                      <a:pt x="44" y="426"/>
                      <a:pt x="44" y="426"/>
                    </a:cubicBezTo>
                    <a:cubicBezTo>
                      <a:pt x="43" y="427"/>
                      <a:pt x="43" y="427"/>
                      <a:pt x="43" y="427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4" y="426"/>
                      <a:pt x="44" y="426"/>
                      <a:pt x="44" y="426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4" y="426"/>
                      <a:pt x="44" y="426"/>
                      <a:pt x="44" y="426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4" y="425"/>
                      <a:pt x="44" y="425"/>
                      <a:pt x="44" y="425"/>
                    </a:cubicBezTo>
                    <a:cubicBezTo>
                      <a:pt x="44" y="426"/>
                      <a:pt x="44" y="426"/>
                      <a:pt x="44" y="426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4" y="425"/>
                      <a:pt x="44" y="425"/>
                      <a:pt x="44" y="425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5" y="425"/>
                      <a:pt x="45" y="425"/>
                      <a:pt x="45" y="425"/>
                    </a:cubicBezTo>
                    <a:cubicBezTo>
                      <a:pt x="44" y="425"/>
                      <a:pt x="44" y="425"/>
                      <a:pt x="44" y="425"/>
                    </a:cubicBezTo>
                    <a:cubicBezTo>
                      <a:pt x="45" y="427"/>
                      <a:pt x="45" y="427"/>
                      <a:pt x="45" y="427"/>
                    </a:cubicBezTo>
                    <a:cubicBezTo>
                      <a:pt x="45" y="425"/>
                      <a:pt x="45" y="425"/>
                      <a:pt x="45" y="425"/>
                    </a:cubicBezTo>
                    <a:cubicBezTo>
                      <a:pt x="45" y="426"/>
                      <a:pt x="45" y="426"/>
                      <a:pt x="45" y="426"/>
                    </a:cubicBezTo>
                    <a:cubicBezTo>
                      <a:pt x="45" y="425"/>
                      <a:pt x="45" y="425"/>
                      <a:pt x="45" y="425"/>
                    </a:cubicBezTo>
                    <a:cubicBezTo>
                      <a:pt x="45" y="425"/>
                      <a:pt x="45" y="425"/>
                      <a:pt x="45" y="425"/>
                    </a:cubicBezTo>
                    <a:cubicBezTo>
                      <a:pt x="45" y="426"/>
                      <a:pt x="45" y="426"/>
                      <a:pt x="45" y="426"/>
                    </a:cubicBezTo>
                    <a:cubicBezTo>
                      <a:pt x="45" y="425"/>
                      <a:pt x="45" y="425"/>
                      <a:pt x="45" y="425"/>
                    </a:cubicBezTo>
                    <a:cubicBezTo>
                      <a:pt x="45" y="425"/>
                      <a:pt x="45" y="425"/>
                      <a:pt x="45" y="425"/>
                    </a:cubicBezTo>
                    <a:cubicBezTo>
                      <a:pt x="45" y="425"/>
                      <a:pt x="44" y="425"/>
                      <a:pt x="42" y="424"/>
                    </a:cubicBezTo>
                    <a:cubicBezTo>
                      <a:pt x="37" y="422"/>
                      <a:pt x="28" y="417"/>
                      <a:pt x="19" y="413"/>
                    </a:cubicBezTo>
                    <a:cubicBezTo>
                      <a:pt x="15" y="410"/>
                      <a:pt x="11" y="408"/>
                      <a:pt x="8" y="407"/>
                    </a:cubicBezTo>
                    <a:cubicBezTo>
                      <a:pt x="6" y="405"/>
                      <a:pt x="4" y="405"/>
                      <a:pt x="4" y="405"/>
                    </a:cubicBezTo>
                    <a:cubicBezTo>
                      <a:pt x="3" y="404"/>
                      <a:pt x="2" y="404"/>
                      <a:pt x="2" y="405"/>
                    </a:cubicBezTo>
                    <a:cubicBezTo>
                      <a:pt x="1" y="406"/>
                      <a:pt x="2" y="407"/>
                      <a:pt x="2" y="407"/>
                    </a:cubicBezTo>
                    <a:cubicBezTo>
                      <a:pt x="2" y="407"/>
                      <a:pt x="5" y="409"/>
                      <a:pt x="9" y="411"/>
                    </a:cubicBezTo>
                    <a:cubicBezTo>
                      <a:pt x="15" y="415"/>
                      <a:pt x="24" y="420"/>
                      <a:pt x="31" y="424"/>
                    </a:cubicBezTo>
                    <a:cubicBezTo>
                      <a:pt x="35" y="427"/>
                      <a:pt x="38" y="429"/>
                      <a:pt x="40" y="430"/>
                    </a:cubicBezTo>
                    <a:cubicBezTo>
                      <a:pt x="41" y="431"/>
                      <a:pt x="42" y="432"/>
                      <a:pt x="43" y="432"/>
                    </a:cubicBezTo>
                    <a:cubicBezTo>
                      <a:pt x="44" y="433"/>
                      <a:pt x="44" y="433"/>
                      <a:pt x="44" y="433"/>
                    </a:cubicBezTo>
                    <a:cubicBezTo>
                      <a:pt x="44" y="433"/>
                      <a:pt x="44" y="433"/>
                      <a:pt x="44" y="433"/>
                    </a:cubicBezTo>
                    <a:cubicBezTo>
                      <a:pt x="44" y="432"/>
                      <a:pt x="44" y="432"/>
                      <a:pt x="44" y="432"/>
                    </a:cubicBezTo>
                    <a:cubicBezTo>
                      <a:pt x="44" y="433"/>
                      <a:pt x="44" y="433"/>
                      <a:pt x="44" y="433"/>
                    </a:cubicBezTo>
                    <a:cubicBezTo>
                      <a:pt x="44" y="433"/>
                      <a:pt x="44" y="433"/>
                      <a:pt x="44" y="433"/>
                    </a:cubicBezTo>
                    <a:cubicBezTo>
                      <a:pt x="44" y="432"/>
                      <a:pt x="44" y="432"/>
                      <a:pt x="44" y="432"/>
                    </a:cubicBezTo>
                    <a:cubicBezTo>
                      <a:pt x="44" y="433"/>
                      <a:pt x="44" y="433"/>
                      <a:pt x="44" y="433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3" y="432"/>
                      <a:pt x="43" y="432"/>
                      <a:pt x="43" y="432"/>
                    </a:cubicBezTo>
                    <a:cubicBezTo>
                      <a:pt x="43" y="432"/>
                      <a:pt x="44" y="433"/>
                      <a:pt x="44" y="433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3" y="432"/>
                      <a:pt x="43" y="432"/>
                      <a:pt x="43" y="432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3" y="432"/>
                      <a:pt x="43" y="432"/>
                      <a:pt x="43" y="432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5" y="430"/>
                      <a:pt x="45" y="430"/>
                      <a:pt x="45" y="430"/>
                    </a:cubicBezTo>
                    <a:cubicBezTo>
                      <a:pt x="44" y="431"/>
                      <a:pt x="44" y="431"/>
                      <a:pt x="44" y="431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5" y="430"/>
                      <a:pt x="45" y="430"/>
                      <a:pt x="45" y="430"/>
                    </a:cubicBezTo>
                    <a:cubicBezTo>
                      <a:pt x="45" y="431"/>
                      <a:pt x="45" y="431"/>
                      <a:pt x="45" y="431"/>
                    </a:cubicBezTo>
                    <a:cubicBezTo>
                      <a:pt x="45" y="430"/>
                      <a:pt x="45" y="430"/>
                      <a:pt x="45" y="430"/>
                    </a:cubicBezTo>
                    <a:cubicBezTo>
                      <a:pt x="45" y="430"/>
                      <a:pt x="45" y="430"/>
                      <a:pt x="45" y="430"/>
                    </a:cubicBezTo>
                    <a:cubicBezTo>
                      <a:pt x="45" y="431"/>
                      <a:pt x="45" y="431"/>
                      <a:pt x="45" y="431"/>
                    </a:cubicBezTo>
                    <a:cubicBezTo>
                      <a:pt x="45" y="430"/>
                      <a:pt x="45" y="430"/>
                      <a:pt x="45" y="430"/>
                    </a:cubicBezTo>
                    <a:cubicBezTo>
                      <a:pt x="45" y="430"/>
                      <a:pt x="45" y="430"/>
                      <a:pt x="45" y="430"/>
                    </a:cubicBezTo>
                    <a:cubicBezTo>
                      <a:pt x="45" y="430"/>
                      <a:pt x="44" y="430"/>
                      <a:pt x="42" y="429"/>
                    </a:cubicBezTo>
                    <a:cubicBezTo>
                      <a:pt x="38" y="427"/>
                      <a:pt x="29" y="423"/>
                      <a:pt x="21" y="418"/>
                    </a:cubicBezTo>
                    <a:cubicBezTo>
                      <a:pt x="17" y="416"/>
                      <a:pt x="13" y="415"/>
                      <a:pt x="10" y="413"/>
                    </a:cubicBezTo>
                    <a:cubicBezTo>
                      <a:pt x="9" y="412"/>
                      <a:pt x="7" y="412"/>
                      <a:pt x="6" y="411"/>
                    </a:cubicBezTo>
                    <a:cubicBezTo>
                      <a:pt x="6" y="411"/>
                      <a:pt x="5" y="411"/>
                      <a:pt x="5" y="411"/>
                    </a:cubicBezTo>
                    <a:cubicBezTo>
                      <a:pt x="5" y="411"/>
                      <a:pt x="4" y="411"/>
                      <a:pt x="4" y="411"/>
                    </a:cubicBezTo>
                    <a:cubicBezTo>
                      <a:pt x="3" y="411"/>
                      <a:pt x="3" y="411"/>
                      <a:pt x="3" y="411"/>
                    </a:cubicBezTo>
                    <a:cubicBezTo>
                      <a:pt x="3" y="411"/>
                      <a:pt x="3" y="411"/>
                      <a:pt x="2" y="411"/>
                    </a:cubicBezTo>
                    <a:cubicBezTo>
                      <a:pt x="2" y="412"/>
                      <a:pt x="2" y="412"/>
                      <a:pt x="2" y="412"/>
                    </a:cubicBezTo>
                    <a:cubicBezTo>
                      <a:pt x="2" y="413"/>
                      <a:pt x="2" y="413"/>
                      <a:pt x="2" y="413"/>
                    </a:cubicBezTo>
                    <a:cubicBezTo>
                      <a:pt x="3" y="413"/>
                      <a:pt x="3" y="413"/>
                      <a:pt x="3" y="413"/>
                    </a:cubicBezTo>
                    <a:cubicBezTo>
                      <a:pt x="3" y="414"/>
                      <a:pt x="3" y="414"/>
                      <a:pt x="3" y="414"/>
                    </a:cubicBezTo>
                    <a:cubicBezTo>
                      <a:pt x="4" y="414"/>
                      <a:pt x="7" y="416"/>
                      <a:pt x="11" y="418"/>
                    </a:cubicBezTo>
                    <a:cubicBezTo>
                      <a:pt x="17" y="422"/>
                      <a:pt x="25" y="427"/>
                      <a:pt x="31" y="431"/>
                    </a:cubicBezTo>
                    <a:cubicBezTo>
                      <a:pt x="35" y="433"/>
                      <a:pt x="38" y="435"/>
                      <a:pt x="40" y="436"/>
                    </a:cubicBezTo>
                    <a:cubicBezTo>
                      <a:pt x="41" y="437"/>
                      <a:pt x="42" y="437"/>
                      <a:pt x="42" y="438"/>
                    </a:cubicBezTo>
                    <a:cubicBezTo>
                      <a:pt x="43" y="438"/>
                      <a:pt x="43" y="438"/>
                      <a:pt x="43" y="438"/>
                    </a:cubicBezTo>
                    <a:cubicBezTo>
                      <a:pt x="43" y="438"/>
                      <a:pt x="43" y="438"/>
                      <a:pt x="43" y="438"/>
                    </a:cubicBezTo>
                    <a:cubicBezTo>
                      <a:pt x="43" y="438"/>
                      <a:pt x="43" y="438"/>
                      <a:pt x="43" y="438"/>
                    </a:cubicBezTo>
                    <a:cubicBezTo>
                      <a:pt x="43" y="438"/>
                      <a:pt x="43" y="438"/>
                      <a:pt x="43" y="438"/>
                    </a:cubicBezTo>
                    <a:cubicBezTo>
                      <a:pt x="43" y="438"/>
                      <a:pt x="43" y="438"/>
                      <a:pt x="43" y="438"/>
                    </a:cubicBezTo>
                    <a:cubicBezTo>
                      <a:pt x="43" y="438"/>
                      <a:pt x="43" y="438"/>
                      <a:pt x="43" y="438"/>
                    </a:cubicBezTo>
                    <a:cubicBezTo>
                      <a:pt x="43" y="438"/>
                      <a:pt x="43" y="438"/>
                      <a:pt x="43" y="438"/>
                    </a:cubicBezTo>
                    <a:cubicBezTo>
                      <a:pt x="44" y="437"/>
                      <a:pt x="44" y="437"/>
                      <a:pt x="44" y="437"/>
                    </a:cubicBezTo>
                    <a:cubicBezTo>
                      <a:pt x="43" y="437"/>
                      <a:pt x="43" y="437"/>
                      <a:pt x="43" y="437"/>
                    </a:cubicBezTo>
                    <a:cubicBezTo>
                      <a:pt x="43" y="438"/>
                      <a:pt x="43" y="438"/>
                      <a:pt x="43" y="438"/>
                    </a:cubicBezTo>
                    <a:cubicBezTo>
                      <a:pt x="44" y="437"/>
                      <a:pt x="44" y="437"/>
                      <a:pt x="44" y="437"/>
                    </a:cubicBezTo>
                    <a:cubicBezTo>
                      <a:pt x="43" y="437"/>
                      <a:pt x="43" y="437"/>
                      <a:pt x="43" y="437"/>
                    </a:cubicBezTo>
                    <a:cubicBezTo>
                      <a:pt x="44" y="437"/>
                      <a:pt x="44" y="437"/>
                      <a:pt x="44" y="437"/>
                    </a:cubicBezTo>
                    <a:cubicBezTo>
                      <a:pt x="43" y="437"/>
                      <a:pt x="43" y="437"/>
                      <a:pt x="43" y="437"/>
                    </a:cubicBezTo>
                    <a:cubicBezTo>
                      <a:pt x="43" y="437"/>
                      <a:pt x="43" y="437"/>
                      <a:pt x="43" y="437"/>
                    </a:cubicBezTo>
                    <a:cubicBezTo>
                      <a:pt x="44" y="437"/>
                      <a:pt x="44" y="437"/>
                      <a:pt x="44" y="437"/>
                    </a:cubicBezTo>
                    <a:cubicBezTo>
                      <a:pt x="43" y="437"/>
                      <a:pt x="43" y="437"/>
                      <a:pt x="43" y="437"/>
                    </a:cubicBezTo>
                    <a:cubicBezTo>
                      <a:pt x="44" y="437"/>
                      <a:pt x="44" y="437"/>
                      <a:pt x="44" y="437"/>
                    </a:cubicBezTo>
                    <a:cubicBezTo>
                      <a:pt x="45" y="436"/>
                      <a:pt x="45" y="436"/>
                      <a:pt x="45" y="436"/>
                    </a:cubicBezTo>
                    <a:cubicBezTo>
                      <a:pt x="45" y="436"/>
                      <a:pt x="35" y="431"/>
                      <a:pt x="25" y="426"/>
                    </a:cubicBezTo>
                    <a:cubicBezTo>
                      <a:pt x="21" y="424"/>
                      <a:pt x="16" y="421"/>
                      <a:pt x="12" y="420"/>
                    </a:cubicBezTo>
                    <a:cubicBezTo>
                      <a:pt x="10" y="419"/>
                      <a:pt x="8" y="418"/>
                      <a:pt x="7" y="417"/>
                    </a:cubicBezTo>
                    <a:cubicBezTo>
                      <a:pt x="6" y="417"/>
                      <a:pt x="5" y="417"/>
                      <a:pt x="5" y="417"/>
                    </a:cubicBezTo>
                    <a:cubicBezTo>
                      <a:pt x="4" y="416"/>
                      <a:pt x="4" y="416"/>
                      <a:pt x="4" y="416"/>
                    </a:cubicBezTo>
                    <a:cubicBezTo>
                      <a:pt x="3" y="416"/>
                      <a:pt x="3" y="416"/>
                      <a:pt x="3" y="416"/>
                    </a:cubicBezTo>
                    <a:cubicBezTo>
                      <a:pt x="3" y="416"/>
                      <a:pt x="2" y="417"/>
                      <a:pt x="2" y="417"/>
                    </a:cubicBezTo>
                    <a:cubicBezTo>
                      <a:pt x="2" y="418"/>
                      <a:pt x="2" y="419"/>
                      <a:pt x="3" y="419"/>
                    </a:cubicBezTo>
                    <a:cubicBezTo>
                      <a:pt x="44" y="445"/>
                      <a:pt x="44" y="445"/>
                      <a:pt x="44" y="445"/>
                    </a:cubicBezTo>
                    <a:cubicBezTo>
                      <a:pt x="45" y="444"/>
                      <a:pt x="45" y="444"/>
                      <a:pt x="45" y="444"/>
                    </a:cubicBezTo>
                    <a:cubicBezTo>
                      <a:pt x="45" y="442"/>
                      <a:pt x="45" y="442"/>
                      <a:pt x="45" y="442"/>
                    </a:cubicBezTo>
                    <a:cubicBezTo>
                      <a:pt x="45" y="444"/>
                      <a:pt x="45" y="444"/>
                      <a:pt x="45" y="444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5" y="442"/>
                      <a:pt x="45" y="442"/>
                      <a:pt x="45" y="442"/>
                    </a:cubicBezTo>
                    <a:cubicBezTo>
                      <a:pt x="45" y="444"/>
                      <a:pt x="45" y="444"/>
                      <a:pt x="45" y="444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5" y="444"/>
                      <a:pt x="45" y="444"/>
                      <a:pt x="45" y="444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5" y="444"/>
                      <a:pt x="45" y="444"/>
                      <a:pt x="45" y="444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6" y="442"/>
                      <a:pt x="43" y="441"/>
                      <a:pt x="39" y="439"/>
                    </a:cubicBezTo>
                    <a:cubicBezTo>
                      <a:pt x="33" y="436"/>
                      <a:pt x="25" y="432"/>
                      <a:pt x="17" y="429"/>
                    </a:cubicBezTo>
                    <a:cubicBezTo>
                      <a:pt x="14" y="427"/>
                      <a:pt x="10" y="425"/>
                      <a:pt x="8" y="424"/>
                    </a:cubicBezTo>
                    <a:cubicBezTo>
                      <a:pt x="6" y="424"/>
                      <a:pt x="5" y="423"/>
                      <a:pt x="4" y="423"/>
                    </a:cubicBezTo>
                    <a:cubicBezTo>
                      <a:pt x="4" y="423"/>
                      <a:pt x="3" y="423"/>
                      <a:pt x="3" y="423"/>
                    </a:cubicBezTo>
                    <a:cubicBezTo>
                      <a:pt x="3" y="423"/>
                      <a:pt x="3" y="422"/>
                      <a:pt x="2" y="422"/>
                    </a:cubicBezTo>
                    <a:cubicBezTo>
                      <a:pt x="2" y="423"/>
                      <a:pt x="2" y="423"/>
                      <a:pt x="2" y="423"/>
                    </a:cubicBezTo>
                    <a:cubicBezTo>
                      <a:pt x="1" y="423"/>
                      <a:pt x="1" y="423"/>
                      <a:pt x="1" y="423"/>
                    </a:cubicBezTo>
                    <a:cubicBezTo>
                      <a:pt x="0" y="424"/>
                      <a:pt x="0" y="425"/>
                      <a:pt x="1" y="425"/>
                    </a:cubicBezTo>
                    <a:cubicBezTo>
                      <a:pt x="43" y="451"/>
                      <a:pt x="43" y="451"/>
                      <a:pt x="43" y="451"/>
                    </a:cubicBezTo>
                    <a:cubicBezTo>
                      <a:pt x="44" y="450"/>
                      <a:pt x="44" y="450"/>
                      <a:pt x="44" y="450"/>
                    </a:cubicBezTo>
                    <a:cubicBezTo>
                      <a:pt x="44" y="449"/>
                      <a:pt x="44" y="449"/>
                      <a:pt x="44" y="449"/>
                    </a:cubicBezTo>
                    <a:cubicBezTo>
                      <a:pt x="44" y="450"/>
                      <a:pt x="44" y="450"/>
                      <a:pt x="44" y="450"/>
                    </a:cubicBezTo>
                    <a:cubicBezTo>
                      <a:pt x="44" y="449"/>
                      <a:pt x="44" y="449"/>
                      <a:pt x="44" y="449"/>
                    </a:cubicBezTo>
                    <a:cubicBezTo>
                      <a:pt x="44" y="449"/>
                      <a:pt x="44" y="449"/>
                      <a:pt x="44" y="449"/>
                    </a:cubicBezTo>
                    <a:cubicBezTo>
                      <a:pt x="44" y="450"/>
                      <a:pt x="44" y="450"/>
                      <a:pt x="44" y="450"/>
                    </a:cubicBezTo>
                    <a:cubicBezTo>
                      <a:pt x="44" y="449"/>
                      <a:pt x="44" y="449"/>
                      <a:pt x="44" y="449"/>
                    </a:cubicBezTo>
                    <a:cubicBezTo>
                      <a:pt x="44" y="450"/>
                      <a:pt x="44" y="450"/>
                      <a:pt x="44" y="450"/>
                    </a:cubicBezTo>
                    <a:cubicBezTo>
                      <a:pt x="44" y="449"/>
                      <a:pt x="44" y="449"/>
                      <a:pt x="44" y="449"/>
                    </a:cubicBezTo>
                    <a:cubicBezTo>
                      <a:pt x="44" y="449"/>
                      <a:pt x="44" y="449"/>
                      <a:pt x="44" y="449"/>
                    </a:cubicBezTo>
                    <a:cubicBezTo>
                      <a:pt x="44" y="450"/>
                      <a:pt x="44" y="450"/>
                      <a:pt x="44" y="450"/>
                    </a:cubicBezTo>
                    <a:cubicBezTo>
                      <a:pt x="44" y="449"/>
                      <a:pt x="44" y="449"/>
                      <a:pt x="44" y="449"/>
                    </a:cubicBezTo>
                    <a:cubicBezTo>
                      <a:pt x="44" y="449"/>
                      <a:pt x="44" y="448"/>
                      <a:pt x="43" y="448"/>
                    </a:cubicBezTo>
                    <a:cubicBezTo>
                      <a:pt x="39" y="446"/>
                      <a:pt x="30" y="442"/>
                      <a:pt x="21" y="438"/>
                    </a:cubicBezTo>
                    <a:cubicBezTo>
                      <a:pt x="17" y="436"/>
                      <a:pt x="13" y="434"/>
                      <a:pt x="9" y="433"/>
                    </a:cubicBezTo>
                    <a:cubicBezTo>
                      <a:pt x="8" y="432"/>
                      <a:pt x="7" y="432"/>
                      <a:pt x="5" y="431"/>
                    </a:cubicBezTo>
                    <a:cubicBezTo>
                      <a:pt x="5" y="431"/>
                      <a:pt x="4" y="431"/>
                      <a:pt x="4" y="431"/>
                    </a:cubicBezTo>
                    <a:cubicBezTo>
                      <a:pt x="4" y="431"/>
                      <a:pt x="3" y="430"/>
                      <a:pt x="3" y="430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2" y="431"/>
                      <a:pt x="2" y="431"/>
                      <a:pt x="1" y="431"/>
                    </a:cubicBezTo>
                    <a:cubicBezTo>
                      <a:pt x="1" y="432"/>
                      <a:pt x="1" y="433"/>
                      <a:pt x="2" y="433"/>
                    </a:cubicBezTo>
                    <a:cubicBezTo>
                      <a:pt x="43" y="459"/>
                      <a:pt x="43" y="459"/>
                      <a:pt x="43" y="459"/>
                    </a:cubicBezTo>
                    <a:cubicBezTo>
                      <a:pt x="44" y="458"/>
                      <a:pt x="44" y="458"/>
                      <a:pt x="44" y="458"/>
                    </a:cubicBezTo>
                    <a:cubicBezTo>
                      <a:pt x="42" y="457"/>
                      <a:pt x="42" y="457"/>
                      <a:pt x="42" y="457"/>
                    </a:cubicBezTo>
                    <a:cubicBezTo>
                      <a:pt x="44" y="458"/>
                      <a:pt x="44" y="458"/>
                      <a:pt x="44" y="458"/>
                    </a:cubicBezTo>
                    <a:cubicBezTo>
                      <a:pt x="43" y="456"/>
                      <a:pt x="43" y="456"/>
                      <a:pt x="43" y="456"/>
                    </a:cubicBezTo>
                    <a:cubicBezTo>
                      <a:pt x="43" y="456"/>
                      <a:pt x="43" y="456"/>
                      <a:pt x="42" y="457"/>
                    </a:cubicBezTo>
                    <a:cubicBezTo>
                      <a:pt x="44" y="458"/>
                      <a:pt x="44" y="458"/>
                      <a:pt x="44" y="458"/>
                    </a:cubicBezTo>
                    <a:cubicBezTo>
                      <a:pt x="43" y="456"/>
                      <a:pt x="43" y="456"/>
                      <a:pt x="43" y="456"/>
                    </a:cubicBezTo>
                    <a:cubicBezTo>
                      <a:pt x="44" y="458"/>
                      <a:pt x="44" y="458"/>
                      <a:pt x="44" y="458"/>
                    </a:cubicBezTo>
                    <a:cubicBezTo>
                      <a:pt x="44" y="456"/>
                      <a:pt x="44" y="456"/>
                      <a:pt x="44" y="456"/>
                    </a:cubicBezTo>
                    <a:cubicBezTo>
                      <a:pt x="43" y="456"/>
                      <a:pt x="43" y="456"/>
                      <a:pt x="43" y="456"/>
                    </a:cubicBezTo>
                    <a:cubicBezTo>
                      <a:pt x="44" y="458"/>
                      <a:pt x="44" y="458"/>
                      <a:pt x="44" y="458"/>
                    </a:cubicBezTo>
                    <a:cubicBezTo>
                      <a:pt x="44" y="456"/>
                      <a:pt x="44" y="456"/>
                      <a:pt x="44" y="456"/>
                    </a:cubicBezTo>
                    <a:cubicBezTo>
                      <a:pt x="44" y="457"/>
                      <a:pt x="44" y="457"/>
                      <a:pt x="44" y="457"/>
                    </a:cubicBezTo>
                    <a:cubicBezTo>
                      <a:pt x="44" y="456"/>
                      <a:pt x="44" y="456"/>
                      <a:pt x="44" y="456"/>
                    </a:cubicBezTo>
                    <a:cubicBezTo>
                      <a:pt x="44" y="456"/>
                      <a:pt x="44" y="456"/>
                      <a:pt x="44" y="456"/>
                    </a:cubicBezTo>
                    <a:cubicBezTo>
                      <a:pt x="44" y="457"/>
                      <a:pt x="44" y="457"/>
                      <a:pt x="44" y="457"/>
                    </a:cubicBezTo>
                    <a:cubicBezTo>
                      <a:pt x="44" y="456"/>
                      <a:pt x="44" y="456"/>
                      <a:pt x="44" y="456"/>
                    </a:cubicBezTo>
                    <a:cubicBezTo>
                      <a:pt x="44" y="456"/>
                      <a:pt x="44" y="456"/>
                      <a:pt x="44" y="456"/>
                    </a:cubicBezTo>
                    <a:cubicBezTo>
                      <a:pt x="43" y="456"/>
                      <a:pt x="40" y="454"/>
                      <a:pt x="36" y="453"/>
                    </a:cubicBezTo>
                    <a:cubicBezTo>
                      <a:pt x="30" y="450"/>
                      <a:pt x="22" y="446"/>
                      <a:pt x="16" y="443"/>
                    </a:cubicBezTo>
                    <a:cubicBezTo>
                      <a:pt x="9" y="439"/>
                      <a:pt x="4" y="437"/>
                      <a:pt x="4" y="437"/>
                    </a:cubicBezTo>
                    <a:cubicBezTo>
                      <a:pt x="4" y="437"/>
                      <a:pt x="3" y="437"/>
                      <a:pt x="3" y="438"/>
                    </a:cubicBezTo>
                    <a:cubicBezTo>
                      <a:pt x="2" y="438"/>
                      <a:pt x="2" y="439"/>
                      <a:pt x="3" y="440"/>
                    </a:cubicBezTo>
                    <a:cubicBezTo>
                      <a:pt x="42" y="464"/>
                      <a:pt x="42" y="464"/>
                      <a:pt x="42" y="464"/>
                    </a:cubicBezTo>
                    <a:cubicBezTo>
                      <a:pt x="43" y="463"/>
                      <a:pt x="43" y="463"/>
                      <a:pt x="43" y="463"/>
                    </a:cubicBezTo>
                    <a:cubicBezTo>
                      <a:pt x="42" y="462"/>
                      <a:pt x="42" y="462"/>
                      <a:pt x="42" y="462"/>
                    </a:cubicBezTo>
                    <a:cubicBezTo>
                      <a:pt x="43" y="463"/>
                      <a:pt x="43" y="463"/>
                      <a:pt x="43" y="463"/>
                    </a:cubicBezTo>
                    <a:cubicBezTo>
                      <a:pt x="43" y="461"/>
                      <a:pt x="43" y="461"/>
                      <a:pt x="43" y="461"/>
                    </a:cubicBezTo>
                    <a:cubicBezTo>
                      <a:pt x="43" y="462"/>
                      <a:pt x="42" y="462"/>
                      <a:pt x="42" y="462"/>
                    </a:cubicBezTo>
                    <a:cubicBezTo>
                      <a:pt x="43" y="463"/>
                      <a:pt x="43" y="463"/>
                      <a:pt x="43" y="463"/>
                    </a:cubicBezTo>
                    <a:cubicBezTo>
                      <a:pt x="43" y="461"/>
                      <a:pt x="43" y="461"/>
                      <a:pt x="43" y="461"/>
                    </a:cubicBezTo>
                    <a:cubicBezTo>
                      <a:pt x="43" y="463"/>
                      <a:pt x="43" y="463"/>
                      <a:pt x="43" y="463"/>
                    </a:cubicBezTo>
                    <a:cubicBezTo>
                      <a:pt x="43" y="461"/>
                      <a:pt x="43" y="461"/>
                      <a:pt x="43" y="461"/>
                    </a:cubicBezTo>
                    <a:cubicBezTo>
                      <a:pt x="43" y="461"/>
                      <a:pt x="43" y="461"/>
                      <a:pt x="43" y="461"/>
                    </a:cubicBezTo>
                    <a:cubicBezTo>
                      <a:pt x="43" y="463"/>
                      <a:pt x="43" y="463"/>
                      <a:pt x="43" y="463"/>
                    </a:cubicBezTo>
                    <a:cubicBezTo>
                      <a:pt x="43" y="461"/>
                      <a:pt x="43" y="461"/>
                      <a:pt x="43" y="461"/>
                    </a:cubicBezTo>
                    <a:cubicBezTo>
                      <a:pt x="43" y="462"/>
                      <a:pt x="43" y="462"/>
                      <a:pt x="43" y="462"/>
                    </a:cubicBezTo>
                    <a:cubicBezTo>
                      <a:pt x="43" y="461"/>
                      <a:pt x="43" y="461"/>
                      <a:pt x="43" y="461"/>
                    </a:cubicBezTo>
                    <a:cubicBezTo>
                      <a:pt x="43" y="461"/>
                      <a:pt x="43" y="461"/>
                      <a:pt x="43" y="461"/>
                    </a:cubicBezTo>
                    <a:cubicBezTo>
                      <a:pt x="43" y="462"/>
                      <a:pt x="43" y="462"/>
                      <a:pt x="43" y="462"/>
                    </a:cubicBezTo>
                    <a:cubicBezTo>
                      <a:pt x="43" y="461"/>
                      <a:pt x="43" y="461"/>
                      <a:pt x="43" y="461"/>
                    </a:cubicBezTo>
                    <a:cubicBezTo>
                      <a:pt x="43" y="461"/>
                      <a:pt x="42" y="461"/>
                      <a:pt x="41" y="461"/>
                    </a:cubicBezTo>
                    <a:cubicBezTo>
                      <a:pt x="36" y="459"/>
                      <a:pt x="27" y="455"/>
                      <a:pt x="18" y="451"/>
                    </a:cubicBezTo>
                    <a:cubicBezTo>
                      <a:pt x="10" y="447"/>
                      <a:pt x="3" y="444"/>
                      <a:pt x="3" y="444"/>
                    </a:cubicBezTo>
                    <a:cubicBezTo>
                      <a:pt x="2" y="443"/>
                      <a:pt x="1" y="444"/>
                      <a:pt x="1" y="444"/>
                    </a:cubicBezTo>
                    <a:cubicBezTo>
                      <a:pt x="1" y="445"/>
                      <a:pt x="1" y="446"/>
                      <a:pt x="2" y="446"/>
                    </a:cubicBezTo>
                    <a:cubicBezTo>
                      <a:pt x="22" y="459"/>
                      <a:pt x="22" y="459"/>
                      <a:pt x="22" y="459"/>
                    </a:cubicBezTo>
                    <a:cubicBezTo>
                      <a:pt x="3" y="450"/>
                      <a:pt x="3" y="450"/>
                      <a:pt x="3" y="450"/>
                    </a:cubicBezTo>
                    <a:cubicBezTo>
                      <a:pt x="2" y="450"/>
                      <a:pt x="1" y="450"/>
                      <a:pt x="1" y="451"/>
                    </a:cubicBezTo>
                    <a:cubicBezTo>
                      <a:pt x="0" y="451"/>
                      <a:pt x="1" y="452"/>
                      <a:pt x="1" y="453"/>
                    </a:cubicBezTo>
                    <a:cubicBezTo>
                      <a:pt x="43" y="478"/>
                      <a:pt x="43" y="478"/>
                      <a:pt x="43" y="478"/>
                    </a:cubicBezTo>
                    <a:cubicBezTo>
                      <a:pt x="44" y="477"/>
                      <a:pt x="44" y="477"/>
                      <a:pt x="44" y="477"/>
                    </a:cubicBezTo>
                    <a:cubicBezTo>
                      <a:pt x="44" y="476"/>
                      <a:pt x="44" y="476"/>
                      <a:pt x="44" y="476"/>
                    </a:cubicBezTo>
                    <a:cubicBezTo>
                      <a:pt x="44" y="476"/>
                      <a:pt x="35" y="471"/>
                      <a:pt x="25" y="467"/>
                    </a:cubicBezTo>
                    <a:cubicBezTo>
                      <a:pt x="20" y="465"/>
                      <a:pt x="15" y="463"/>
                      <a:pt x="12" y="461"/>
                    </a:cubicBezTo>
                    <a:cubicBezTo>
                      <a:pt x="10" y="460"/>
                      <a:pt x="8" y="459"/>
                      <a:pt x="7" y="459"/>
                    </a:cubicBezTo>
                    <a:cubicBezTo>
                      <a:pt x="6" y="459"/>
                      <a:pt x="6" y="458"/>
                      <a:pt x="5" y="458"/>
                    </a:cubicBezTo>
                    <a:cubicBezTo>
                      <a:pt x="5" y="458"/>
                      <a:pt x="4" y="458"/>
                      <a:pt x="4" y="458"/>
                    </a:cubicBezTo>
                    <a:cubicBezTo>
                      <a:pt x="3" y="458"/>
                      <a:pt x="3" y="458"/>
                      <a:pt x="3" y="458"/>
                    </a:cubicBezTo>
                    <a:cubicBezTo>
                      <a:pt x="3" y="458"/>
                      <a:pt x="3" y="458"/>
                      <a:pt x="2" y="459"/>
                    </a:cubicBezTo>
                    <a:cubicBezTo>
                      <a:pt x="4" y="460"/>
                      <a:pt x="4" y="460"/>
                      <a:pt x="4" y="460"/>
                    </a:cubicBezTo>
                    <a:cubicBezTo>
                      <a:pt x="3" y="459"/>
                      <a:pt x="3" y="459"/>
                      <a:pt x="3" y="459"/>
                    </a:cubicBezTo>
                    <a:cubicBezTo>
                      <a:pt x="2" y="459"/>
                      <a:pt x="2" y="459"/>
                      <a:pt x="2" y="460"/>
                    </a:cubicBezTo>
                    <a:cubicBezTo>
                      <a:pt x="2" y="460"/>
                      <a:pt x="3" y="460"/>
                      <a:pt x="3" y="461"/>
                    </a:cubicBezTo>
                    <a:cubicBezTo>
                      <a:pt x="3" y="461"/>
                      <a:pt x="3" y="461"/>
                      <a:pt x="3" y="461"/>
                    </a:cubicBezTo>
                    <a:cubicBezTo>
                      <a:pt x="4" y="461"/>
                      <a:pt x="5" y="462"/>
                      <a:pt x="6" y="463"/>
                    </a:cubicBezTo>
                    <a:cubicBezTo>
                      <a:pt x="15" y="469"/>
                      <a:pt x="44" y="486"/>
                      <a:pt x="44" y="486"/>
                    </a:cubicBezTo>
                    <a:cubicBezTo>
                      <a:pt x="45" y="485"/>
                      <a:pt x="45" y="485"/>
                      <a:pt x="45" y="485"/>
                    </a:cubicBezTo>
                    <a:cubicBezTo>
                      <a:pt x="45" y="484"/>
                      <a:pt x="45" y="484"/>
                      <a:pt x="45" y="484"/>
                    </a:cubicBezTo>
                    <a:cubicBezTo>
                      <a:pt x="4" y="463"/>
                      <a:pt x="4" y="463"/>
                      <a:pt x="4" y="463"/>
                    </a:cubicBezTo>
                    <a:cubicBezTo>
                      <a:pt x="4" y="462"/>
                      <a:pt x="3" y="463"/>
                      <a:pt x="2" y="463"/>
                    </a:cubicBezTo>
                    <a:cubicBezTo>
                      <a:pt x="2" y="464"/>
                      <a:pt x="2" y="465"/>
                      <a:pt x="3" y="465"/>
                    </a:cubicBezTo>
                    <a:cubicBezTo>
                      <a:pt x="24" y="479"/>
                      <a:pt x="24" y="479"/>
                      <a:pt x="24" y="479"/>
                    </a:cubicBezTo>
                    <a:cubicBezTo>
                      <a:pt x="4" y="470"/>
                      <a:pt x="4" y="470"/>
                      <a:pt x="4" y="470"/>
                    </a:cubicBezTo>
                    <a:cubicBezTo>
                      <a:pt x="3" y="469"/>
                      <a:pt x="3" y="470"/>
                      <a:pt x="2" y="470"/>
                    </a:cubicBezTo>
                    <a:cubicBezTo>
                      <a:pt x="2" y="471"/>
                      <a:pt x="2" y="472"/>
                      <a:pt x="3" y="472"/>
                    </a:cubicBezTo>
                    <a:cubicBezTo>
                      <a:pt x="44" y="498"/>
                      <a:pt x="44" y="498"/>
                      <a:pt x="44" y="498"/>
                    </a:cubicBezTo>
                    <a:cubicBezTo>
                      <a:pt x="45" y="497"/>
                      <a:pt x="45" y="497"/>
                      <a:pt x="45" y="497"/>
                    </a:cubicBezTo>
                    <a:cubicBezTo>
                      <a:pt x="44" y="496"/>
                      <a:pt x="44" y="496"/>
                      <a:pt x="44" y="496"/>
                    </a:cubicBezTo>
                    <a:cubicBezTo>
                      <a:pt x="45" y="497"/>
                      <a:pt x="45" y="497"/>
                      <a:pt x="45" y="497"/>
                    </a:cubicBezTo>
                    <a:cubicBezTo>
                      <a:pt x="44" y="495"/>
                      <a:pt x="44" y="495"/>
                      <a:pt x="44" y="495"/>
                    </a:cubicBezTo>
                    <a:cubicBezTo>
                      <a:pt x="44" y="495"/>
                      <a:pt x="44" y="496"/>
                      <a:pt x="44" y="496"/>
                    </a:cubicBezTo>
                    <a:cubicBezTo>
                      <a:pt x="45" y="497"/>
                      <a:pt x="45" y="497"/>
                      <a:pt x="45" y="497"/>
                    </a:cubicBezTo>
                    <a:cubicBezTo>
                      <a:pt x="44" y="495"/>
                      <a:pt x="44" y="495"/>
                      <a:pt x="44" y="495"/>
                    </a:cubicBezTo>
                    <a:cubicBezTo>
                      <a:pt x="45" y="497"/>
                      <a:pt x="45" y="497"/>
                      <a:pt x="45" y="497"/>
                    </a:cubicBezTo>
                    <a:cubicBezTo>
                      <a:pt x="45" y="495"/>
                      <a:pt x="45" y="495"/>
                      <a:pt x="45" y="495"/>
                    </a:cubicBezTo>
                    <a:cubicBezTo>
                      <a:pt x="44" y="495"/>
                      <a:pt x="44" y="495"/>
                      <a:pt x="44" y="495"/>
                    </a:cubicBezTo>
                    <a:cubicBezTo>
                      <a:pt x="45" y="497"/>
                      <a:pt x="45" y="497"/>
                      <a:pt x="45" y="497"/>
                    </a:cubicBezTo>
                    <a:cubicBezTo>
                      <a:pt x="45" y="495"/>
                      <a:pt x="45" y="495"/>
                      <a:pt x="45" y="495"/>
                    </a:cubicBezTo>
                    <a:cubicBezTo>
                      <a:pt x="45" y="496"/>
                      <a:pt x="45" y="496"/>
                      <a:pt x="45" y="496"/>
                    </a:cubicBezTo>
                    <a:cubicBezTo>
                      <a:pt x="45" y="495"/>
                      <a:pt x="45" y="495"/>
                      <a:pt x="45" y="495"/>
                    </a:cubicBezTo>
                    <a:cubicBezTo>
                      <a:pt x="45" y="495"/>
                      <a:pt x="45" y="495"/>
                      <a:pt x="45" y="495"/>
                    </a:cubicBezTo>
                    <a:cubicBezTo>
                      <a:pt x="45" y="496"/>
                      <a:pt x="45" y="496"/>
                      <a:pt x="45" y="496"/>
                    </a:cubicBezTo>
                    <a:cubicBezTo>
                      <a:pt x="45" y="495"/>
                      <a:pt x="45" y="495"/>
                      <a:pt x="45" y="495"/>
                    </a:cubicBezTo>
                    <a:cubicBezTo>
                      <a:pt x="45" y="495"/>
                      <a:pt x="44" y="495"/>
                      <a:pt x="42" y="494"/>
                    </a:cubicBezTo>
                    <a:cubicBezTo>
                      <a:pt x="37" y="492"/>
                      <a:pt x="27" y="488"/>
                      <a:pt x="19" y="483"/>
                    </a:cubicBezTo>
                    <a:cubicBezTo>
                      <a:pt x="14" y="481"/>
                      <a:pt x="10" y="479"/>
                      <a:pt x="8" y="478"/>
                    </a:cubicBezTo>
                    <a:cubicBezTo>
                      <a:pt x="5" y="476"/>
                      <a:pt x="3" y="475"/>
                      <a:pt x="3" y="475"/>
                    </a:cubicBezTo>
                    <a:cubicBezTo>
                      <a:pt x="2" y="475"/>
                      <a:pt x="2" y="475"/>
                      <a:pt x="1" y="475"/>
                    </a:cubicBezTo>
                    <a:cubicBezTo>
                      <a:pt x="1" y="476"/>
                      <a:pt x="1" y="476"/>
                      <a:pt x="1" y="477"/>
                    </a:cubicBezTo>
                    <a:cubicBezTo>
                      <a:pt x="1" y="477"/>
                      <a:pt x="1" y="477"/>
                      <a:pt x="1" y="478"/>
                    </a:cubicBezTo>
                    <a:cubicBezTo>
                      <a:pt x="1" y="478"/>
                      <a:pt x="1" y="478"/>
                      <a:pt x="1" y="478"/>
                    </a:cubicBezTo>
                    <a:cubicBezTo>
                      <a:pt x="1" y="478"/>
                      <a:pt x="2" y="478"/>
                      <a:pt x="2" y="479"/>
                    </a:cubicBezTo>
                    <a:cubicBezTo>
                      <a:pt x="5" y="481"/>
                      <a:pt x="15" y="487"/>
                      <a:pt x="25" y="493"/>
                    </a:cubicBezTo>
                    <a:cubicBezTo>
                      <a:pt x="35" y="499"/>
                      <a:pt x="43" y="504"/>
                      <a:pt x="43" y="504"/>
                    </a:cubicBezTo>
                    <a:cubicBezTo>
                      <a:pt x="44" y="503"/>
                      <a:pt x="44" y="503"/>
                      <a:pt x="44" y="503"/>
                    </a:cubicBezTo>
                    <a:cubicBezTo>
                      <a:pt x="45" y="502"/>
                      <a:pt x="45" y="502"/>
                      <a:pt x="45" y="502"/>
                    </a:cubicBezTo>
                    <a:cubicBezTo>
                      <a:pt x="45" y="502"/>
                      <a:pt x="35" y="497"/>
                      <a:pt x="24" y="492"/>
                    </a:cubicBezTo>
                    <a:cubicBezTo>
                      <a:pt x="19" y="489"/>
                      <a:pt x="14" y="487"/>
                      <a:pt x="9" y="485"/>
                    </a:cubicBezTo>
                    <a:cubicBezTo>
                      <a:pt x="7" y="484"/>
                      <a:pt x="6" y="483"/>
                      <a:pt x="4" y="482"/>
                    </a:cubicBezTo>
                    <a:cubicBezTo>
                      <a:pt x="4" y="482"/>
                      <a:pt x="3" y="482"/>
                      <a:pt x="3" y="482"/>
                    </a:cubicBezTo>
                    <a:cubicBezTo>
                      <a:pt x="2" y="482"/>
                      <a:pt x="2" y="482"/>
                      <a:pt x="2" y="482"/>
                    </a:cubicBezTo>
                    <a:cubicBezTo>
                      <a:pt x="2" y="481"/>
                      <a:pt x="2" y="481"/>
                      <a:pt x="2" y="481"/>
                    </a:cubicBezTo>
                    <a:cubicBezTo>
                      <a:pt x="1" y="481"/>
                      <a:pt x="1" y="481"/>
                      <a:pt x="1" y="481"/>
                    </a:cubicBezTo>
                    <a:cubicBezTo>
                      <a:pt x="1" y="482"/>
                      <a:pt x="1" y="482"/>
                      <a:pt x="0" y="482"/>
                    </a:cubicBezTo>
                    <a:cubicBezTo>
                      <a:pt x="0" y="482"/>
                      <a:pt x="0" y="483"/>
                      <a:pt x="0" y="483"/>
                    </a:cubicBezTo>
                    <a:cubicBezTo>
                      <a:pt x="0" y="484"/>
                      <a:pt x="0" y="484"/>
                      <a:pt x="1" y="484"/>
                    </a:cubicBezTo>
                    <a:cubicBezTo>
                      <a:pt x="1" y="484"/>
                      <a:pt x="3" y="486"/>
                      <a:pt x="7" y="488"/>
                    </a:cubicBezTo>
                    <a:cubicBezTo>
                      <a:pt x="13" y="492"/>
                      <a:pt x="22" y="497"/>
                      <a:pt x="29" y="501"/>
                    </a:cubicBezTo>
                    <a:cubicBezTo>
                      <a:pt x="33" y="504"/>
                      <a:pt x="36" y="506"/>
                      <a:pt x="39" y="507"/>
                    </a:cubicBezTo>
                    <a:cubicBezTo>
                      <a:pt x="40" y="508"/>
                      <a:pt x="41" y="509"/>
                      <a:pt x="41" y="509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3" y="509"/>
                      <a:pt x="43" y="509"/>
                      <a:pt x="43" y="509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3" y="509"/>
                      <a:pt x="43" y="509"/>
                      <a:pt x="43" y="509"/>
                    </a:cubicBezTo>
                    <a:cubicBezTo>
                      <a:pt x="42" y="510"/>
                      <a:pt x="42" y="510"/>
                      <a:pt x="42" y="510"/>
                    </a:cubicBezTo>
                    <a:cubicBezTo>
                      <a:pt x="43" y="509"/>
                      <a:pt x="43" y="509"/>
                      <a:pt x="43" y="509"/>
                    </a:cubicBezTo>
                    <a:cubicBezTo>
                      <a:pt x="42" y="509"/>
                      <a:pt x="42" y="509"/>
                      <a:pt x="42" y="509"/>
                    </a:cubicBezTo>
                    <a:cubicBezTo>
                      <a:pt x="42" y="509"/>
                      <a:pt x="42" y="510"/>
                      <a:pt x="42" y="510"/>
                    </a:cubicBezTo>
                    <a:cubicBezTo>
                      <a:pt x="43" y="509"/>
                      <a:pt x="43" y="509"/>
                      <a:pt x="43" y="509"/>
                    </a:cubicBezTo>
                    <a:cubicBezTo>
                      <a:pt x="42" y="509"/>
                      <a:pt x="42" y="509"/>
                      <a:pt x="42" y="509"/>
                    </a:cubicBezTo>
                    <a:cubicBezTo>
                      <a:pt x="43" y="509"/>
                      <a:pt x="43" y="509"/>
                      <a:pt x="43" y="509"/>
                    </a:cubicBezTo>
                    <a:cubicBezTo>
                      <a:pt x="42" y="508"/>
                      <a:pt x="42" y="508"/>
                      <a:pt x="42" y="508"/>
                    </a:cubicBezTo>
                    <a:cubicBezTo>
                      <a:pt x="42" y="509"/>
                      <a:pt x="42" y="509"/>
                      <a:pt x="42" y="509"/>
                    </a:cubicBezTo>
                    <a:cubicBezTo>
                      <a:pt x="43" y="509"/>
                      <a:pt x="43" y="509"/>
                      <a:pt x="43" y="509"/>
                    </a:cubicBezTo>
                    <a:cubicBezTo>
                      <a:pt x="42" y="508"/>
                      <a:pt x="42" y="508"/>
                      <a:pt x="42" y="508"/>
                    </a:cubicBezTo>
                    <a:cubicBezTo>
                      <a:pt x="43" y="509"/>
                      <a:pt x="43" y="509"/>
                      <a:pt x="43" y="509"/>
                    </a:cubicBezTo>
                    <a:cubicBezTo>
                      <a:pt x="44" y="508"/>
                      <a:pt x="44" y="508"/>
                      <a:pt x="44" y="508"/>
                    </a:cubicBezTo>
                    <a:cubicBezTo>
                      <a:pt x="44" y="508"/>
                      <a:pt x="35" y="503"/>
                      <a:pt x="25" y="498"/>
                    </a:cubicBezTo>
                    <a:cubicBezTo>
                      <a:pt x="20" y="495"/>
                      <a:pt x="15" y="492"/>
                      <a:pt x="12" y="491"/>
                    </a:cubicBezTo>
                    <a:cubicBezTo>
                      <a:pt x="10" y="490"/>
                      <a:pt x="8" y="489"/>
                      <a:pt x="7" y="488"/>
                    </a:cubicBezTo>
                    <a:cubicBezTo>
                      <a:pt x="6" y="488"/>
                      <a:pt x="5" y="488"/>
                      <a:pt x="5" y="488"/>
                    </a:cubicBezTo>
                    <a:cubicBezTo>
                      <a:pt x="4" y="487"/>
                      <a:pt x="4" y="487"/>
                      <a:pt x="4" y="487"/>
                    </a:cubicBezTo>
                    <a:cubicBezTo>
                      <a:pt x="3" y="487"/>
                      <a:pt x="3" y="487"/>
                      <a:pt x="3" y="487"/>
                    </a:cubicBezTo>
                    <a:cubicBezTo>
                      <a:pt x="3" y="487"/>
                      <a:pt x="2" y="488"/>
                      <a:pt x="2" y="488"/>
                    </a:cubicBezTo>
                    <a:cubicBezTo>
                      <a:pt x="3" y="489"/>
                      <a:pt x="3" y="489"/>
                      <a:pt x="3" y="489"/>
                    </a:cubicBezTo>
                    <a:cubicBezTo>
                      <a:pt x="2" y="488"/>
                      <a:pt x="2" y="488"/>
                      <a:pt x="2" y="488"/>
                    </a:cubicBezTo>
                    <a:cubicBezTo>
                      <a:pt x="2" y="488"/>
                      <a:pt x="2" y="488"/>
                      <a:pt x="2" y="488"/>
                    </a:cubicBezTo>
                    <a:cubicBezTo>
                      <a:pt x="2" y="489"/>
                      <a:pt x="2" y="489"/>
                      <a:pt x="2" y="489"/>
                    </a:cubicBezTo>
                    <a:cubicBezTo>
                      <a:pt x="2" y="489"/>
                      <a:pt x="2" y="489"/>
                      <a:pt x="2" y="490"/>
                    </a:cubicBezTo>
                    <a:cubicBezTo>
                      <a:pt x="2" y="490"/>
                      <a:pt x="2" y="490"/>
                      <a:pt x="2" y="490"/>
                    </a:cubicBezTo>
                    <a:cubicBezTo>
                      <a:pt x="3" y="490"/>
                      <a:pt x="3" y="490"/>
                      <a:pt x="3" y="491"/>
                    </a:cubicBezTo>
                    <a:cubicBezTo>
                      <a:pt x="6" y="493"/>
                      <a:pt x="17" y="499"/>
                      <a:pt x="26" y="505"/>
                    </a:cubicBezTo>
                    <a:cubicBezTo>
                      <a:pt x="36" y="511"/>
                      <a:pt x="45" y="516"/>
                      <a:pt x="45" y="516"/>
                    </a:cubicBezTo>
                    <a:cubicBezTo>
                      <a:pt x="45" y="515"/>
                      <a:pt x="45" y="515"/>
                      <a:pt x="45" y="515"/>
                    </a:cubicBezTo>
                    <a:cubicBezTo>
                      <a:pt x="44" y="514"/>
                      <a:pt x="44" y="514"/>
                      <a:pt x="44" y="514"/>
                    </a:cubicBezTo>
                    <a:cubicBezTo>
                      <a:pt x="45" y="515"/>
                      <a:pt x="45" y="515"/>
                      <a:pt x="45" y="515"/>
                    </a:cubicBezTo>
                    <a:cubicBezTo>
                      <a:pt x="45" y="514"/>
                      <a:pt x="45" y="514"/>
                      <a:pt x="45" y="514"/>
                    </a:cubicBezTo>
                    <a:cubicBezTo>
                      <a:pt x="45" y="514"/>
                      <a:pt x="45" y="514"/>
                      <a:pt x="44" y="514"/>
                    </a:cubicBezTo>
                    <a:cubicBezTo>
                      <a:pt x="45" y="515"/>
                      <a:pt x="45" y="515"/>
                      <a:pt x="45" y="515"/>
                    </a:cubicBezTo>
                    <a:cubicBezTo>
                      <a:pt x="45" y="514"/>
                      <a:pt x="45" y="514"/>
                      <a:pt x="45" y="514"/>
                    </a:cubicBezTo>
                    <a:cubicBezTo>
                      <a:pt x="45" y="515"/>
                      <a:pt x="45" y="515"/>
                      <a:pt x="45" y="515"/>
                    </a:cubicBezTo>
                    <a:cubicBezTo>
                      <a:pt x="45" y="514"/>
                      <a:pt x="45" y="514"/>
                      <a:pt x="45" y="514"/>
                    </a:cubicBezTo>
                    <a:cubicBezTo>
                      <a:pt x="45" y="514"/>
                      <a:pt x="45" y="514"/>
                      <a:pt x="45" y="514"/>
                    </a:cubicBezTo>
                    <a:cubicBezTo>
                      <a:pt x="45" y="515"/>
                      <a:pt x="45" y="515"/>
                      <a:pt x="45" y="515"/>
                    </a:cubicBezTo>
                    <a:cubicBezTo>
                      <a:pt x="45" y="514"/>
                      <a:pt x="45" y="514"/>
                      <a:pt x="45" y="514"/>
                    </a:cubicBezTo>
                    <a:cubicBezTo>
                      <a:pt x="45" y="515"/>
                      <a:pt x="45" y="515"/>
                      <a:pt x="45" y="515"/>
                    </a:cubicBezTo>
                    <a:cubicBezTo>
                      <a:pt x="46" y="514"/>
                      <a:pt x="46" y="514"/>
                      <a:pt x="46" y="514"/>
                    </a:cubicBezTo>
                    <a:cubicBezTo>
                      <a:pt x="45" y="514"/>
                      <a:pt x="45" y="514"/>
                      <a:pt x="45" y="514"/>
                    </a:cubicBezTo>
                    <a:cubicBezTo>
                      <a:pt x="45" y="515"/>
                      <a:pt x="45" y="515"/>
                      <a:pt x="45" y="515"/>
                    </a:cubicBezTo>
                    <a:cubicBezTo>
                      <a:pt x="46" y="514"/>
                      <a:pt x="46" y="514"/>
                      <a:pt x="46" y="514"/>
                    </a:cubicBezTo>
                    <a:cubicBezTo>
                      <a:pt x="46" y="514"/>
                      <a:pt x="46" y="514"/>
                      <a:pt x="46" y="514"/>
                    </a:cubicBezTo>
                    <a:cubicBezTo>
                      <a:pt x="45" y="514"/>
                      <a:pt x="44" y="513"/>
                      <a:pt x="43" y="513"/>
                    </a:cubicBezTo>
                    <a:cubicBezTo>
                      <a:pt x="39" y="510"/>
                      <a:pt x="29" y="506"/>
                      <a:pt x="21" y="502"/>
                    </a:cubicBezTo>
                    <a:cubicBezTo>
                      <a:pt x="17" y="500"/>
                      <a:pt x="13" y="498"/>
                      <a:pt x="10" y="497"/>
                    </a:cubicBezTo>
                    <a:cubicBezTo>
                      <a:pt x="8" y="496"/>
                      <a:pt x="7" y="495"/>
                      <a:pt x="6" y="495"/>
                    </a:cubicBezTo>
                    <a:cubicBezTo>
                      <a:pt x="6" y="495"/>
                      <a:pt x="5" y="495"/>
                      <a:pt x="5" y="494"/>
                    </a:cubicBezTo>
                    <a:cubicBezTo>
                      <a:pt x="4" y="494"/>
                      <a:pt x="4" y="494"/>
                      <a:pt x="4" y="494"/>
                    </a:cubicBezTo>
                    <a:cubicBezTo>
                      <a:pt x="3" y="494"/>
                      <a:pt x="3" y="494"/>
                      <a:pt x="3" y="494"/>
                    </a:cubicBezTo>
                    <a:cubicBezTo>
                      <a:pt x="3" y="494"/>
                      <a:pt x="2" y="495"/>
                      <a:pt x="2" y="495"/>
                    </a:cubicBezTo>
                    <a:cubicBezTo>
                      <a:pt x="2" y="496"/>
                      <a:pt x="2" y="496"/>
                      <a:pt x="2" y="496"/>
                    </a:cubicBezTo>
                    <a:cubicBezTo>
                      <a:pt x="2" y="496"/>
                      <a:pt x="2" y="496"/>
                      <a:pt x="2" y="497"/>
                    </a:cubicBezTo>
                    <a:cubicBezTo>
                      <a:pt x="3" y="497"/>
                      <a:pt x="3" y="497"/>
                      <a:pt x="3" y="497"/>
                    </a:cubicBezTo>
                    <a:cubicBezTo>
                      <a:pt x="3" y="497"/>
                      <a:pt x="3" y="497"/>
                      <a:pt x="3" y="498"/>
                    </a:cubicBezTo>
                    <a:cubicBezTo>
                      <a:pt x="6" y="500"/>
                      <a:pt x="16" y="506"/>
                      <a:pt x="26" y="512"/>
                    </a:cubicBezTo>
                    <a:cubicBezTo>
                      <a:pt x="31" y="515"/>
                      <a:pt x="35" y="517"/>
                      <a:pt x="38" y="519"/>
                    </a:cubicBezTo>
                    <a:cubicBezTo>
                      <a:pt x="40" y="520"/>
                      <a:pt x="41" y="521"/>
                      <a:pt x="42" y="522"/>
                    </a:cubicBezTo>
                    <a:cubicBezTo>
                      <a:pt x="43" y="522"/>
                      <a:pt x="43" y="522"/>
                      <a:pt x="43" y="522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4" y="522"/>
                      <a:pt x="44" y="522"/>
                      <a:pt x="44" y="522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4" y="522"/>
                      <a:pt x="44" y="522"/>
                      <a:pt x="44" y="522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5" y="522"/>
                      <a:pt x="45" y="522"/>
                      <a:pt x="45" y="522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5" y="522"/>
                      <a:pt x="45" y="522"/>
                      <a:pt x="45" y="522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5" y="521"/>
                      <a:pt x="45" y="521"/>
                      <a:pt x="45" y="521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5" y="521"/>
                      <a:pt x="45" y="521"/>
                      <a:pt x="45" y="521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5" y="521"/>
                      <a:pt x="45" y="521"/>
                      <a:pt x="45" y="521"/>
                    </a:cubicBezTo>
                    <a:cubicBezTo>
                      <a:pt x="43" y="522"/>
                      <a:pt x="43" y="522"/>
                      <a:pt x="43" y="522"/>
                    </a:cubicBezTo>
                    <a:cubicBezTo>
                      <a:pt x="44" y="523"/>
                      <a:pt x="44" y="523"/>
                      <a:pt x="44" y="523"/>
                    </a:cubicBezTo>
                    <a:cubicBezTo>
                      <a:pt x="45" y="521"/>
                      <a:pt x="45" y="521"/>
                      <a:pt x="45" y="521"/>
                    </a:cubicBezTo>
                    <a:cubicBezTo>
                      <a:pt x="43" y="522"/>
                      <a:pt x="43" y="522"/>
                      <a:pt x="43" y="522"/>
                    </a:cubicBezTo>
                    <a:cubicBezTo>
                      <a:pt x="45" y="521"/>
                      <a:pt x="45" y="521"/>
                      <a:pt x="45" y="521"/>
                    </a:cubicBezTo>
                    <a:cubicBezTo>
                      <a:pt x="43" y="521"/>
                      <a:pt x="43" y="521"/>
                      <a:pt x="43" y="521"/>
                    </a:cubicBezTo>
                    <a:cubicBezTo>
                      <a:pt x="43" y="522"/>
                      <a:pt x="43" y="522"/>
                      <a:pt x="43" y="522"/>
                    </a:cubicBezTo>
                    <a:cubicBezTo>
                      <a:pt x="45" y="521"/>
                      <a:pt x="45" y="521"/>
                      <a:pt x="45" y="521"/>
                    </a:cubicBezTo>
                    <a:cubicBezTo>
                      <a:pt x="43" y="521"/>
                      <a:pt x="43" y="521"/>
                      <a:pt x="43" y="521"/>
                    </a:cubicBezTo>
                    <a:cubicBezTo>
                      <a:pt x="45" y="521"/>
                      <a:pt x="45" y="521"/>
                      <a:pt x="45" y="521"/>
                    </a:cubicBezTo>
                    <a:cubicBezTo>
                      <a:pt x="45" y="520"/>
                      <a:pt x="45" y="520"/>
                      <a:pt x="45" y="520"/>
                    </a:cubicBezTo>
                    <a:cubicBezTo>
                      <a:pt x="5" y="501"/>
                      <a:pt x="5" y="501"/>
                      <a:pt x="5" y="501"/>
                    </a:cubicBezTo>
                    <a:cubicBezTo>
                      <a:pt x="4" y="500"/>
                      <a:pt x="3" y="501"/>
                      <a:pt x="3" y="501"/>
                    </a:cubicBezTo>
                    <a:cubicBezTo>
                      <a:pt x="2" y="502"/>
                      <a:pt x="2" y="502"/>
                      <a:pt x="2" y="502"/>
                    </a:cubicBezTo>
                    <a:cubicBezTo>
                      <a:pt x="2" y="503"/>
                      <a:pt x="3" y="503"/>
                      <a:pt x="3" y="503"/>
                    </a:cubicBezTo>
                    <a:cubicBezTo>
                      <a:pt x="3" y="504"/>
                      <a:pt x="3" y="504"/>
                      <a:pt x="3" y="504"/>
                    </a:cubicBezTo>
                    <a:cubicBezTo>
                      <a:pt x="4" y="504"/>
                      <a:pt x="5" y="505"/>
                      <a:pt x="6" y="506"/>
                    </a:cubicBezTo>
                    <a:cubicBezTo>
                      <a:pt x="15" y="512"/>
                      <a:pt x="43" y="529"/>
                      <a:pt x="43" y="529"/>
                    </a:cubicBezTo>
                    <a:cubicBezTo>
                      <a:pt x="44" y="527"/>
                      <a:pt x="44" y="527"/>
                      <a:pt x="44" y="527"/>
                    </a:cubicBezTo>
                    <a:cubicBezTo>
                      <a:pt x="43" y="526"/>
                      <a:pt x="43" y="526"/>
                      <a:pt x="43" y="526"/>
                    </a:cubicBezTo>
                    <a:cubicBezTo>
                      <a:pt x="44" y="527"/>
                      <a:pt x="44" y="527"/>
                      <a:pt x="44" y="527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3" y="526"/>
                      <a:pt x="43" y="526"/>
                      <a:pt x="43" y="526"/>
                    </a:cubicBezTo>
                    <a:cubicBezTo>
                      <a:pt x="44" y="527"/>
                      <a:pt x="44" y="527"/>
                      <a:pt x="44" y="527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7"/>
                      <a:pt x="44" y="527"/>
                      <a:pt x="44" y="527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7"/>
                      <a:pt x="44" y="527"/>
                      <a:pt x="44" y="527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7"/>
                      <a:pt x="44" y="527"/>
                      <a:pt x="44" y="527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7"/>
                      <a:pt x="44" y="527"/>
                      <a:pt x="44" y="527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6"/>
                      <a:pt x="44" y="526"/>
                      <a:pt x="44" y="526"/>
                    </a:cubicBezTo>
                    <a:cubicBezTo>
                      <a:pt x="44" y="526"/>
                      <a:pt x="43" y="525"/>
                      <a:pt x="42" y="525"/>
                    </a:cubicBezTo>
                    <a:cubicBezTo>
                      <a:pt x="37" y="523"/>
                      <a:pt x="28" y="518"/>
                      <a:pt x="19" y="513"/>
                    </a:cubicBezTo>
                    <a:cubicBezTo>
                      <a:pt x="15" y="511"/>
                      <a:pt x="11" y="509"/>
                      <a:pt x="8" y="507"/>
                    </a:cubicBezTo>
                    <a:cubicBezTo>
                      <a:pt x="5" y="506"/>
                      <a:pt x="3" y="505"/>
                      <a:pt x="3" y="505"/>
                    </a:cubicBezTo>
                    <a:cubicBezTo>
                      <a:pt x="3" y="504"/>
                      <a:pt x="2" y="505"/>
                      <a:pt x="1" y="505"/>
                    </a:cubicBezTo>
                    <a:cubicBezTo>
                      <a:pt x="1" y="506"/>
                      <a:pt x="1" y="506"/>
                      <a:pt x="1" y="506"/>
                    </a:cubicBezTo>
                    <a:cubicBezTo>
                      <a:pt x="1" y="507"/>
                      <a:pt x="1" y="507"/>
                      <a:pt x="1" y="507"/>
                    </a:cubicBezTo>
                    <a:cubicBezTo>
                      <a:pt x="2" y="508"/>
                      <a:pt x="2" y="508"/>
                      <a:pt x="3" y="508"/>
                    </a:cubicBezTo>
                    <a:cubicBezTo>
                      <a:pt x="4" y="510"/>
                      <a:pt x="7" y="512"/>
                      <a:pt x="11" y="514"/>
                    </a:cubicBezTo>
                    <a:cubicBezTo>
                      <a:pt x="23" y="522"/>
                      <a:pt x="42" y="533"/>
                      <a:pt x="42" y="533"/>
                    </a:cubicBezTo>
                    <a:cubicBezTo>
                      <a:pt x="43" y="531"/>
                      <a:pt x="43" y="531"/>
                      <a:pt x="43" y="531"/>
                    </a:cubicBezTo>
                    <a:cubicBezTo>
                      <a:pt x="42" y="531"/>
                      <a:pt x="42" y="531"/>
                      <a:pt x="42" y="531"/>
                    </a:cubicBezTo>
                    <a:cubicBezTo>
                      <a:pt x="43" y="531"/>
                      <a:pt x="43" y="531"/>
                      <a:pt x="43" y="531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2" y="530"/>
                      <a:pt x="42" y="530"/>
                      <a:pt x="42" y="531"/>
                    </a:cubicBezTo>
                    <a:cubicBezTo>
                      <a:pt x="43" y="531"/>
                      <a:pt x="43" y="531"/>
                      <a:pt x="43" y="531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1"/>
                      <a:pt x="43" y="531"/>
                      <a:pt x="43" y="531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1"/>
                      <a:pt x="43" y="531"/>
                      <a:pt x="43" y="531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1"/>
                      <a:pt x="43" y="531"/>
                      <a:pt x="43" y="531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1"/>
                      <a:pt x="43" y="531"/>
                      <a:pt x="43" y="531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0"/>
                      <a:pt x="43" y="530"/>
                      <a:pt x="43" y="530"/>
                    </a:cubicBezTo>
                    <a:cubicBezTo>
                      <a:pt x="43" y="530"/>
                      <a:pt x="42" y="530"/>
                      <a:pt x="41" y="529"/>
                    </a:cubicBezTo>
                    <a:cubicBezTo>
                      <a:pt x="37" y="527"/>
                      <a:pt x="27" y="522"/>
                      <a:pt x="19" y="518"/>
                    </a:cubicBezTo>
                    <a:cubicBezTo>
                      <a:pt x="15" y="516"/>
                      <a:pt x="11" y="514"/>
                      <a:pt x="8" y="513"/>
                    </a:cubicBezTo>
                    <a:cubicBezTo>
                      <a:pt x="7" y="512"/>
                      <a:pt x="6" y="511"/>
                      <a:pt x="5" y="511"/>
                    </a:cubicBezTo>
                    <a:cubicBezTo>
                      <a:pt x="4" y="511"/>
                      <a:pt x="4" y="511"/>
                      <a:pt x="4" y="511"/>
                    </a:cubicBezTo>
                    <a:cubicBezTo>
                      <a:pt x="3" y="510"/>
                      <a:pt x="3" y="510"/>
                      <a:pt x="3" y="510"/>
                    </a:cubicBezTo>
                    <a:cubicBezTo>
                      <a:pt x="3" y="510"/>
                      <a:pt x="3" y="510"/>
                      <a:pt x="3" y="510"/>
                    </a:cubicBezTo>
                    <a:cubicBezTo>
                      <a:pt x="3" y="510"/>
                      <a:pt x="3" y="510"/>
                      <a:pt x="3" y="510"/>
                    </a:cubicBezTo>
                    <a:cubicBezTo>
                      <a:pt x="2" y="510"/>
                      <a:pt x="2" y="510"/>
                      <a:pt x="2" y="510"/>
                    </a:cubicBezTo>
                    <a:cubicBezTo>
                      <a:pt x="2" y="510"/>
                      <a:pt x="2" y="511"/>
                      <a:pt x="1" y="511"/>
                    </a:cubicBezTo>
                    <a:cubicBezTo>
                      <a:pt x="3" y="512"/>
                      <a:pt x="3" y="512"/>
                      <a:pt x="3" y="512"/>
                    </a:cubicBezTo>
                    <a:cubicBezTo>
                      <a:pt x="2" y="511"/>
                      <a:pt x="2" y="511"/>
                      <a:pt x="2" y="511"/>
                    </a:cubicBezTo>
                    <a:cubicBezTo>
                      <a:pt x="1" y="512"/>
                      <a:pt x="1" y="512"/>
                      <a:pt x="1" y="512"/>
                    </a:cubicBezTo>
                    <a:cubicBezTo>
                      <a:pt x="1" y="512"/>
                      <a:pt x="1" y="513"/>
                      <a:pt x="2" y="513"/>
                    </a:cubicBezTo>
                    <a:cubicBezTo>
                      <a:pt x="2" y="513"/>
                      <a:pt x="2" y="513"/>
                      <a:pt x="2" y="513"/>
                    </a:cubicBezTo>
                    <a:cubicBezTo>
                      <a:pt x="3" y="514"/>
                      <a:pt x="4" y="514"/>
                      <a:pt x="5" y="515"/>
                    </a:cubicBezTo>
                    <a:cubicBezTo>
                      <a:pt x="15" y="522"/>
                      <a:pt x="44" y="539"/>
                      <a:pt x="44" y="539"/>
                    </a:cubicBezTo>
                    <a:cubicBezTo>
                      <a:pt x="45" y="538"/>
                      <a:pt x="45" y="538"/>
                      <a:pt x="45" y="538"/>
                    </a:cubicBezTo>
                    <a:cubicBezTo>
                      <a:pt x="46" y="537"/>
                      <a:pt x="46" y="537"/>
                      <a:pt x="46" y="537"/>
                    </a:cubicBezTo>
                    <a:cubicBezTo>
                      <a:pt x="46" y="537"/>
                      <a:pt x="35" y="531"/>
                      <a:pt x="25" y="526"/>
                    </a:cubicBezTo>
                    <a:cubicBezTo>
                      <a:pt x="20" y="523"/>
                      <a:pt x="14" y="520"/>
                      <a:pt x="10" y="518"/>
                    </a:cubicBezTo>
                    <a:cubicBezTo>
                      <a:pt x="8" y="517"/>
                      <a:pt x="6" y="516"/>
                      <a:pt x="5" y="516"/>
                    </a:cubicBezTo>
                    <a:cubicBezTo>
                      <a:pt x="4" y="516"/>
                      <a:pt x="4" y="515"/>
                      <a:pt x="3" y="515"/>
                    </a:cubicBezTo>
                    <a:cubicBezTo>
                      <a:pt x="3" y="515"/>
                      <a:pt x="3" y="515"/>
                      <a:pt x="3" y="515"/>
                    </a:cubicBezTo>
                    <a:cubicBezTo>
                      <a:pt x="3" y="515"/>
                      <a:pt x="2" y="515"/>
                      <a:pt x="2" y="515"/>
                    </a:cubicBezTo>
                    <a:cubicBezTo>
                      <a:pt x="1" y="515"/>
                      <a:pt x="1" y="515"/>
                      <a:pt x="1" y="515"/>
                    </a:cubicBezTo>
                    <a:cubicBezTo>
                      <a:pt x="1" y="515"/>
                      <a:pt x="1" y="515"/>
                      <a:pt x="1" y="515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1" y="515"/>
                      <a:pt x="1" y="515"/>
                      <a:pt x="1" y="515"/>
                    </a:cubicBezTo>
                    <a:cubicBezTo>
                      <a:pt x="0" y="516"/>
                      <a:pt x="0" y="516"/>
                      <a:pt x="0" y="516"/>
                    </a:cubicBezTo>
                    <a:cubicBezTo>
                      <a:pt x="0" y="517"/>
                      <a:pt x="1" y="517"/>
                      <a:pt x="1" y="517"/>
                    </a:cubicBezTo>
                    <a:cubicBezTo>
                      <a:pt x="1" y="518"/>
                      <a:pt x="1" y="518"/>
                      <a:pt x="1" y="518"/>
                    </a:cubicBezTo>
                    <a:cubicBezTo>
                      <a:pt x="2" y="518"/>
                      <a:pt x="3" y="519"/>
                      <a:pt x="4" y="520"/>
                    </a:cubicBezTo>
                    <a:cubicBezTo>
                      <a:pt x="14" y="527"/>
                      <a:pt x="44" y="544"/>
                      <a:pt x="44" y="544"/>
                    </a:cubicBezTo>
                    <a:cubicBezTo>
                      <a:pt x="45" y="543"/>
                      <a:pt x="45" y="543"/>
                      <a:pt x="45" y="543"/>
                    </a:cubicBezTo>
                    <a:cubicBezTo>
                      <a:pt x="45" y="542"/>
                      <a:pt x="45" y="542"/>
                      <a:pt x="45" y="542"/>
                    </a:cubicBezTo>
                    <a:cubicBezTo>
                      <a:pt x="3" y="523"/>
                      <a:pt x="3" y="523"/>
                      <a:pt x="3" y="523"/>
                    </a:cubicBezTo>
                    <a:cubicBezTo>
                      <a:pt x="2" y="522"/>
                      <a:pt x="1" y="523"/>
                      <a:pt x="1" y="523"/>
                    </a:cubicBezTo>
                    <a:cubicBezTo>
                      <a:pt x="0" y="524"/>
                      <a:pt x="1" y="525"/>
                      <a:pt x="1" y="525"/>
                    </a:cubicBezTo>
                    <a:cubicBezTo>
                      <a:pt x="21" y="538"/>
                      <a:pt x="21" y="538"/>
                      <a:pt x="21" y="538"/>
                    </a:cubicBezTo>
                    <a:cubicBezTo>
                      <a:pt x="3" y="529"/>
                      <a:pt x="3" y="529"/>
                      <a:pt x="3" y="529"/>
                    </a:cubicBezTo>
                    <a:cubicBezTo>
                      <a:pt x="2" y="529"/>
                      <a:pt x="1" y="529"/>
                      <a:pt x="1" y="529"/>
                    </a:cubicBezTo>
                    <a:cubicBezTo>
                      <a:pt x="0" y="530"/>
                      <a:pt x="0" y="530"/>
                      <a:pt x="0" y="530"/>
                    </a:cubicBezTo>
                    <a:cubicBezTo>
                      <a:pt x="0" y="531"/>
                      <a:pt x="1" y="531"/>
                      <a:pt x="1" y="531"/>
                    </a:cubicBezTo>
                    <a:cubicBezTo>
                      <a:pt x="1" y="532"/>
                      <a:pt x="1" y="532"/>
                      <a:pt x="1" y="532"/>
                    </a:cubicBezTo>
                    <a:cubicBezTo>
                      <a:pt x="2" y="532"/>
                      <a:pt x="3" y="533"/>
                      <a:pt x="4" y="534"/>
                    </a:cubicBezTo>
                    <a:cubicBezTo>
                      <a:pt x="14" y="540"/>
                      <a:pt x="43" y="558"/>
                      <a:pt x="43" y="558"/>
                    </a:cubicBezTo>
                    <a:cubicBezTo>
                      <a:pt x="44" y="556"/>
                      <a:pt x="44" y="556"/>
                      <a:pt x="44" y="556"/>
                    </a:cubicBezTo>
                    <a:cubicBezTo>
                      <a:pt x="44" y="555"/>
                      <a:pt x="44" y="555"/>
                      <a:pt x="44" y="555"/>
                    </a:cubicBezTo>
                    <a:cubicBezTo>
                      <a:pt x="4" y="536"/>
                      <a:pt x="4" y="536"/>
                      <a:pt x="4" y="536"/>
                    </a:cubicBezTo>
                    <a:cubicBezTo>
                      <a:pt x="3" y="536"/>
                      <a:pt x="2" y="536"/>
                      <a:pt x="2" y="537"/>
                    </a:cubicBezTo>
                    <a:cubicBezTo>
                      <a:pt x="1" y="537"/>
                      <a:pt x="1" y="538"/>
                      <a:pt x="2" y="539"/>
                    </a:cubicBezTo>
                    <a:cubicBezTo>
                      <a:pt x="44" y="564"/>
                      <a:pt x="44" y="564"/>
                      <a:pt x="44" y="564"/>
                    </a:cubicBezTo>
                    <a:cubicBezTo>
                      <a:pt x="44" y="563"/>
                      <a:pt x="44" y="563"/>
                      <a:pt x="44" y="563"/>
                    </a:cubicBezTo>
                    <a:cubicBezTo>
                      <a:pt x="43" y="562"/>
                      <a:pt x="43" y="562"/>
                      <a:pt x="43" y="562"/>
                    </a:cubicBezTo>
                    <a:cubicBezTo>
                      <a:pt x="44" y="563"/>
                      <a:pt x="44" y="563"/>
                      <a:pt x="44" y="563"/>
                    </a:cubicBezTo>
                    <a:cubicBezTo>
                      <a:pt x="44" y="562"/>
                      <a:pt x="44" y="562"/>
                      <a:pt x="44" y="562"/>
                    </a:cubicBezTo>
                    <a:cubicBezTo>
                      <a:pt x="44" y="562"/>
                      <a:pt x="43" y="562"/>
                      <a:pt x="43" y="562"/>
                    </a:cubicBezTo>
                    <a:cubicBezTo>
                      <a:pt x="44" y="563"/>
                      <a:pt x="44" y="563"/>
                      <a:pt x="44" y="563"/>
                    </a:cubicBezTo>
                    <a:cubicBezTo>
                      <a:pt x="44" y="562"/>
                      <a:pt x="44" y="562"/>
                      <a:pt x="44" y="562"/>
                    </a:cubicBezTo>
                    <a:cubicBezTo>
                      <a:pt x="44" y="563"/>
                      <a:pt x="44" y="563"/>
                      <a:pt x="44" y="563"/>
                    </a:cubicBezTo>
                    <a:cubicBezTo>
                      <a:pt x="44" y="562"/>
                      <a:pt x="44" y="562"/>
                      <a:pt x="44" y="562"/>
                    </a:cubicBezTo>
                    <a:cubicBezTo>
                      <a:pt x="44" y="562"/>
                      <a:pt x="44" y="562"/>
                      <a:pt x="44" y="562"/>
                    </a:cubicBezTo>
                    <a:cubicBezTo>
                      <a:pt x="44" y="563"/>
                      <a:pt x="44" y="563"/>
                      <a:pt x="44" y="563"/>
                    </a:cubicBezTo>
                    <a:cubicBezTo>
                      <a:pt x="44" y="562"/>
                      <a:pt x="44" y="562"/>
                      <a:pt x="44" y="562"/>
                    </a:cubicBezTo>
                    <a:cubicBezTo>
                      <a:pt x="44" y="563"/>
                      <a:pt x="44" y="563"/>
                      <a:pt x="44" y="563"/>
                    </a:cubicBezTo>
                    <a:cubicBezTo>
                      <a:pt x="45" y="562"/>
                      <a:pt x="45" y="562"/>
                      <a:pt x="45" y="562"/>
                    </a:cubicBezTo>
                    <a:cubicBezTo>
                      <a:pt x="44" y="562"/>
                      <a:pt x="44" y="562"/>
                      <a:pt x="44" y="562"/>
                    </a:cubicBezTo>
                    <a:cubicBezTo>
                      <a:pt x="44" y="563"/>
                      <a:pt x="44" y="563"/>
                      <a:pt x="44" y="563"/>
                    </a:cubicBezTo>
                    <a:cubicBezTo>
                      <a:pt x="45" y="562"/>
                      <a:pt x="45" y="562"/>
                      <a:pt x="45" y="562"/>
                    </a:cubicBezTo>
                    <a:cubicBezTo>
                      <a:pt x="44" y="562"/>
                      <a:pt x="44" y="562"/>
                      <a:pt x="44" y="562"/>
                    </a:cubicBezTo>
                    <a:cubicBezTo>
                      <a:pt x="44" y="562"/>
                      <a:pt x="43" y="561"/>
                      <a:pt x="42" y="561"/>
                    </a:cubicBezTo>
                    <a:cubicBezTo>
                      <a:pt x="37" y="558"/>
                      <a:pt x="27" y="554"/>
                      <a:pt x="19" y="549"/>
                    </a:cubicBezTo>
                    <a:cubicBezTo>
                      <a:pt x="14" y="547"/>
                      <a:pt x="10" y="545"/>
                      <a:pt x="7" y="544"/>
                    </a:cubicBezTo>
                    <a:cubicBezTo>
                      <a:pt x="5" y="542"/>
                      <a:pt x="3" y="541"/>
                      <a:pt x="3" y="541"/>
                    </a:cubicBezTo>
                    <a:cubicBezTo>
                      <a:pt x="2" y="541"/>
                      <a:pt x="1" y="541"/>
                      <a:pt x="1" y="542"/>
                    </a:cubicBezTo>
                    <a:cubicBezTo>
                      <a:pt x="1" y="543"/>
                      <a:pt x="1" y="543"/>
                      <a:pt x="1" y="543"/>
                    </a:cubicBezTo>
                    <a:cubicBezTo>
                      <a:pt x="1" y="543"/>
                      <a:pt x="1" y="543"/>
                      <a:pt x="1" y="544"/>
                    </a:cubicBezTo>
                    <a:cubicBezTo>
                      <a:pt x="1" y="544"/>
                      <a:pt x="1" y="544"/>
                      <a:pt x="1" y="544"/>
                    </a:cubicBezTo>
                    <a:cubicBezTo>
                      <a:pt x="2" y="545"/>
                      <a:pt x="3" y="545"/>
                      <a:pt x="4" y="546"/>
                    </a:cubicBezTo>
                    <a:cubicBezTo>
                      <a:pt x="9" y="550"/>
                      <a:pt x="20" y="555"/>
                      <a:pt x="28" y="561"/>
                    </a:cubicBezTo>
                    <a:cubicBezTo>
                      <a:pt x="33" y="563"/>
                      <a:pt x="37" y="566"/>
                      <a:pt x="40" y="568"/>
                    </a:cubicBezTo>
                    <a:cubicBezTo>
                      <a:pt x="41" y="569"/>
                      <a:pt x="42" y="569"/>
                      <a:pt x="43" y="570"/>
                    </a:cubicBezTo>
                    <a:cubicBezTo>
                      <a:pt x="44" y="570"/>
                      <a:pt x="44" y="570"/>
                      <a:pt x="44" y="571"/>
                    </a:cubicBezTo>
                    <a:cubicBezTo>
                      <a:pt x="44" y="571"/>
                      <a:pt x="44" y="571"/>
                      <a:pt x="44" y="571"/>
                    </a:cubicBezTo>
                    <a:cubicBezTo>
                      <a:pt x="44" y="571"/>
                      <a:pt x="44" y="571"/>
                      <a:pt x="44" y="571"/>
                    </a:cubicBezTo>
                    <a:cubicBezTo>
                      <a:pt x="45" y="570"/>
                      <a:pt x="45" y="570"/>
                      <a:pt x="45" y="570"/>
                    </a:cubicBezTo>
                    <a:cubicBezTo>
                      <a:pt x="44" y="571"/>
                      <a:pt x="44" y="571"/>
                      <a:pt x="44" y="571"/>
                    </a:cubicBezTo>
                    <a:cubicBezTo>
                      <a:pt x="44" y="571"/>
                      <a:pt x="44" y="571"/>
                      <a:pt x="44" y="571"/>
                    </a:cubicBezTo>
                    <a:cubicBezTo>
                      <a:pt x="45" y="570"/>
                      <a:pt x="45" y="570"/>
                      <a:pt x="45" y="570"/>
                    </a:cubicBezTo>
                    <a:cubicBezTo>
                      <a:pt x="44" y="571"/>
                      <a:pt x="44" y="571"/>
                      <a:pt x="44" y="571"/>
                    </a:cubicBezTo>
                    <a:cubicBezTo>
                      <a:pt x="45" y="570"/>
                      <a:pt x="45" y="570"/>
                      <a:pt x="45" y="570"/>
                    </a:cubicBezTo>
                    <a:cubicBezTo>
                      <a:pt x="44" y="570"/>
                      <a:pt x="44" y="570"/>
                      <a:pt x="44" y="570"/>
                    </a:cubicBezTo>
                    <a:cubicBezTo>
                      <a:pt x="44" y="570"/>
                      <a:pt x="44" y="570"/>
                      <a:pt x="44" y="571"/>
                    </a:cubicBezTo>
                    <a:cubicBezTo>
                      <a:pt x="45" y="570"/>
                      <a:pt x="45" y="570"/>
                      <a:pt x="45" y="570"/>
                    </a:cubicBezTo>
                    <a:cubicBezTo>
                      <a:pt x="44" y="570"/>
                      <a:pt x="44" y="570"/>
                      <a:pt x="44" y="570"/>
                    </a:cubicBezTo>
                    <a:cubicBezTo>
                      <a:pt x="45" y="570"/>
                      <a:pt x="45" y="570"/>
                      <a:pt x="45" y="570"/>
                    </a:cubicBezTo>
                    <a:cubicBezTo>
                      <a:pt x="44" y="569"/>
                      <a:pt x="44" y="569"/>
                      <a:pt x="44" y="569"/>
                    </a:cubicBezTo>
                    <a:cubicBezTo>
                      <a:pt x="44" y="570"/>
                      <a:pt x="44" y="570"/>
                      <a:pt x="44" y="570"/>
                    </a:cubicBezTo>
                    <a:cubicBezTo>
                      <a:pt x="45" y="570"/>
                      <a:pt x="45" y="570"/>
                      <a:pt x="45" y="570"/>
                    </a:cubicBezTo>
                    <a:cubicBezTo>
                      <a:pt x="44" y="569"/>
                      <a:pt x="44" y="569"/>
                      <a:pt x="44" y="569"/>
                    </a:cubicBezTo>
                    <a:cubicBezTo>
                      <a:pt x="45" y="570"/>
                      <a:pt x="45" y="570"/>
                      <a:pt x="45" y="570"/>
                    </a:cubicBezTo>
                    <a:cubicBezTo>
                      <a:pt x="46" y="568"/>
                      <a:pt x="46" y="568"/>
                      <a:pt x="46" y="568"/>
                    </a:cubicBezTo>
                    <a:cubicBezTo>
                      <a:pt x="3" y="547"/>
                      <a:pt x="3" y="547"/>
                      <a:pt x="3" y="547"/>
                    </a:cubicBezTo>
                    <a:cubicBezTo>
                      <a:pt x="2" y="547"/>
                      <a:pt x="1" y="547"/>
                      <a:pt x="1" y="548"/>
                    </a:cubicBezTo>
                    <a:cubicBezTo>
                      <a:pt x="1" y="548"/>
                      <a:pt x="1" y="549"/>
                      <a:pt x="2" y="550"/>
                    </a:cubicBezTo>
                    <a:cubicBezTo>
                      <a:pt x="2" y="550"/>
                      <a:pt x="4" y="551"/>
                      <a:pt x="8" y="554"/>
                    </a:cubicBezTo>
                    <a:cubicBezTo>
                      <a:pt x="14" y="557"/>
                      <a:pt x="23" y="563"/>
                      <a:pt x="31" y="567"/>
                    </a:cubicBezTo>
                    <a:cubicBezTo>
                      <a:pt x="34" y="570"/>
                      <a:pt x="38" y="572"/>
                      <a:pt x="40" y="573"/>
                    </a:cubicBezTo>
                    <a:cubicBezTo>
                      <a:pt x="41" y="574"/>
                      <a:pt x="42" y="575"/>
                      <a:pt x="43" y="575"/>
                    </a:cubicBezTo>
                    <a:cubicBezTo>
                      <a:pt x="44" y="576"/>
                      <a:pt x="44" y="576"/>
                      <a:pt x="44" y="576"/>
                    </a:cubicBezTo>
                    <a:cubicBezTo>
                      <a:pt x="44" y="576"/>
                      <a:pt x="44" y="576"/>
                      <a:pt x="44" y="576"/>
                    </a:cubicBezTo>
                    <a:cubicBezTo>
                      <a:pt x="44" y="576"/>
                      <a:pt x="44" y="576"/>
                      <a:pt x="44" y="576"/>
                    </a:cubicBezTo>
                    <a:cubicBezTo>
                      <a:pt x="44" y="575"/>
                      <a:pt x="44" y="575"/>
                      <a:pt x="44" y="575"/>
                    </a:cubicBezTo>
                    <a:cubicBezTo>
                      <a:pt x="44" y="576"/>
                      <a:pt x="44" y="576"/>
                      <a:pt x="44" y="576"/>
                    </a:cubicBezTo>
                    <a:cubicBezTo>
                      <a:pt x="44" y="576"/>
                      <a:pt x="44" y="576"/>
                      <a:pt x="44" y="576"/>
                    </a:cubicBezTo>
                    <a:cubicBezTo>
                      <a:pt x="44" y="575"/>
                      <a:pt x="44" y="575"/>
                      <a:pt x="44" y="575"/>
                    </a:cubicBezTo>
                    <a:cubicBezTo>
                      <a:pt x="44" y="576"/>
                      <a:pt x="44" y="576"/>
                      <a:pt x="44" y="576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3" y="575"/>
                      <a:pt x="43" y="575"/>
                      <a:pt x="43" y="575"/>
                    </a:cubicBezTo>
                    <a:cubicBezTo>
                      <a:pt x="43" y="575"/>
                      <a:pt x="44" y="575"/>
                      <a:pt x="44" y="576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3" y="575"/>
                      <a:pt x="43" y="575"/>
                      <a:pt x="43" y="575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4" y="574"/>
                      <a:pt x="44" y="574"/>
                      <a:pt x="44" y="574"/>
                    </a:cubicBezTo>
                    <a:cubicBezTo>
                      <a:pt x="43" y="575"/>
                      <a:pt x="43" y="575"/>
                      <a:pt x="43" y="575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4" y="574"/>
                      <a:pt x="44" y="574"/>
                      <a:pt x="44" y="574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4" y="574"/>
                      <a:pt x="44" y="574"/>
                      <a:pt x="44" y="574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4" y="573"/>
                      <a:pt x="44" y="573"/>
                      <a:pt x="44" y="573"/>
                    </a:cubicBezTo>
                    <a:cubicBezTo>
                      <a:pt x="44" y="573"/>
                      <a:pt x="44" y="574"/>
                      <a:pt x="44" y="574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4" y="573"/>
                      <a:pt x="44" y="573"/>
                      <a:pt x="44" y="573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5" y="573"/>
                      <a:pt x="45" y="573"/>
                      <a:pt x="45" y="573"/>
                    </a:cubicBezTo>
                    <a:cubicBezTo>
                      <a:pt x="44" y="573"/>
                      <a:pt x="44" y="573"/>
                      <a:pt x="44" y="573"/>
                    </a:cubicBezTo>
                    <a:cubicBezTo>
                      <a:pt x="45" y="575"/>
                      <a:pt x="45" y="575"/>
                      <a:pt x="45" y="575"/>
                    </a:cubicBezTo>
                    <a:cubicBezTo>
                      <a:pt x="45" y="573"/>
                      <a:pt x="45" y="573"/>
                      <a:pt x="45" y="573"/>
                    </a:cubicBezTo>
                    <a:cubicBezTo>
                      <a:pt x="45" y="574"/>
                      <a:pt x="45" y="574"/>
                      <a:pt x="45" y="574"/>
                    </a:cubicBezTo>
                    <a:cubicBezTo>
                      <a:pt x="45" y="573"/>
                      <a:pt x="45" y="573"/>
                      <a:pt x="45" y="573"/>
                    </a:cubicBezTo>
                    <a:cubicBezTo>
                      <a:pt x="45" y="573"/>
                      <a:pt x="45" y="573"/>
                      <a:pt x="45" y="573"/>
                    </a:cubicBezTo>
                    <a:cubicBezTo>
                      <a:pt x="45" y="574"/>
                      <a:pt x="45" y="574"/>
                      <a:pt x="45" y="574"/>
                    </a:cubicBezTo>
                    <a:cubicBezTo>
                      <a:pt x="45" y="573"/>
                      <a:pt x="45" y="573"/>
                      <a:pt x="45" y="573"/>
                    </a:cubicBezTo>
                    <a:cubicBezTo>
                      <a:pt x="45" y="573"/>
                      <a:pt x="45" y="573"/>
                      <a:pt x="45" y="573"/>
                    </a:cubicBezTo>
                    <a:cubicBezTo>
                      <a:pt x="45" y="573"/>
                      <a:pt x="44" y="573"/>
                      <a:pt x="42" y="572"/>
                    </a:cubicBezTo>
                    <a:cubicBezTo>
                      <a:pt x="38" y="570"/>
                      <a:pt x="28" y="565"/>
                      <a:pt x="20" y="561"/>
                    </a:cubicBezTo>
                    <a:cubicBezTo>
                      <a:pt x="16" y="559"/>
                      <a:pt x="12" y="557"/>
                      <a:pt x="9" y="556"/>
                    </a:cubicBezTo>
                    <a:cubicBezTo>
                      <a:pt x="7" y="555"/>
                      <a:pt x="6" y="555"/>
                      <a:pt x="5" y="554"/>
                    </a:cubicBezTo>
                    <a:cubicBezTo>
                      <a:pt x="5" y="554"/>
                      <a:pt x="4" y="554"/>
                      <a:pt x="4" y="554"/>
                    </a:cubicBezTo>
                    <a:cubicBezTo>
                      <a:pt x="4" y="554"/>
                      <a:pt x="4" y="554"/>
                      <a:pt x="4" y="554"/>
                    </a:cubicBezTo>
                    <a:cubicBezTo>
                      <a:pt x="3" y="554"/>
                      <a:pt x="3" y="554"/>
                      <a:pt x="3" y="554"/>
                    </a:cubicBezTo>
                    <a:cubicBezTo>
                      <a:pt x="2" y="554"/>
                      <a:pt x="2" y="554"/>
                      <a:pt x="2" y="554"/>
                    </a:cubicBezTo>
                    <a:cubicBezTo>
                      <a:pt x="2" y="554"/>
                      <a:pt x="2" y="554"/>
                      <a:pt x="2" y="554"/>
                    </a:cubicBezTo>
                    <a:cubicBezTo>
                      <a:pt x="3" y="555"/>
                      <a:pt x="3" y="555"/>
                      <a:pt x="3" y="555"/>
                    </a:cubicBezTo>
                    <a:cubicBezTo>
                      <a:pt x="2" y="554"/>
                      <a:pt x="2" y="554"/>
                      <a:pt x="2" y="554"/>
                    </a:cubicBezTo>
                    <a:cubicBezTo>
                      <a:pt x="1" y="555"/>
                      <a:pt x="1" y="555"/>
                      <a:pt x="1" y="555"/>
                    </a:cubicBezTo>
                    <a:cubicBezTo>
                      <a:pt x="1" y="556"/>
                      <a:pt x="2" y="556"/>
                      <a:pt x="2" y="556"/>
                    </a:cubicBezTo>
                    <a:cubicBezTo>
                      <a:pt x="2" y="557"/>
                      <a:pt x="2" y="557"/>
                      <a:pt x="2" y="557"/>
                    </a:cubicBezTo>
                    <a:cubicBezTo>
                      <a:pt x="3" y="557"/>
                      <a:pt x="4" y="558"/>
                      <a:pt x="5" y="559"/>
                    </a:cubicBezTo>
                    <a:cubicBezTo>
                      <a:pt x="15" y="565"/>
                      <a:pt x="43" y="582"/>
                      <a:pt x="43" y="582"/>
                    </a:cubicBezTo>
                    <a:cubicBezTo>
                      <a:pt x="44" y="581"/>
                      <a:pt x="44" y="581"/>
                      <a:pt x="44" y="581"/>
                    </a:cubicBezTo>
                    <a:cubicBezTo>
                      <a:pt x="44" y="579"/>
                      <a:pt x="44" y="579"/>
                      <a:pt x="44" y="579"/>
                    </a:cubicBezTo>
                    <a:cubicBezTo>
                      <a:pt x="4" y="560"/>
                      <a:pt x="4" y="560"/>
                      <a:pt x="4" y="560"/>
                    </a:cubicBezTo>
                    <a:cubicBezTo>
                      <a:pt x="4" y="560"/>
                      <a:pt x="3" y="560"/>
                      <a:pt x="2" y="561"/>
                    </a:cubicBezTo>
                    <a:cubicBezTo>
                      <a:pt x="2" y="561"/>
                      <a:pt x="2" y="562"/>
                      <a:pt x="3" y="563"/>
                    </a:cubicBezTo>
                    <a:cubicBezTo>
                      <a:pt x="44" y="588"/>
                      <a:pt x="44" y="588"/>
                      <a:pt x="44" y="588"/>
                    </a:cubicBezTo>
                    <a:cubicBezTo>
                      <a:pt x="45" y="587"/>
                      <a:pt x="45" y="587"/>
                      <a:pt x="45" y="587"/>
                    </a:cubicBezTo>
                    <a:cubicBezTo>
                      <a:pt x="46" y="586"/>
                      <a:pt x="46" y="586"/>
                      <a:pt x="46" y="586"/>
                    </a:cubicBezTo>
                    <a:cubicBezTo>
                      <a:pt x="46" y="586"/>
                      <a:pt x="36" y="581"/>
                      <a:pt x="25" y="575"/>
                    </a:cubicBezTo>
                    <a:cubicBezTo>
                      <a:pt x="20" y="573"/>
                      <a:pt x="15" y="570"/>
                      <a:pt x="11" y="568"/>
                    </a:cubicBezTo>
                    <a:cubicBezTo>
                      <a:pt x="9" y="567"/>
                      <a:pt x="7" y="566"/>
                      <a:pt x="6" y="565"/>
                    </a:cubicBezTo>
                    <a:cubicBezTo>
                      <a:pt x="5" y="565"/>
                      <a:pt x="5" y="565"/>
                      <a:pt x="4" y="565"/>
                    </a:cubicBezTo>
                    <a:cubicBezTo>
                      <a:pt x="3" y="565"/>
                      <a:pt x="3" y="565"/>
                      <a:pt x="3" y="565"/>
                    </a:cubicBezTo>
                    <a:cubicBezTo>
                      <a:pt x="3" y="564"/>
                      <a:pt x="3" y="564"/>
                      <a:pt x="3" y="564"/>
                    </a:cubicBezTo>
                    <a:cubicBezTo>
                      <a:pt x="2" y="564"/>
                      <a:pt x="2" y="564"/>
                      <a:pt x="2" y="564"/>
                    </a:cubicBezTo>
                    <a:cubicBezTo>
                      <a:pt x="2" y="565"/>
                      <a:pt x="2" y="565"/>
                      <a:pt x="1" y="565"/>
                    </a:cubicBezTo>
                    <a:cubicBezTo>
                      <a:pt x="3" y="566"/>
                      <a:pt x="3" y="566"/>
                      <a:pt x="3" y="566"/>
                    </a:cubicBezTo>
                    <a:cubicBezTo>
                      <a:pt x="1" y="565"/>
                      <a:pt x="1" y="565"/>
                      <a:pt x="1" y="565"/>
                    </a:cubicBezTo>
                    <a:cubicBezTo>
                      <a:pt x="1" y="566"/>
                      <a:pt x="1" y="566"/>
                      <a:pt x="1" y="566"/>
                    </a:cubicBezTo>
                    <a:cubicBezTo>
                      <a:pt x="1" y="567"/>
                      <a:pt x="1" y="567"/>
                      <a:pt x="1" y="567"/>
                    </a:cubicBezTo>
                    <a:cubicBezTo>
                      <a:pt x="2" y="567"/>
                      <a:pt x="2" y="567"/>
                      <a:pt x="2" y="567"/>
                    </a:cubicBezTo>
                    <a:cubicBezTo>
                      <a:pt x="2" y="568"/>
                      <a:pt x="3" y="568"/>
                      <a:pt x="5" y="569"/>
                    </a:cubicBezTo>
                    <a:cubicBezTo>
                      <a:pt x="10" y="572"/>
                      <a:pt x="20" y="578"/>
                      <a:pt x="28" y="583"/>
                    </a:cubicBezTo>
                    <a:cubicBezTo>
                      <a:pt x="32" y="586"/>
                      <a:pt x="36" y="588"/>
                      <a:pt x="39" y="590"/>
                    </a:cubicBezTo>
                    <a:cubicBezTo>
                      <a:pt x="41" y="591"/>
                      <a:pt x="42" y="592"/>
                      <a:pt x="43" y="592"/>
                    </a:cubicBezTo>
                    <a:cubicBezTo>
                      <a:pt x="43" y="593"/>
                      <a:pt x="43" y="593"/>
                      <a:pt x="43" y="593"/>
                    </a:cubicBezTo>
                    <a:cubicBezTo>
                      <a:pt x="44" y="593"/>
                      <a:pt x="44" y="593"/>
                      <a:pt x="44" y="593"/>
                    </a:cubicBezTo>
                    <a:cubicBezTo>
                      <a:pt x="44" y="593"/>
                      <a:pt x="44" y="593"/>
                      <a:pt x="44" y="593"/>
                    </a:cubicBezTo>
                    <a:cubicBezTo>
                      <a:pt x="44" y="592"/>
                      <a:pt x="44" y="592"/>
                      <a:pt x="44" y="592"/>
                    </a:cubicBezTo>
                    <a:cubicBezTo>
                      <a:pt x="43" y="593"/>
                      <a:pt x="43" y="593"/>
                      <a:pt x="43" y="593"/>
                    </a:cubicBezTo>
                    <a:cubicBezTo>
                      <a:pt x="44" y="593"/>
                      <a:pt x="44" y="593"/>
                      <a:pt x="44" y="593"/>
                    </a:cubicBezTo>
                    <a:cubicBezTo>
                      <a:pt x="44" y="592"/>
                      <a:pt x="44" y="592"/>
                      <a:pt x="44" y="592"/>
                    </a:cubicBezTo>
                    <a:cubicBezTo>
                      <a:pt x="43" y="593"/>
                      <a:pt x="43" y="593"/>
                      <a:pt x="43" y="593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3" y="592"/>
                      <a:pt x="43" y="592"/>
                      <a:pt x="43" y="592"/>
                    </a:cubicBezTo>
                    <a:cubicBezTo>
                      <a:pt x="43" y="593"/>
                      <a:pt x="43" y="593"/>
                      <a:pt x="43" y="593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3" y="592"/>
                      <a:pt x="43" y="592"/>
                      <a:pt x="43" y="592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3" y="591"/>
                      <a:pt x="43" y="591"/>
                      <a:pt x="43" y="591"/>
                    </a:cubicBezTo>
                    <a:cubicBezTo>
                      <a:pt x="43" y="592"/>
                      <a:pt x="43" y="592"/>
                      <a:pt x="43" y="592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3" y="591"/>
                      <a:pt x="43" y="591"/>
                      <a:pt x="43" y="591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4" y="591"/>
                      <a:pt x="44" y="591"/>
                      <a:pt x="44" y="591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4" y="591"/>
                      <a:pt x="44" y="591"/>
                      <a:pt x="44" y="591"/>
                    </a:cubicBezTo>
                    <a:cubicBezTo>
                      <a:pt x="44" y="591"/>
                      <a:pt x="44" y="591"/>
                      <a:pt x="44" y="591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4" y="591"/>
                      <a:pt x="44" y="591"/>
                      <a:pt x="44" y="591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5" y="591"/>
                      <a:pt x="45" y="591"/>
                      <a:pt x="45" y="591"/>
                    </a:cubicBezTo>
                    <a:cubicBezTo>
                      <a:pt x="44" y="591"/>
                      <a:pt x="44" y="591"/>
                      <a:pt x="44" y="591"/>
                    </a:cubicBezTo>
                    <a:cubicBezTo>
                      <a:pt x="45" y="592"/>
                      <a:pt x="45" y="592"/>
                      <a:pt x="45" y="592"/>
                    </a:cubicBezTo>
                    <a:cubicBezTo>
                      <a:pt x="45" y="591"/>
                      <a:pt x="45" y="591"/>
                      <a:pt x="45" y="591"/>
                    </a:cubicBezTo>
                    <a:cubicBezTo>
                      <a:pt x="45" y="591"/>
                      <a:pt x="45" y="591"/>
                      <a:pt x="45" y="591"/>
                    </a:cubicBezTo>
                    <a:cubicBezTo>
                      <a:pt x="45" y="591"/>
                      <a:pt x="45" y="591"/>
                      <a:pt x="45" y="591"/>
                    </a:cubicBezTo>
                    <a:cubicBezTo>
                      <a:pt x="45" y="591"/>
                      <a:pt x="45" y="591"/>
                      <a:pt x="45" y="591"/>
                    </a:cubicBezTo>
                    <a:cubicBezTo>
                      <a:pt x="45" y="591"/>
                      <a:pt x="45" y="591"/>
                      <a:pt x="45" y="591"/>
                    </a:cubicBezTo>
                    <a:cubicBezTo>
                      <a:pt x="45" y="591"/>
                      <a:pt x="45" y="591"/>
                      <a:pt x="45" y="591"/>
                    </a:cubicBezTo>
                    <a:cubicBezTo>
                      <a:pt x="45" y="591"/>
                      <a:pt x="44" y="590"/>
                      <a:pt x="42" y="590"/>
                    </a:cubicBezTo>
                    <a:cubicBezTo>
                      <a:pt x="38" y="588"/>
                      <a:pt x="28" y="583"/>
                      <a:pt x="20" y="579"/>
                    </a:cubicBezTo>
                    <a:cubicBezTo>
                      <a:pt x="15" y="577"/>
                      <a:pt x="12" y="575"/>
                      <a:pt x="9" y="574"/>
                    </a:cubicBezTo>
                    <a:cubicBezTo>
                      <a:pt x="7" y="573"/>
                      <a:pt x="6" y="573"/>
                      <a:pt x="5" y="572"/>
                    </a:cubicBezTo>
                    <a:cubicBezTo>
                      <a:pt x="5" y="572"/>
                      <a:pt x="4" y="572"/>
                      <a:pt x="4" y="572"/>
                    </a:cubicBezTo>
                    <a:cubicBezTo>
                      <a:pt x="4" y="572"/>
                      <a:pt x="4" y="572"/>
                      <a:pt x="4" y="572"/>
                    </a:cubicBezTo>
                    <a:cubicBezTo>
                      <a:pt x="4" y="571"/>
                      <a:pt x="4" y="571"/>
                      <a:pt x="4" y="571"/>
                    </a:cubicBezTo>
                    <a:cubicBezTo>
                      <a:pt x="4" y="571"/>
                      <a:pt x="4" y="571"/>
                      <a:pt x="4" y="571"/>
                    </a:cubicBezTo>
                    <a:cubicBezTo>
                      <a:pt x="4" y="571"/>
                      <a:pt x="4" y="571"/>
                      <a:pt x="3" y="571"/>
                    </a:cubicBezTo>
                    <a:cubicBezTo>
                      <a:pt x="3" y="571"/>
                      <a:pt x="2" y="572"/>
                      <a:pt x="2" y="572"/>
                    </a:cubicBezTo>
                    <a:cubicBezTo>
                      <a:pt x="2" y="573"/>
                      <a:pt x="2" y="574"/>
                      <a:pt x="2" y="574"/>
                    </a:cubicBezTo>
                    <a:cubicBezTo>
                      <a:pt x="25" y="588"/>
                      <a:pt x="25" y="588"/>
                      <a:pt x="25" y="588"/>
                    </a:cubicBezTo>
                    <a:cubicBezTo>
                      <a:pt x="4" y="579"/>
                      <a:pt x="4" y="579"/>
                      <a:pt x="4" y="579"/>
                    </a:cubicBezTo>
                    <a:cubicBezTo>
                      <a:pt x="3" y="578"/>
                      <a:pt x="2" y="579"/>
                      <a:pt x="2" y="579"/>
                    </a:cubicBezTo>
                    <a:cubicBezTo>
                      <a:pt x="1" y="580"/>
                      <a:pt x="2" y="581"/>
                      <a:pt x="2" y="581"/>
                    </a:cubicBezTo>
                    <a:cubicBezTo>
                      <a:pt x="2" y="581"/>
                      <a:pt x="5" y="583"/>
                      <a:pt x="9" y="585"/>
                    </a:cubicBezTo>
                    <a:cubicBezTo>
                      <a:pt x="15" y="589"/>
                      <a:pt x="24" y="594"/>
                      <a:pt x="31" y="599"/>
                    </a:cubicBezTo>
                    <a:cubicBezTo>
                      <a:pt x="35" y="601"/>
                      <a:pt x="38" y="603"/>
                      <a:pt x="40" y="605"/>
                    </a:cubicBezTo>
                    <a:cubicBezTo>
                      <a:pt x="42" y="605"/>
                      <a:pt x="43" y="606"/>
                      <a:pt x="43" y="607"/>
                    </a:cubicBezTo>
                    <a:cubicBezTo>
                      <a:pt x="44" y="607"/>
                      <a:pt x="44" y="607"/>
                      <a:pt x="44" y="607"/>
                    </a:cubicBezTo>
                    <a:cubicBezTo>
                      <a:pt x="44" y="607"/>
                      <a:pt x="44" y="607"/>
                      <a:pt x="44" y="607"/>
                    </a:cubicBezTo>
                    <a:cubicBezTo>
                      <a:pt x="44" y="607"/>
                      <a:pt x="44" y="607"/>
                      <a:pt x="44" y="607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4" y="607"/>
                      <a:pt x="44" y="607"/>
                      <a:pt x="44" y="607"/>
                    </a:cubicBezTo>
                    <a:cubicBezTo>
                      <a:pt x="44" y="607"/>
                      <a:pt x="44" y="607"/>
                      <a:pt x="44" y="607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4" y="607"/>
                      <a:pt x="44" y="607"/>
                      <a:pt x="44" y="607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4" y="606"/>
                      <a:pt x="44" y="606"/>
                      <a:pt x="44" y="606"/>
                    </a:cubicBezTo>
                    <a:cubicBezTo>
                      <a:pt x="44" y="607"/>
                      <a:pt x="44" y="607"/>
                      <a:pt x="44" y="607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4" y="606"/>
                      <a:pt x="44" y="606"/>
                      <a:pt x="44" y="606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4" y="606"/>
                      <a:pt x="44" y="606"/>
                      <a:pt x="44" y="606"/>
                    </a:cubicBezTo>
                    <a:cubicBezTo>
                      <a:pt x="44" y="606"/>
                      <a:pt x="44" y="606"/>
                      <a:pt x="44" y="606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4" y="606"/>
                      <a:pt x="44" y="606"/>
                      <a:pt x="44" y="606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4" y="605"/>
                      <a:pt x="44" y="605"/>
                      <a:pt x="44" y="605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4" y="605"/>
                      <a:pt x="44" y="605"/>
                      <a:pt x="44" y="605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5" y="606"/>
                      <a:pt x="45" y="606"/>
                      <a:pt x="45" y="606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5" y="605"/>
                      <a:pt x="45" y="605"/>
                      <a:pt x="45" y="605"/>
                    </a:cubicBezTo>
                    <a:cubicBezTo>
                      <a:pt x="41" y="603"/>
                      <a:pt x="32" y="599"/>
                      <a:pt x="23" y="595"/>
                    </a:cubicBezTo>
                    <a:cubicBezTo>
                      <a:pt x="18" y="592"/>
                      <a:pt x="14" y="590"/>
                      <a:pt x="10" y="589"/>
                    </a:cubicBezTo>
                    <a:cubicBezTo>
                      <a:pt x="9" y="588"/>
                      <a:pt x="7" y="587"/>
                      <a:pt x="6" y="587"/>
                    </a:cubicBezTo>
                    <a:cubicBezTo>
                      <a:pt x="6" y="587"/>
                      <a:pt x="5" y="587"/>
                      <a:pt x="5" y="586"/>
                    </a:cubicBezTo>
                    <a:cubicBezTo>
                      <a:pt x="4" y="586"/>
                      <a:pt x="4" y="586"/>
                      <a:pt x="4" y="586"/>
                    </a:cubicBezTo>
                    <a:cubicBezTo>
                      <a:pt x="4" y="586"/>
                      <a:pt x="4" y="586"/>
                      <a:pt x="4" y="586"/>
                    </a:cubicBezTo>
                    <a:cubicBezTo>
                      <a:pt x="3" y="586"/>
                      <a:pt x="3" y="586"/>
                      <a:pt x="3" y="586"/>
                    </a:cubicBezTo>
                    <a:cubicBezTo>
                      <a:pt x="3" y="586"/>
                      <a:pt x="3" y="586"/>
                      <a:pt x="2" y="587"/>
                    </a:cubicBezTo>
                    <a:cubicBezTo>
                      <a:pt x="4" y="588"/>
                      <a:pt x="4" y="588"/>
                      <a:pt x="4" y="588"/>
                    </a:cubicBezTo>
                    <a:cubicBezTo>
                      <a:pt x="2" y="587"/>
                      <a:pt x="2" y="587"/>
                      <a:pt x="2" y="587"/>
                    </a:cubicBezTo>
                    <a:cubicBezTo>
                      <a:pt x="2" y="588"/>
                      <a:pt x="2" y="588"/>
                      <a:pt x="2" y="588"/>
                    </a:cubicBezTo>
                    <a:cubicBezTo>
                      <a:pt x="2" y="588"/>
                      <a:pt x="2" y="589"/>
                      <a:pt x="2" y="589"/>
                    </a:cubicBezTo>
                    <a:cubicBezTo>
                      <a:pt x="3" y="589"/>
                      <a:pt x="3" y="590"/>
                      <a:pt x="4" y="590"/>
                    </a:cubicBezTo>
                    <a:cubicBezTo>
                      <a:pt x="5" y="591"/>
                      <a:pt x="8" y="593"/>
                      <a:pt x="12" y="596"/>
                    </a:cubicBezTo>
                    <a:cubicBezTo>
                      <a:pt x="24" y="603"/>
                      <a:pt x="43" y="614"/>
                      <a:pt x="43" y="614"/>
                    </a:cubicBezTo>
                    <a:cubicBezTo>
                      <a:pt x="44" y="613"/>
                      <a:pt x="44" y="613"/>
                      <a:pt x="44" y="613"/>
                    </a:cubicBezTo>
                    <a:cubicBezTo>
                      <a:pt x="43" y="612"/>
                      <a:pt x="43" y="612"/>
                      <a:pt x="43" y="612"/>
                    </a:cubicBezTo>
                    <a:cubicBezTo>
                      <a:pt x="44" y="613"/>
                      <a:pt x="44" y="613"/>
                      <a:pt x="44" y="613"/>
                    </a:cubicBezTo>
                    <a:cubicBezTo>
                      <a:pt x="44" y="612"/>
                      <a:pt x="44" y="612"/>
                      <a:pt x="44" y="612"/>
                    </a:cubicBezTo>
                    <a:cubicBezTo>
                      <a:pt x="43" y="612"/>
                      <a:pt x="43" y="612"/>
                      <a:pt x="43" y="612"/>
                    </a:cubicBezTo>
                    <a:cubicBezTo>
                      <a:pt x="44" y="613"/>
                      <a:pt x="44" y="613"/>
                      <a:pt x="44" y="613"/>
                    </a:cubicBezTo>
                    <a:cubicBezTo>
                      <a:pt x="44" y="612"/>
                      <a:pt x="44" y="612"/>
                      <a:pt x="44" y="612"/>
                    </a:cubicBezTo>
                    <a:cubicBezTo>
                      <a:pt x="44" y="613"/>
                      <a:pt x="44" y="613"/>
                      <a:pt x="44" y="613"/>
                    </a:cubicBezTo>
                    <a:cubicBezTo>
                      <a:pt x="44" y="611"/>
                      <a:pt x="44" y="611"/>
                      <a:pt x="44" y="611"/>
                    </a:cubicBezTo>
                    <a:cubicBezTo>
                      <a:pt x="44" y="612"/>
                      <a:pt x="44" y="612"/>
                      <a:pt x="44" y="612"/>
                    </a:cubicBezTo>
                    <a:cubicBezTo>
                      <a:pt x="44" y="613"/>
                      <a:pt x="44" y="613"/>
                      <a:pt x="44" y="613"/>
                    </a:cubicBezTo>
                    <a:cubicBezTo>
                      <a:pt x="44" y="611"/>
                      <a:pt x="44" y="611"/>
                      <a:pt x="44" y="611"/>
                    </a:cubicBezTo>
                    <a:cubicBezTo>
                      <a:pt x="44" y="612"/>
                      <a:pt x="44" y="612"/>
                      <a:pt x="44" y="612"/>
                    </a:cubicBezTo>
                    <a:cubicBezTo>
                      <a:pt x="44" y="611"/>
                      <a:pt x="44" y="611"/>
                      <a:pt x="44" y="611"/>
                    </a:cubicBezTo>
                    <a:cubicBezTo>
                      <a:pt x="44" y="611"/>
                      <a:pt x="44" y="611"/>
                      <a:pt x="44" y="611"/>
                    </a:cubicBezTo>
                    <a:cubicBezTo>
                      <a:pt x="44" y="612"/>
                      <a:pt x="44" y="612"/>
                      <a:pt x="44" y="612"/>
                    </a:cubicBezTo>
                    <a:cubicBezTo>
                      <a:pt x="44" y="611"/>
                      <a:pt x="44" y="611"/>
                      <a:pt x="44" y="611"/>
                    </a:cubicBezTo>
                    <a:cubicBezTo>
                      <a:pt x="44" y="611"/>
                      <a:pt x="44" y="611"/>
                      <a:pt x="43" y="611"/>
                    </a:cubicBezTo>
                    <a:cubicBezTo>
                      <a:pt x="40" y="610"/>
                      <a:pt x="31" y="605"/>
                      <a:pt x="22" y="601"/>
                    </a:cubicBezTo>
                    <a:cubicBezTo>
                      <a:pt x="17" y="598"/>
                      <a:pt x="13" y="596"/>
                      <a:pt x="10" y="595"/>
                    </a:cubicBezTo>
                    <a:cubicBezTo>
                      <a:pt x="8" y="594"/>
                      <a:pt x="7" y="593"/>
                      <a:pt x="6" y="593"/>
                    </a:cubicBezTo>
                    <a:cubicBezTo>
                      <a:pt x="5" y="593"/>
                      <a:pt x="5" y="592"/>
                      <a:pt x="4" y="592"/>
                    </a:cubicBezTo>
                    <a:cubicBezTo>
                      <a:pt x="4" y="592"/>
                      <a:pt x="4" y="592"/>
                      <a:pt x="4" y="592"/>
                    </a:cubicBezTo>
                    <a:cubicBezTo>
                      <a:pt x="4" y="592"/>
                      <a:pt x="4" y="592"/>
                      <a:pt x="4" y="592"/>
                    </a:cubicBezTo>
                    <a:cubicBezTo>
                      <a:pt x="4" y="592"/>
                      <a:pt x="4" y="592"/>
                      <a:pt x="3" y="592"/>
                    </a:cubicBezTo>
                    <a:cubicBezTo>
                      <a:pt x="3" y="592"/>
                      <a:pt x="3" y="592"/>
                      <a:pt x="2" y="593"/>
                    </a:cubicBezTo>
                    <a:cubicBezTo>
                      <a:pt x="2" y="593"/>
                      <a:pt x="2" y="594"/>
                      <a:pt x="3" y="595"/>
                    </a:cubicBezTo>
                    <a:cubicBezTo>
                      <a:pt x="22" y="607"/>
                      <a:pt x="22" y="607"/>
                      <a:pt x="22" y="607"/>
                    </a:cubicBezTo>
                    <a:cubicBezTo>
                      <a:pt x="3" y="598"/>
                      <a:pt x="3" y="598"/>
                      <a:pt x="3" y="598"/>
                    </a:cubicBezTo>
                    <a:cubicBezTo>
                      <a:pt x="3" y="598"/>
                      <a:pt x="2" y="598"/>
                      <a:pt x="2" y="599"/>
                    </a:cubicBezTo>
                    <a:cubicBezTo>
                      <a:pt x="1" y="599"/>
                      <a:pt x="1" y="600"/>
                      <a:pt x="2" y="601"/>
                    </a:cubicBezTo>
                    <a:cubicBezTo>
                      <a:pt x="25" y="615"/>
                      <a:pt x="25" y="615"/>
                      <a:pt x="25" y="615"/>
                    </a:cubicBezTo>
                    <a:cubicBezTo>
                      <a:pt x="3" y="605"/>
                      <a:pt x="3" y="605"/>
                      <a:pt x="3" y="605"/>
                    </a:cubicBezTo>
                    <a:cubicBezTo>
                      <a:pt x="2" y="604"/>
                      <a:pt x="1" y="605"/>
                      <a:pt x="1" y="605"/>
                    </a:cubicBezTo>
                    <a:cubicBezTo>
                      <a:pt x="0" y="606"/>
                      <a:pt x="1" y="607"/>
                      <a:pt x="1" y="607"/>
                    </a:cubicBezTo>
                    <a:cubicBezTo>
                      <a:pt x="43" y="633"/>
                      <a:pt x="43" y="633"/>
                      <a:pt x="43" y="633"/>
                    </a:cubicBezTo>
                    <a:cubicBezTo>
                      <a:pt x="44" y="632"/>
                      <a:pt x="44" y="632"/>
                      <a:pt x="44" y="632"/>
                    </a:cubicBezTo>
                    <a:cubicBezTo>
                      <a:pt x="43" y="631"/>
                      <a:pt x="43" y="631"/>
                      <a:pt x="43" y="631"/>
                    </a:cubicBezTo>
                    <a:cubicBezTo>
                      <a:pt x="44" y="632"/>
                      <a:pt x="44" y="632"/>
                      <a:pt x="44" y="632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3" y="631"/>
                      <a:pt x="43" y="631"/>
                      <a:pt x="43" y="631"/>
                    </a:cubicBezTo>
                    <a:cubicBezTo>
                      <a:pt x="44" y="632"/>
                      <a:pt x="44" y="632"/>
                      <a:pt x="44" y="632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2"/>
                      <a:pt x="44" y="632"/>
                      <a:pt x="44" y="632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2"/>
                      <a:pt x="44" y="632"/>
                      <a:pt x="44" y="632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1"/>
                      <a:pt x="44" y="631"/>
                      <a:pt x="44" y="631"/>
                    </a:cubicBezTo>
                    <a:cubicBezTo>
                      <a:pt x="44" y="631"/>
                      <a:pt x="43" y="630"/>
                      <a:pt x="42" y="630"/>
                    </a:cubicBezTo>
                    <a:cubicBezTo>
                      <a:pt x="37" y="628"/>
                      <a:pt x="28" y="623"/>
                      <a:pt x="19" y="619"/>
                    </a:cubicBezTo>
                    <a:cubicBezTo>
                      <a:pt x="15" y="617"/>
                      <a:pt x="11" y="615"/>
                      <a:pt x="9" y="614"/>
                    </a:cubicBezTo>
                    <a:cubicBezTo>
                      <a:pt x="6" y="612"/>
                      <a:pt x="4" y="611"/>
                      <a:pt x="4" y="611"/>
                    </a:cubicBezTo>
                    <a:cubicBezTo>
                      <a:pt x="3" y="611"/>
                      <a:pt x="3" y="611"/>
                      <a:pt x="2" y="612"/>
                    </a:cubicBezTo>
                    <a:cubicBezTo>
                      <a:pt x="2" y="612"/>
                      <a:pt x="2" y="612"/>
                      <a:pt x="2" y="613"/>
                    </a:cubicBezTo>
                    <a:cubicBezTo>
                      <a:pt x="2" y="613"/>
                      <a:pt x="2" y="613"/>
                      <a:pt x="2" y="613"/>
                    </a:cubicBezTo>
                    <a:cubicBezTo>
                      <a:pt x="2" y="614"/>
                      <a:pt x="2" y="614"/>
                      <a:pt x="3" y="614"/>
                    </a:cubicBezTo>
                    <a:cubicBezTo>
                      <a:pt x="3" y="614"/>
                      <a:pt x="4" y="615"/>
                      <a:pt x="5" y="616"/>
                    </a:cubicBezTo>
                    <a:cubicBezTo>
                      <a:pt x="10" y="619"/>
                      <a:pt x="20" y="624"/>
                      <a:pt x="28" y="630"/>
                    </a:cubicBezTo>
                    <a:cubicBezTo>
                      <a:pt x="33" y="632"/>
                      <a:pt x="37" y="635"/>
                      <a:pt x="40" y="636"/>
                    </a:cubicBezTo>
                    <a:cubicBezTo>
                      <a:pt x="41" y="637"/>
                      <a:pt x="42" y="638"/>
                      <a:pt x="43" y="639"/>
                    </a:cubicBezTo>
                    <a:cubicBezTo>
                      <a:pt x="43" y="639"/>
                      <a:pt x="44" y="639"/>
                      <a:pt x="44" y="639"/>
                    </a:cubicBezTo>
                    <a:cubicBezTo>
                      <a:pt x="44" y="639"/>
                      <a:pt x="44" y="639"/>
                      <a:pt x="44" y="639"/>
                    </a:cubicBezTo>
                    <a:cubicBezTo>
                      <a:pt x="44" y="639"/>
                      <a:pt x="44" y="639"/>
                      <a:pt x="44" y="639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4" y="639"/>
                      <a:pt x="44" y="639"/>
                      <a:pt x="44" y="639"/>
                    </a:cubicBezTo>
                    <a:cubicBezTo>
                      <a:pt x="44" y="639"/>
                      <a:pt x="44" y="639"/>
                      <a:pt x="44" y="639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4" y="639"/>
                      <a:pt x="44" y="639"/>
                      <a:pt x="44" y="639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4" y="638"/>
                      <a:pt x="44" y="638"/>
                      <a:pt x="44" y="638"/>
                    </a:cubicBezTo>
                    <a:cubicBezTo>
                      <a:pt x="44" y="639"/>
                      <a:pt x="44" y="639"/>
                      <a:pt x="44" y="639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4" y="638"/>
                      <a:pt x="44" y="638"/>
                      <a:pt x="44" y="638"/>
                    </a:cubicBezTo>
                    <a:cubicBezTo>
                      <a:pt x="45" y="639"/>
                      <a:pt x="45" y="639"/>
                      <a:pt x="45" y="639"/>
                    </a:cubicBezTo>
                    <a:cubicBezTo>
                      <a:pt x="46" y="637"/>
                      <a:pt x="46" y="637"/>
                      <a:pt x="46" y="637"/>
                    </a:cubicBezTo>
                    <a:cubicBezTo>
                      <a:pt x="46" y="637"/>
                      <a:pt x="36" y="632"/>
                      <a:pt x="25" y="627"/>
                    </a:cubicBezTo>
                    <a:cubicBezTo>
                      <a:pt x="20" y="625"/>
                      <a:pt x="14" y="623"/>
                      <a:pt x="10" y="621"/>
                    </a:cubicBezTo>
                    <a:cubicBezTo>
                      <a:pt x="8" y="620"/>
                      <a:pt x="6" y="619"/>
                      <a:pt x="5" y="618"/>
                    </a:cubicBezTo>
                    <a:cubicBezTo>
                      <a:pt x="4" y="618"/>
                      <a:pt x="4" y="618"/>
                      <a:pt x="3" y="618"/>
                    </a:cubicBezTo>
                    <a:cubicBezTo>
                      <a:pt x="3" y="618"/>
                      <a:pt x="3" y="618"/>
                      <a:pt x="3" y="618"/>
                    </a:cubicBezTo>
                    <a:cubicBezTo>
                      <a:pt x="2" y="617"/>
                      <a:pt x="2" y="617"/>
                      <a:pt x="2" y="617"/>
                    </a:cubicBezTo>
                    <a:cubicBezTo>
                      <a:pt x="2" y="617"/>
                      <a:pt x="2" y="617"/>
                      <a:pt x="2" y="617"/>
                    </a:cubicBezTo>
                    <a:cubicBezTo>
                      <a:pt x="1" y="618"/>
                      <a:pt x="1" y="618"/>
                      <a:pt x="1" y="618"/>
                    </a:cubicBezTo>
                    <a:cubicBezTo>
                      <a:pt x="0" y="619"/>
                      <a:pt x="1" y="620"/>
                      <a:pt x="1" y="620"/>
                    </a:cubicBezTo>
                    <a:cubicBezTo>
                      <a:pt x="45" y="647"/>
                      <a:pt x="45" y="647"/>
                      <a:pt x="45" y="647"/>
                    </a:cubicBezTo>
                    <a:cubicBezTo>
                      <a:pt x="45" y="646"/>
                      <a:pt x="45" y="646"/>
                      <a:pt x="45" y="646"/>
                    </a:cubicBezTo>
                    <a:cubicBezTo>
                      <a:pt x="44" y="645"/>
                      <a:pt x="44" y="645"/>
                      <a:pt x="44" y="645"/>
                    </a:cubicBezTo>
                    <a:cubicBezTo>
                      <a:pt x="45" y="646"/>
                      <a:pt x="45" y="646"/>
                      <a:pt x="45" y="646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5"/>
                      <a:pt x="44" y="645"/>
                      <a:pt x="44" y="645"/>
                    </a:cubicBezTo>
                    <a:cubicBezTo>
                      <a:pt x="45" y="646"/>
                      <a:pt x="45" y="646"/>
                      <a:pt x="45" y="646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6"/>
                      <a:pt x="45" y="646"/>
                      <a:pt x="45" y="646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6"/>
                      <a:pt x="45" y="646"/>
                      <a:pt x="45" y="646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5"/>
                      <a:pt x="45" y="645"/>
                      <a:pt x="45" y="645"/>
                    </a:cubicBezTo>
                    <a:cubicBezTo>
                      <a:pt x="45" y="645"/>
                      <a:pt x="44" y="644"/>
                      <a:pt x="43" y="644"/>
                    </a:cubicBezTo>
                    <a:cubicBezTo>
                      <a:pt x="38" y="642"/>
                      <a:pt x="28" y="637"/>
                      <a:pt x="19" y="633"/>
                    </a:cubicBezTo>
                    <a:cubicBezTo>
                      <a:pt x="15" y="631"/>
                      <a:pt x="11" y="629"/>
                      <a:pt x="8" y="627"/>
                    </a:cubicBezTo>
                    <a:cubicBezTo>
                      <a:pt x="5" y="626"/>
                      <a:pt x="3" y="625"/>
                      <a:pt x="3" y="625"/>
                    </a:cubicBezTo>
                    <a:cubicBezTo>
                      <a:pt x="3" y="625"/>
                      <a:pt x="2" y="625"/>
                      <a:pt x="1" y="626"/>
                    </a:cubicBezTo>
                    <a:cubicBezTo>
                      <a:pt x="1" y="627"/>
                      <a:pt x="1" y="627"/>
                      <a:pt x="1" y="627"/>
                    </a:cubicBezTo>
                    <a:cubicBezTo>
                      <a:pt x="1" y="627"/>
                      <a:pt x="1" y="627"/>
                      <a:pt x="2" y="628"/>
                    </a:cubicBezTo>
                    <a:cubicBezTo>
                      <a:pt x="2" y="628"/>
                      <a:pt x="2" y="628"/>
                      <a:pt x="3" y="629"/>
                    </a:cubicBezTo>
                    <a:cubicBezTo>
                      <a:pt x="4" y="630"/>
                      <a:pt x="8" y="632"/>
                      <a:pt x="12" y="634"/>
                    </a:cubicBezTo>
                    <a:cubicBezTo>
                      <a:pt x="18" y="638"/>
                      <a:pt x="26" y="643"/>
                      <a:pt x="32" y="646"/>
                    </a:cubicBezTo>
                    <a:cubicBezTo>
                      <a:pt x="35" y="648"/>
                      <a:pt x="38" y="650"/>
                      <a:pt x="40" y="651"/>
                    </a:cubicBezTo>
                    <a:cubicBezTo>
                      <a:pt x="41" y="652"/>
                      <a:pt x="42" y="652"/>
                      <a:pt x="42" y="653"/>
                    </a:cubicBezTo>
                    <a:cubicBezTo>
                      <a:pt x="43" y="653"/>
                      <a:pt x="43" y="653"/>
                      <a:pt x="43" y="653"/>
                    </a:cubicBezTo>
                    <a:cubicBezTo>
                      <a:pt x="43" y="653"/>
                      <a:pt x="43" y="653"/>
                      <a:pt x="43" y="653"/>
                    </a:cubicBezTo>
                    <a:cubicBezTo>
                      <a:pt x="43" y="652"/>
                      <a:pt x="43" y="652"/>
                      <a:pt x="43" y="652"/>
                    </a:cubicBezTo>
                    <a:cubicBezTo>
                      <a:pt x="42" y="653"/>
                      <a:pt x="42" y="653"/>
                      <a:pt x="42" y="653"/>
                    </a:cubicBezTo>
                    <a:cubicBezTo>
                      <a:pt x="43" y="653"/>
                      <a:pt x="43" y="653"/>
                      <a:pt x="43" y="653"/>
                    </a:cubicBezTo>
                    <a:cubicBezTo>
                      <a:pt x="43" y="652"/>
                      <a:pt x="43" y="652"/>
                      <a:pt x="43" y="652"/>
                    </a:cubicBezTo>
                    <a:cubicBezTo>
                      <a:pt x="42" y="653"/>
                      <a:pt x="42" y="653"/>
                      <a:pt x="42" y="653"/>
                    </a:cubicBezTo>
                    <a:cubicBezTo>
                      <a:pt x="44" y="652"/>
                      <a:pt x="44" y="652"/>
                      <a:pt x="44" y="652"/>
                    </a:cubicBezTo>
                    <a:cubicBezTo>
                      <a:pt x="42" y="652"/>
                      <a:pt x="42" y="652"/>
                      <a:pt x="42" y="652"/>
                    </a:cubicBezTo>
                    <a:cubicBezTo>
                      <a:pt x="42" y="653"/>
                      <a:pt x="42" y="653"/>
                      <a:pt x="42" y="653"/>
                    </a:cubicBezTo>
                    <a:cubicBezTo>
                      <a:pt x="44" y="652"/>
                      <a:pt x="44" y="652"/>
                      <a:pt x="44" y="652"/>
                    </a:cubicBezTo>
                    <a:cubicBezTo>
                      <a:pt x="42" y="652"/>
                      <a:pt x="42" y="652"/>
                      <a:pt x="42" y="652"/>
                    </a:cubicBezTo>
                    <a:cubicBezTo>
                      <a:pt x="44" y="652"/>
                      <a:pt x="44" y="652"/>
                      <a:pt x="44" y="652"/>
                    </a:cubicBezTo>
                    <a:cubicBezTo>
                      <a:pt x="43" y="651"/>
                      <a:pt x="43" y="651"/>
                      <a:pt x="43" y="651"/>
                    </a:cubicBezTo>
                    <a:cubicBezTo>
                      <a:pt x="42" y="652"/>
                      <a:pt x="42" y="652"/>
                      <a:pt x="42" y="652"/>
                    </a:cubicBezTo>
                    <a:cubicBezTo>
                      <a:pt x="44" y="652"/>
                      <a:pt x="44" y="652"/>
                      <a:pt x="44" y="652"/>
                    </a:cubicBezTo>
                    <a:cubicBezTo>
                      <a:pt x="43" y="651"/>
                      <a:pt x="43" y="651"/>
                      <a:pt x="43" y="651"/>
                    </a:cubicBezTo>
                    <a:cubicBezTo>
                      <a:pt x="44" y="652"/>
                      <a:pt x="44" y="652"/>
                      <a:pt x="44" y="652"/>
                    </a:cubicBezTo>
                    <a:cubicBezTo>
                      <a:pt x="44" y="651"/>
                      <a:pt x="44" y="651"/>
                      <a:pt x="44" y="651"/>
                    </a:cubicBezTo>
                    <a:cubicBezTo>
                      <a:pt x="4" y="633"/>
                      <a:pt x="4" y="633"/>
                      <a:pt x="4" y="633"/>
                    </a:cubicBezTo>
                    <a:cubicBezTo>
                      <a:pt x="3" y="633"/>
                      <a:pt x="2" y="633"/>
                      <a:pt x="2" y="634"/>
                    </a:cubicBezTo>
                    <a:cubicBezTo>
                      <a:pt x="2" y="634"/>
                      <a:pt x="2" y="634"/>
                      <a:pt x="2" y="634"/>
                    </a:cubicBezTo>
                    <a:cubicBezTo>
                      <a:pt x="2" y="635"/>
                      <a:pt x="2" y="635"/>
                      <a:pt x="2" y="635"/>
                    </a:cubicBezTo>
                    <a:cubicBezTo>
                      <a:pt x="2" y="636"/>
                      <a:pt x="2" y="636"/>
                      <a:pt x="2" y="636"/>
                    </a:cubicBezTo>
                    <a:cubicBezTo>
                      <a:pt x="3" y="636"/>
                      <a:pt x="4" y="637"/>
                      <a:pt x="5" y="638"/>
                    </a:cubicBezTo>
                    <a:cubicBezTo>
                      <a:pt x="15" y="645"/>
                      <a:pt x="44" y="662"/>
                      <a:pt x="44" y="662"/>
                    </a:cubicBezTo>
                    <a:cubicBezTo>
                      <a:pt x="45" y="661"/>
                      <a:pt x="45" y="661"/>
                      <a:pt x="45" y="661"/>
                    </a:cubicBezTo>
                    <a:cubicBezTo>
                      <a:pt x="44" y="660"/>
                      <a:pt x="44" y="660"/>
                      <a:pt x="44" y="660"/>
                    </a:cubicBezTo>
                    <a:cubicBezTo>
                      <a:pt x="45" y="661"/>
                      <a:pt x="45" y="661"/>
                      <a:pt x="45" y="661"/>
                    </a:cubicBezTo>
                    <a:cubicBezTo>
                      <a:pt x="45" y="659"/>
                      <a:pt x="45" y="659"/>
                      <a:pt x="45" y="659"/>
                    </a:cubicBezTo>
                    <a:cubicBezTo>
                      <a:pt x="44" y="659"/>
                      <a:pt x="44" y="659"/>
                      <a:pt x="44" y="660"/>
                    </a:cubicBezTo>
                    <a:cubicBezTo>
                      <a:pt x="45" y="661"/>
                      <a:pt x="45" y="661"/>
                      <a:pt x="45" y="661"/>
                    </a:cubicBezTo>
                    <a:cubicBezTo>
                      <a:pt x="45" y="659"/>
                      <a:pt x="45" y="659"/>
                      <a:pt x="45" y="659"/>
                    </a:cubicBezTo>
                    <a:cubicBezTo>
                      <a:pt x="45" y="660"/>
                      <a:pt x="45" y="660"/>
                      <a:pt x="45" y="660"/>
                    </a:cubicBezTo>
                    <a:cubicBezTo>
                      <a:pt x="45" y="659"/>
                      <a:pt x="45" y="659"/>
                      <a:pt x="45" y="659"/>
                    </a:cubicBezTo>
                    <a:cubicBezTo>
                      <a:pt x="45" y="659"/>
                      <a:pt x="45" y="659"/>
                      <a:pt x="45" y="659"/>
                    </a:cubicBezTo>
                    <a:cubicBezTo>
                      <a:pt x="45" y="660"/>
                      <a:pt x="45" y="660"/>
                      <a:pt x="45" y="660"/>
                    </a:cubicBezTo>
                    <a:cubicBezTo>
                      <a:pt x="45" y="659"/>
                      <a:pt x="45" y="659"/>
                      <a:pt x="45" y="659"/>
                    </a:cubicBezTo>
                    <a:cubicBezTo>
                      <a:pt x="45" y="660"/>
                      <a:pt x="45" y="660"/>
                      <a:pt x="45" y="660"/>
                    </a:cubicBezTo>
                    <a:cubicBezTo>
                      <a:pt x="45" y="659"/>
                      <a:pt x="45" y="659"/>
                      <a:pt x="45" y="659"/>
                    </a:cubicBezTo>
                    <a:cubicBezTo>
                      <a:pt x="45" y="659"/>
                      <a:pt x="45" y="659"/>
                      <a:pt x="45" y="659"/>
                    </a:cubicBezTo>
                    <a:cubicBezTo>
                      <a:pt x="45" y="660"/>
                      <a:pt x="45" y="660"/>
                      <a:pt x="45" y="660"/>
                    </a:cubicBezTo>
                    <a:cubicBezTo>
                      <a:pt x="45" y="659"/>
                      <a:pt x="45" y="659"/>
                      <a:pt x="45" y="659"/>
                    </a:cubicBezTo>
                    <a:cubicBezTo>
                      <a:pt x="45" y="659"/>
                      <a:pt x="44" y="659"/>
                      <a:pt x="43" y="658"/>
                    </a:cubicBezTo>
                    <a:cubicBezTo>
                      <a:pt x="38" y="656"/>
                      <a:pt x="28" y="651"/>
                      <a:pt x="19" y="647"/>
                    </a:cubicBezTo>
                    <a:cubicBezTo>
                      <a:pt x="15" y="644"/>
                      <a:pt x="11" y="642"/>
                      <a:pt x="8" y="641"/>
                    </a:cubicBezTo>
                    <a:cubicBezTo>
                      <a:pt x="5" y="639"/>
                      <a:pt x="4" y="638"/>
                      <a:pt x="4" y="638"/>
                    </a:cubicBezTo>
                    <a:cubicBezTo>
                      <a:pt x="3" y="638"/>
                      <a:pt x="2" y="638"/>
                      <a:pt x="2" y="639"/>
                    </a:cubicBezTo>
                    <a:cubicBezTo>
                      <a:pt x="1" y="640"/>
                      <a:pt x="1" y="641"/>
                      <a:pt x="2" y="641"/>
                    </a:cubicBezTo>
                    <a:cubicBezTo>
                      <a:pt x="2" y="641"/>
                      <a:pt x="5" y="643"/>
                      <a:pt x="9" y="645"/>
                    </a:cubicBezTo>
                    <a:cubicBezTo>
                      <a:pt x="15" y="648"/>
                      <a:pt x="24" y="654"/>
                      <a:pt x="31" y="658"/>
                    </a:cubicBezTo>
                    <a:cubicBezTo>
                      <a:pt x="35" y="661"/>
                      <a:pt x="38" y="663"/>
                      <a:pt x="40" y="664"/>
                    </a:cubicBezTo>
                    <a:cubicBezTo>
                      <a:pt x="41" y="665"/>
                      <a:pt x="42" y="666"/>
                      <a:pt x="43" y="666"/>
                    </a:cubicBezTo>
                    <a:cubicBezTo>
                      <a:pt x="44" y="667"/>
                      <a:pt x="44" y="667"/>
                      <a:pt x="44" y="667"/>
                    </a:cubicBezTo>
                    <a:cubicBezTo>
                      <a:pt x="44" y="667"/>
                      <a:pt x="44" y="667"/>
                      <a:pt x="44" y="667"/>
                    </a:cubicBezTo>
                    <a:cubicBezTo>
                      <a:pt x="44" y="666"/>
                      <a:pt x="44" y="666"/>
                      <a:pt x="44" y="666"/>
                    </a:cubicBezTo>
                    <a:cubicBezTo>
                      <a:pt x="44" y="667"/>
                      <a:pt x="44" y="667"/>
                      <a:pt x="44" y="667"/>
                    </a:cubicBezTo>
                    <a:cubicBezTo>
                      <a:pt x="44" y="667"/>
                      <a:pt x="44" y="667"/>
                      <a:pt x="44" y="667"/>
                    </a:cubicBezTo>
                    <a:cubicBezTo>
                      <a:pt x="44" y="666"/>
                      <a:pt x="44" y="666"/>
                      <a:pt x="44" y="666"/>
                    </a:cubicBezTo>
                    <a:cubicBezTo>
                      <a:pt x="44" y="667"/>
                      <a:pt x="44" y="667"/>
                      <a:pt x="44" y="667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4" y="666"/>
                      <a:pt x="44" y="666"/>
                      <a:pt x="44" y="666"/>
                    </a:cubicBezTo>
                    <a:cubicBezTo>
                      <a:pt x="44" y="666"/>
                      <a:pt x="44" y="667"/>
                      <a:pt x="44" y="667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4" y="666"/>
                      <a:pt x="44" y="666"/>
                      <a:pt x="44" y="666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4" y="665"/>
                      <a:pt x="44" y="665"/>
                      <a:pt x="44" y="665"/>
                    </a:cubicBezTo>
                    <a:cubicBezTo>
                      <a:pt x="44" y="666"/>
                      <a:pt x="44" y="666"/>
                      <a:pt x="44" y="666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4" y="665"/>
                      <a:pt x="44" y="665"/>
                      <a:pt x="44" y="665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4" y="665"/>
                      <a:pt x="44" y="665"/>
                      <a:pt x="44" y="665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4" y="665"/>
                      <a:pt x="44" y="665"/>
                      <a:pt x="44" y="665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5" y="664"/>
                      <a:pt x="45" y="664"/>
                      <a:pt x="45" y="664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5" y="666"/>
                      <a:pt x="45" y="666"/>
                      <a:pt x="45" y="666"/>
                    </a:cubicBezTo>
                    <a:cubicBezTo>
                      <a:pt x="45" y="664"/>
                      <a:pt x="45" y="664"/>
                      <a:pt x="45" y="664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5" y="664"/>
                      <a:pt x="45" y="664"/>
                      <a:pt x="45" y="664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5" y="664"/>
                      <a:pt x="44" y="664"/>
                      <a:pt x="43" y="663"/>
                    </a:cubicBezTo>
                    <a:cubicBezTo>
                      <a:pt x="38" y="661"/>
                      <a:pt x="29" y="657"/>
                      <a:pt x="21" y="653"/>
                    </a:cubicBezTo>
                    <a:cubicBezTo>
                      <a:pt x="17" y="651"/>
                      <a:pt x="13" y="649"/>
                      <a:pt x="10" y="647"/>
                    </a:cubicBezTo>
                    <a:cubicBezTo>
                      <a:pt x="8" y="647"/>
                      <a:pt x="7" y="646"/>
                      <a:pt x="6" y="646"/>
                    </a:cubicBezTo>
                    <a:cubicBezTo>
                      <a:pt x="6" y="645"/>
                      <a:pt x="5" y="645"/>
                      <a:pt x="5" y="645"/>
                    </a:cubicBezTo>
                    <a:cubicBezTo>
                      <a:pt x="4" y="645"/>
                      <a:pt x="4" y="645"/>
                      <a:pt x="4" y="645"/>
                    </a:cubicBezTo>
                    <a:cubicBezTo>
                      <a:pt x="3" y="645"/>
                      <a:pt x="3" y="645"/>
                      <a:pt x="3" y="645"/>
                    </a:cubicBezTo>
                    <a:cubicBezTo>
                      <a:pt x="3" y="645"/>
                      <a:pt x="3" y="645"/>
                      <a:pt x="2" y="646"/>
                    </a:cubicBezTo>
                    <a:cubicBezTo>
                      <a:pt x="2" y="646"/>
                      <a:pt x="2" y="647"/>
                      <a:pt x="3" y="648"/>
                    </a:cubicBezTo>
                    <a:cubicBezTo>
                      <a:pt x="44" y="674"/>
                      <a:pt x="44" y="674"/>
                      <a:pt x="44" y="674"/>
                    </a:cubicBezTo>
                    <a:cubicBezTo>
                      <a:pt x="45" y="672"/>
                      <a:pt x="45" y="672"/>
                      <a:pt x="45" y="672"/>
                    </a:cubicBezTo>
                    <a:cubicBezTo>
                      <a:pt x="44" y="671"/>
                      <a:pt x="44" y="671"/>
                      <a:pt x="44" y="671"/>
                    </a:cubicBezTo>
                    <a:cubicBezTo>
                      <a:pt x="45" y="672"/>
                      <a:pt x="45" y="672"/>
                      <a:pt x="45" y="672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4" y="671"/>
                      <a:pt x="44" y="671"/>
                      <a:pt x="44" y="671"/>
                    </a:cubicBezTo>
                    <a:cubicBezTo>
                      <a:pt x="45" y="672"/>
                      <a:pt x="45" y="672"/>
                      <a:pt x="45" y="672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2"/>
                      <a:pt x="45" y="672"/>
                      <a:pt x="45" y="672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2"/>
                      <a:pt x="45" y="672"/>
                      <a:pt x="45" y="672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2"/>
                      <a:pt x="45" y="672"/>
                      <a:pt x="45" y="672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2"/>
                      <a:pt x="45" y="672"/>
                      <a:pt x="45" y="672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1"/>
                      <a:pt x="45" y="671"/>
                      <a:pt x="45" y="671"/>
                    </a:cubicBezTo>
                    <a:cubicBezTo>
                      <a:pt x="45" y="671"/>
                      <a:pt x="44" y="670"/>
                      <a:pt x="43" y="670"/>
                    </a:cubicBezTo>
                    <a:cubicBezTo>
                      <a:pt x="39" y="668"/>
                      <a:pt x="30" y="663"/>
                      <a:pt x="21" y="659"/>
                    </a:cubicBezTo>
                    <a:cubicBezTo>
                      <a:pt x="17" y="657"/>
                      <a:pt x="13" y="655"/>
                      <a:pt x="10" y="654"/>
                    </a:cubicBezTo>
                    <a:cubicBezTo>
                      <a:pt x="9" y="653"/>
                      <a:pt x="8" y="653"/>
                      <a:pt x="6" y="652"/>
                    </a:cubicBezTo>
                    <a:cubicBezTo>
                      <a:pt x="6" y="652"/>
                      <a:pt x="6" y="652"/>
                      <a:pt x="5" y="652"/>
                    </a:cubicBezTo>
                    <a:cubicBezTo>
                      <a:pt x="5" y="652"/>
                      <a:pt x="4" y="652"/>
                      <a:pt x="4" y="652"/>
                    </a:cubicBezTo>
                    <a:cubicBezTo>
                      <a:pt x="3" y="652"/>
                      <a:pt x="3" y="652"/>
                      <a:pt x="3" y="652"/>
                    </a:cubicBezTo>
                    <a:cubicBezTo>
                      <a:pt x="3" y="652"/>
                      <a:pt x="3" y="652"/>
                      <a:pt x="3" y="652"/>
                    </a:cubicBezTo>
                    <a:cubicBezTo>
                      <a:pt x="4" y="653"/>
                      <a:pt x="4" y="653"/>
                      <a:pt x="4" y="653"/>
                    </a:cubicBezTo>
                    <a:cubicBezTo>
                      <a:pt x="3" y="652"/>
                      <a:pt x="3" y="652"/>
                      <a:pt x="3" y="652"/>
                    </a:cubicBezTo>
                    <a:cubicBezTo>
                      <a:pt x="2" y="653"/>
                      <a:pt x="2" y="653"/>
                      <a:pt x="2" y="653"/>
                    </a:cubicBezTo>
                    <a:cubicBezTo>
                      <a:pt x="2" y="654"/>
                      <a:pt x="3" y="654"/>
                      <a:pt x="3" y="654"/>
                    </a:cubicBezTo>
                    <a:cubicBezTo>
                      <a:pt x="3" y="655"/>
                      <a:pt x="3" y="655"/>
                      <a:pt x="3" y="655"/>
                    </a:cubicBezTo>
                    <a:cubicBezTo>
                      <a:pt x="4" y="655"/>
                      <a:pt x="5" y="656"/>
                      <a:pt x="6" y="657"/>
                    </a:cubicBezTo>
                    <a:cubicBezTo>
                      <a:pt x="16" y="663"/>
                      <a:pt x="44" y="680"/>
                      <a:pt x="44" y="680"/>
                    </a:cubicBezTo>
                    <a:cubicBezTo>
                      <a:pt x="45" y="679"/>
                      <a:pt x="45" y="679"/>
                      <a:pt x="45" y="679"/>
                    </a:cubicBezTo>
                    <a:cubicBezTo>
                      <a:pt x="44" y="678"/>
                      <a:pt x="44" y="678"/>
                      <a:pt x="44" y="678"/>
                    </a:cubicBezTo>
                    <a:cubicBezTo>
                      <a:pt x="45" y="679"/>
                      <a:pt x="45" y="679"/>
                      <a:pt x="45" y="679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8"/>
                      <a:pt x="44" y="678"/>
                      <a:pt x="44" y="678"/>
                    </a:cubicBezTo>
                    <a:cubicBezTo>
                      <a:pt x="45" y="679"/>
                      <a:pt x="45" y="679"/>
                      <a:pt x="45" y="679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9"/>
                      <a:pt x="45" y="679"/>
                      <a:pt x="45" y="679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9"/>
                      <a:pt x="45" y="679"/>
                      <a:pt x="45" y="679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8"/>
                      <a:pt x="45" y="678"/>
                      <a:pt x="45" y="678"/>
                    </a:cubicBezTo>
                    <a:cubicBezTo>
                      <a:pt x="45" y="678"/>
                      <a:pt x="45" y="678"/>
                      <a:pt x="45" y="677"/>
                    </a:cubicBezTo>
                    <a:cubicBezTo>
                      <a:pt x="41" y="676"/>
                      <a:pt x="31" y="671"/>
                      <a:pt x="21" y="666"/>
                    </a:cubicBezTo>
                    <a:cubicBezTo>
                      <a:pt x="16" y="664"/>
                      <a:pt x="12" y="662"/>
                      <a:pt x="8" y="660"/>
                    </a:cubicBezTo>
                    <a:cubicBezTo>
                      <a:pt x="7" y="659"/>
                      <a:pt x="5" y="658"/>
                      <a:pt x="4" y="658"/>
                    </a:cubicBezTo>
                    <a:cubicBezTo>
                      <a:pt x="4" y="658"/>
                      <a:pt x="4" y="658"/>
                      <a:pt x="3" y="657"/>
                    </a:cubicBezTo>
                    <a:cubicBezTo>
                      <a:pt x="3" y="657"/>
                      <a:pt x="3" y="657"/>
                      <a:pt x="3" y="657"/>
                    </a:cubicBezTo>
                    <a:cubicBezTo>
                      <a:pt x="3" y="657"/>
                      <a:pt x="3" y="657"/>
                      <a:pt x="3" y="657"/>
                    </a:cubicBezTo>
                    <a:cubicBezTo>
                      <a:pt x="3" y="657"/>
                      <a:pt x="3" y="657"/>
                      <a:pt x="3" y="657"/>
                    </a:cubicBezTo>
                    <a:cubicBezTo>
                      <a:pt x="3" y="657"/>
                      <a:pt x="3" y="657"/>
                      <a:pt x="3" y="657"/>
                    </a:cubicBezTo>
                    <a:cubicBezTo>
                      <a:pt x="3" y="657"/>
                      <a:pt x="3" y="657"/>
                      <a:pt x="2" y="657"/>
                    </a:cubicBezTo>
                    <a:cubicBezTo>
                      <a:pt x="2" y="657"/>
                      <a:pt x="1" y="657"/>
                      <a:pt x="1" y="658"/>
                    </a:cubicBezTo>
                    <a:cubicBezTo>
                      <a:pt x="1" y="659"/>
                      <a:pt x="1" y="659"/>
                      <a:pt x="1" y="660"/>
                    </a:cubicBezTo>
                    <a:cubicBezTo>
                      <a:pt x="45" y="687"/>
                      <a:pt x="45" y="687"/>
                      <a:pt x="45" y="687"/>
                    </a:cubicBezTo>
                    <a:cubicBezTo>
                      <a:pt x="45" y="686"/>
                      <a:pt x="45" y="686"/>
                      <a:pt x="45" y="686"/>
                    </a:cubicBezTo>
                    <a:cubicBezTo>
                      <a:pt x="44" y="685"/>
                      <a:pt x="44" y="685"/>
                      <a:pt x="44" y="685"/>
                    </a:cubicBezTo>
                    <a:cubicBezTo>
                      <a:pt x="45" y="685"/>
                      <a:pt x="45" y="685"/>
                      <a:pt x="45" y="685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4"/>
                      <a:pt x="44" y="684"/>
                      <a:pt x="44" y="685"/>
                    </a:cubicBezTo>
                    <a:cubicBezTo>
                      <a:pt x="45" y="685"/>
                      <a:pt x="45" y="685"/>
                      <a:pt x="45" y="685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5"/>
                      <a:pt x="45" y="685"/>
                      <a:pt x="45" y="685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5"/>
                      <a:pt x="45" y="685"/>
                      <a:pt x="45" y="685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4"/>
                      <a:pt x="45" y="684"/>
                      <a:pt x="45" y="684"/>
                    </a:cubicBezTo>
                    <a:cubicBezTo>
                      <a:pt x="45" y="684"/>
                      <a:pt x="44" y="684"/>
                      <a:pt x="43" y="683"/>
                    </a:cubicBezTo>
                    <a:cubicBezTo>
                      <a:pt x="38" y="681"/>
                      <a:pt x="29" y="677"/>
                      <a:pt x="21" y="673"/>
                    </a:cubicBezTo>
                    <a:cubicBezTo>
                      <a:pt x="17" y="671"/>
                      <a:pt x="13" y="669"/>
                      <a:pt x="10" y="668"/>
                    </a:cubicBezTo>
                    <a:cubicBezTo>
                      <a:pt x="8" y="667"/>
                      <a:pt x="7" y="666"/>
                      <a:pt x="6" y="666"/>
                    </a:cubicBezTo>
                    <a:cubicBezTo>
                      <a:pt x="5" y="666"/>
                      <a:pt x="5" y="666"/>
                      <a:pt x="5" y="666"/>
                    </a:cubicBezTo>
                    <a:cubicBezTo>
                      <a:pt x="4" y="665"/>
                      <a:pt x="4" y="665"/>
                      <a:pt x="3" y="665"/>
                    </a:cubicBezTo>
                    <a:cubicBezTo>
                      <a:pt x="3" y="665"/>
                      <a:pt x="3" y="665"/>
                      <a:pt x="3" y="665"/>
                    </a:cubicBezTo>
                    <a:cubicBezTo>
                      <a:pt x="3" y="665"/>
                      <a:pt x="2" y="666"/>
                      <a:pt x="2" y="666"/>
                    </a:cubicBezTo>
                    <a:cubicBezTo>
                      <a:pt x="2" y="667"/>
                      <a:pt x="2" y="668"/>
                      <a:pt x="3" y="668"/>
                    </a:cubicBezTo>
                    <a:cubicBezTo>
                      <a:pt x="43" y="693"/>
                      <a:pt x="43" y="693"/>
                      <a:pt x="43" y="693"/>
                    </a:cubicBezTo>
                    <a:cubicBezTo>
                      <a:pt x="44" y="692"/>
                      <a:pt x="44" y="692"/>
                      <a:pt x="44" y="692"/>
                    </a:cubicBezTo>
                    <a:cubicBezTo>
                      <a:pt x="43" y="691"/>
                      <a:pt x="43" y="691"/>
                      <a:pt x="43" y="691"/>
                    </a:cubicBezTo>
                    <a:cubicBezTo>
                      <a:pt x="44" y="692"/>
                      <a:pt x="44" y="692"/>
                      <a:pt x="44" y="692"/>
                    </a:cubicBezTo>
                    <a:cubicBezTo>
                      <a:pt x="43" y="691"/>
                      <a:pt x="43" y="691"/>
                      <a:pt x="43" y="691"/>
                    </a:cubicBezTo>
                    <a:cubicBezTo>
                      <a:pt x="43" y="691"/>
                      <a:pt x="43" y="691"/>
                      <a:pt x="43" y="691"/>
                    </a:cubicBezTo>
                    <a:cubicBezTo>
                      <a:pt x="44" y="692"/>
                      <a:pt x="44" y="692"/>
                      <a:pt x="44" y="692"/>
                    </a:cubicBezTo>
                    <a:cubicBezTo>
                      <a:pt x="43" y="691"/>
                      <a:pt x="43" y="691"/>
                      <a:pt x="43" y="691"/>
                    </a:cubicBezTo>
                    <a:cubicBezTo>
                      <a:pt x="44" y="692"/>
                      <a:pt x="44" y="692"/>
                      <a:pt x="44" y="692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3" y="691"/>
                      <a:pt x="43" y="691"/>
                      <a:pt x="43" y="691"/>
                    </a:cubicBezTo>
                    <a:cubicBezTo>
                      <a:pt x="44" y="692"/>
                      <a:pt x="44" y="692"/>
                      <a:pt x="44" y="692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2"/>
                      <a:pt x="44" y="692"/>
                      <a:pt x="44" y="692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2"/>
                      <a:pt x="44" y="692"/>
                      <a:pt x="44" y="692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1"/>
                      <a:pt x="44" y="691"/>
                      <a:pt x="44" y="691"/>
                    </a:cubicBezTo>
                    <a:cubicBezTo>
                      <a:pt x="44" y="691"/>
                      <a:pt x="43" y="690"/>
                      <a:pt x="42" y="690"/>
                    </a:cubicBezTo>
                    <a:cubicBezTo>
                      <a:pt x="37" y="687"/>
                      <a:pt x="28" y="682"/>
                      <a:pt x="20" y="678"/>
                    </a:cubicBezTo>
                    <a:cubicBezTo>
                      <a:pt x="16" y="676"/>
                      <a:pt x="12" y="674"/>
                      <a:pt x="9" y="672"/>
                    </a:cubicBezTo>
                    <a:cubicBezTo>
                      <a:pt x="7" y="671"/>
                      <a:pt x="6" y="671"/>
                      <a:pt x="5" y="670"/>
                    </a:cubicBezTo>
                    <a:cubicBezTo>
                      <a:pt x="4" y="670"/>
                      <a:pt x="4" y="670"/>
                      <a:pt x="4" y="670"/>
                    </a:cubicBezTo>
                    <a:cubicBezTo>
                      <a:pt x="3" y="670"/>
                      <a:pt x="3" y="670"/>
                      <a:pt x="3" y="670"/>
                    </a:cubicBezTo>
                    <a:cubicBezTo>
                      <a:pt x="2" y="669"/>
                      <a:pt x="2" y="669"/>
                      <a:pt x="2" y="669"/>
                    </a:cubicBezTo>
                    <a:cubicBezTo>
                      <a:pt x="2" y="670"/>
                      <a:pt x="2" y="670"/>
                      <a:pt x="2" y="670"/>
                    </a:cubicBezTo>
                    <a:cubicBezTo>
                      <a:pt x="2" y="670"/>
                      <a:pt x="1" y="670"/>
                      <a:pt x="1" y="670"/>
                    </a:cubicBezTo>
                    <a:cubicBezTo>
                      <a:pt x="2" y="671"/>
                      <a:pt x="2" y="671"/>
                      <a:pt x="2" y="671"/>
                    </a:cubicBezTo>
                    <a:cubicBezTo>
                      <a:pt x="1" y="670"/>
                      <a:pt x="1" y="670"/>
                      <a:pt x="1" y="670"/>
                    </a:cubicBezTo>
                    <a:cubicBezTo>
                      <a:pt x="1" y="670"/>
                      <a:pt x="1" y="671"/>
                      <a:pt x="1" y="671"/>
                    </a:cubicBezTo>
                    <a:cubicBezTo>
                      <a:pt x="1" y="671"/>
                      <a:pt x="1" y="672"/>
                      <a:pt x="1" y="672"/>
                    </a:cubicBezTo>
                    <a:cubicBezTo>
                      <a:pt x="1" y="672"/>
                      <a:pt x="1" y="672"/>
                      <a:pt x="2" y="672"/>
                    </a:cubicBezTo>
                    <a:cubicBezTo>
                      <a:pt x="2" y="673"/>
                      <a:pt x="3" y="673"/>
                      <a:pt x="4" y="674"/>
                    </a:cubicBezTo>
                    <a:cubicBezTo>
                      <a:pt x="14" y="681"/>
                      <a:pt x="44" y="699"/>
                      <a:pt x="44" y="699"/>
                    </a:cubicBezTo>
                    <a:cubicBezTo>
                      <a:pt x="45" y="698"/>
                      <a:pt x="45" y="698"/>
                      <a:pt x="45" y="698"/>
                    </a:cubicBezTo>
                    <a:cubicBezTo>
                      <a:pt x="46" y="696"/>
                      <a:pt x="46" y="696"/>
                      <a:pt x="46" y="696"/>
                    </a:cubicBezTo>
                    <a:cubicBezTo>
                      <a:pt x="4" y="677"/>
                      <a:pt x="4" y="677"/>
                      <a:pt x="4" y="677"/>
                    </a:cubicBezTo>
                    <a:cubicBezTo>
                      <a:pt x="3" y="677"/>
                      <a:pt x="2" y="677"/>
                      <a:pt x="2" y="678"/>
                    </a:cubicBezTo>
                    <a:cubicBezTo>
                      <a:pt x="2" y="679"/>
                      <a:pt x="2" y="680"/>
                      <a:pt x="3" y="680"/>
                    </a:cubicBezTo>
                    <a:cubicBezTo>
                      <a:pt x="23" y="693"/>
                      <a:pt x="23" y="693"/>
                      <a:pt x="23" y="693"/>
                    </a:cubicBezTo>
                    <a:cubicBezTo>
                      <a:pt x="4" y="684"/>
                      <a:pt x="4" y="684"/>
                      <a:pt x="4" y="684"/>
                    </a:cubicBezTo>
                    <a:cubicBezTo>
                      <a:pt x="3" y="684"/>
                      <a:pt x="3" y="684"/>
                      <a:pt x="2" y="684"/>
                    </a:cubicBezTo>
                    <a:cubicBezTo>
                      <a:pt x="2" y="685"/>
                      <a:pt x="2" y="685"/>
                      <a:pt x="2" y="685"/>
                    </a:cubicBezTo>
                    <a:cubicBezTo>
                      <a:pt x="2" y="686"/>
                      <a:pt x="2" y="686"/>
                      <a:pt x="2" y="686"/>
                    </a:cubicBezTo>
                    <a:cubicBezTo>
                      <a:pt x="3" y="687"/>
                      <a:pt x="3" y="687"/>
                      <a:pt x="3" y="687"/>
                    </a:cubicBezTo>
                    <a:cubicBezTo>
                      <a:pt x="3" y="687"/>
                      <a:pt x="4" y="688"/>
                      <a:pt x="6" y="689"/>
                    </a:cubicBezTo>
                    <a:cubicBezTo>
                      <a:pt x="10" y="692"/>
                      <a:pt x="20" y="698"/>
                      <a:pt x="28" y="702"/>
                    </a:cubicBezTo>
                    <a:cubicBezTo>
                      <a:pt x="32" y="705"/>
                      <a:pt x="36" y="707"/>
                      <a:pt x="39" y="709"/>
                    </a:cubicBezTo>
                    <a:cubicBezTo>
                      <a:pt x="40" y="710"/>
                      <a:pt x="41" y="711"/>
                      <a:pt x="42" y="711"/>
                    </a:cubicBezTo>
                    <a:cubicBezTo>
                      <a:pt x="42" y="711"/>
                      <a:pt x="43" y="711"/>
                      <a:pt x="43" y="712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3" y="711"/>
                      <a:pt x="43" y="711"/>
                      <a:pt x="43" y="711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3" y="711"/>
                      <a:pt x="43" y="711"/>
                      <a:pt x="43" y="711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4" y="711"/>
                      <a:pt x="44" y="711"/>
                      <a:pt x="44" y="711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4" y="711"/>
                      <a:pt x="44" y="711"/>
                      <a:pt x="44" y="711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4" y="711"/>
                      <a:pt x="44" y="711"/>
                      <a:pt x="44" y="711"/>
                    </a:cubicBezTo>
                    <a:cubicBezTo>
                      <a:pt x="43" y="711"/>
                      <a:pt x="43" y="711"/>
                      <a:pt x="43" y="711"/>
                    </a:cubicBezTo>
                    <a:cubicBezTo>
                      <a:pt x="43" y="712"/>
                      <a:pt x="43" y="712"/>
                      <a:pt x="43" y="712"/>
                    </a:cubicBezTo>
                    <a:cubicBezTo>
                      <a:pt x="44" y="711"/>
                      <a:pt x="44" y="711"/>
                      <a:pt x="44" y="711"/>
                    </a:cubicBezTo>
                    <a:cubicBezTo>
                      <a:pt x="43" y="711"/>
                      <a:pt x="43" y="711"/>
                      <a:pt x="43" y="711"/>
                    </a:cubicBezTo>
                    <a:cubicBezTo>
                      <a:pt x="44" y="711"/>
                      <a:pt x="44" y="711"/>
                      <a:pt x="44" y="711"/>
                    </a:cubicBezTo>
                    <a:cubicBezTo>
                      <a:pt x="43" y="711"/>
                      <a:pt x="43" y="711"/>
                      <a:pt x="43" y="711"/>
                    </a:cubicBezTo>
                    <a:cubicBezTo>
                      <a:pt x="43" y="711"/>
                      <a:pt x="43" y="711"/>
                      <a:pt x="43" y="711"/>
                    </a:cubicBezTo>
                    <a:cubicBezTo>
                      <a:pt x="44" y="711"/>
                      <a:pt x="44" y="711"/>
                      <a:pt x="44" y="711"/>
                    </a:cubicBezTo>
                    <a:cubicBezTo>
                      <a:pt x="43" y="711"/>
                      <a:pt x="43" y="711"/>
                      <a:pt x="43" y="711"/>
                    </a:cubicBezTo>
                    <a:cubicBezTo>
                      <a:pt x="44" y="711"/>
                      <a:pt x="44" y="711"/>
                      <a:pt x="44" y="711"/>
                    </a:cubicBezTo>
                    <a:cubicBezTo>
                      <a:pt x="45" y="709"/>
                      <a:pt x="45" y="709"/>
                      <a:pt x="45" y="709"/>
                    </a:cubicBezTo>
                    <a:cubicBezTo>
                      <a:pt x="4" y="691"/>
                      <a:pt x="4" y="691"/>
                      <a:pt x="4" y="691"/>
                    </a:cubicBezTo>
                    <a:cubicBezTo>
                      <a:pt x="3" y="690"/>
                      <a:pt x="3" y="691"/>
                      <a:pt x="2" y="691"/>
                    </a:cubicBezTo>
                    <a:cubicBezTo>
                      <a:pt x="2" y="692"/>
                      <a:pt x="2" y="693"/>
                      <a:pt x="3" y="693"/>
                    </a:cubicBezTo>
                    <a:cubicBezTo>
                      <a:pt x="21" y="705"/>
                      <a:pt x="21" y="705"/>
                      <a:pt x="21" y="705"/>
                    </a:cubicBezTo>
                    <a:cubicBezTo>
                      <a:pt x="4" y="697"/>
                      <a:pt x="4" y="697"/>
                      <a:pt x="4" y="697"/>
                    </a:cubicBezTo>
                    <a:cubicBezTo>
                      <a:pt x="4" y="696"/>
                      <a:pt x="3" y="697"/>
                      <a:pt x="2" y="697"/>
                    </a:cubicBezTo>
                    <a:cubicBezTo>
                      <a:pt x="2" y="698"/>
                      <a:pt x="2" y="699"/>
                      <a:pt x="3" y="699"/>
                    </a:cubicBezTo>
                    <a:cubicBezTo>
                      <a:pt x="44" y="725"/>
                      <a:pt x="44" y="725"/>
                      <a:pt x="44" y="725"/>
                    </a:cubicBezTo>
                    <a:cubicBezTo>
                      <a:pt x="44" y="723"/>
                      <a:pt x="44" y="723"/>
                      <a:pt x="44" y="723"/>
                    </a:cubicBezTo>
                    <a:cubicBezTo>
                      <a:pt x="45" y="722"/>
                      <a:pt x="45" y="722"/>
                      <a:pt x="45" y="722"/>
                    </a:cubicBezTo>
                    <a:cubicBezTo>
                      <a:pt x="45" y="722"/>
                      <a:pt x="35" y="717"/>
                      <a:pt x="25" y="711"/>
                    </a:cubicBezTo>
                    <a:cubicBezTo>
                      <a:pt x="20" y="709"/>
                      <a:pt x="14" y="706"/>
                      <a:pt x="10" y="704"/>
                    </a:cubicBezTo>
                    <a:cubicBezTo>
                      <a:pt x="8" y="703"/>
                      <a:pt x="7" y="702"/>
                      <a:pt x="5" y="702"/>
                    </a:cubicBezTo>
                    <a:cubicBezTo>
                      <a:pt x="5" y="701"/>
                      <a:pt x="4" y="701"/>
                      <a:pt x="4" y="701"/>
                    </a:cubicBezTo>
                    <a:cubicBezTo>
                      <a:pt x="3" y="701"/>
                      <a:pt x="3" y="701"/>
                      <a:pt x="3" y="701"/>
                    </a:cubicBezTo>
                    <a:cubicBezTo>
                      <a:pt x="3" y="701"/>
                      <a:pt x="3" y="701"/>
                      <a:pt x="2" y="701"/>
                    </a:cubicBezTo>
                    <a:cubicBezTo>
                      <a:pt x="2" y="701"/>
                      <a:pt x="2" y="701"/>
                      <a:pt x="2" y="701"/>
                    </a:cubicBezTo>
                    <a:cubicBezTo>
                      <a:pt x="2" y="701"/>
                      <a:pt x="1" y="701"/>
                      <a:pt x="1" y="701"/>
                    </a:cubicBezTo>
                    <a:cubicBezTo>
                      <a:pt x="1" y="702"/>
                      <a:pt x="1" y="703"/>
                      <a:pt x="2" y="703"/>
                    </a:cubicBezTo>
                    <a:cubicBezTo>
                      <a:pt x="43" y="730"/>
                      <a:pt x="43" y="730"/>
                      <a:pt x="43" y="730"/>
                    </a:cubicBezTo>
                    <a:cubicBezTo>
                      <a:pt x="44" y="728"/>
                      <a:pt x="44" y="728"/>
                      <a:pt x="44" y="728"/>
                    </a:cubicBezTo>
                    <a:cubicBezTo>
                      <a:pt x="43" y="727"/>
                      <a:pt x="43" y="727"/>
                      <a:pt x="43" y="727"/>
                    </a:cubicBezTo>
                    <a:cubicBezTo>
                      <a:pt x="44" y="728"/>
                      <a:pt x="44" y="728"/>
                      <a:pt x="44" y="728"/>
                    </a:cubicBezTo>
                    <a:cubicBezTo>
                      <a:pt x="44" y="727"/>
                      <a:pt x="44" y="727"/>
                      <a:pt x="44" y="727"/>
                    </a:cubicBezTo>
                    <a:cubicBezTo>
                      <a:pt x="43" y="727"/>
                      <a:pt x="43" y="727"/>
                      <a:pt x="43" y="727"/>
                    </a:cubicBezTo>
                    <a:cubicBezTo>
                      <a:pt x="44" y="728"/>
                      <a:pt x="44" y="728"/>
                      <a:pt x="44" y="728"/>
                    </a:cubicBezTo>
                    <a:cubicBezTo>
                      <a:pt x="44" y="727"/>
                      <a:pt x="44" y="727"/>
                      <a:pt x="44" y="727"/>
                    </a:cubicBezTo>
                    <a:cubicBezTo>
                      <a:pt x="44" y="728"/>
                      <a:pt x="44" y="728"/>
                      <a:pt x="44" y="728"/>
                    </a:cubicBezTo>
                    <a:cubicBezTo>
                      <a:pt x="44" y="727"/>
                      <a:pt x="44" y="727"/>
                      <a:pt x="44" y="727"/>
                    </a:cubicBezTo>
                    <a:cubicBezTo>
                      <a:pt x="44" y="727"/>
                      <a:pt x="44" y="727"/>
                      <a:pt x="44" y="727"/>
                    </a:cubicBezTo>
                    <a:cubicBezTo>
                      <a:pt x="44" y="728"/>
                      <a:pt x="44" y="728"/>
                      <a:pt x="44" y="728"/>
                    </a:cubicBezTo>
                    <a:cubicBezTo>
                      <a:pt x="44" y="727"/>
                      <a:pt x="44" y="727"/>
                      <a:pt x="44" y="727"/>
                    </a:cubicBezTo>
                    <a:cubicBezTo>
                      <a:pt x="44" y="728"/>
                      <a:pt x="44" y="728"/>
                      <a:pt x="44" y="728"/>
                    </a:cubicBezTo>
                    <a:cubicBezTo>
                      <a:pt x="45" y="727"/>
                      <a:pt x="45" y="727"/>
                      <a:pt x="45" y="727"/>
                    </a:cubicBezTo>
                    <a:cubicBezTo>
                      <a:pt x="44" y="727"/>
                      <a:pt x="45" y="727"/>
                      <a:pt x="44" y="727"/>
                    </a:cubicBezTo>
                    <a:cubicBezTo>
                      <a:pt x="44" y="728"/>
                      <a:pt x="44" y="728"/>
                      <a:pt x="44" y="728"/>
                    </a:cubicBezTo>
                    <a:cubicBezTo>
                      <a:pt x="45" y="727"/>
                      <a:pt x="45" y="727"/>
                      <a:pt x="45" y="727"/>
                    </a:cubicBezTo>
                    <a:cubicBezTo>
                      <a:pt x="44" y="727"/>
                      <a:pt x="44" y="727"/>
                      <a:pt x="44" y="727"/>
                    </a:cubicBezTo>
                    <a:cubicBezTo>
                      <a:pt x="45" y="727"/>
                      <a:pt x="45" y="727"/>
                      <a:pt x="45" y="727"/>
                    </a:cubicBezTo>
                    <a:cubicBezTo>
                      <a:pt x="45" y="727"/>
                      <a:pt x="45" y="727"/>
                      <a:pt x="45" y="727"/>
                    </a:cubicBezTo>
                    <a:cubicBezTo>
                      <a:pt x="44" y="727"/>
                      <a:pt x="44" y="727"/>
                      <a:pt x="44" y="727"/>
                    </a:cubicBezTo>
                    <a:cubicBezTo>
                      <a:pt x="45" y="727"/>
                      <a:pt x="45" y="727"/>
                      <a:pt x="45" y="727"/>
                    </a:cubicBezTo>
                    <a:cubicBezTo>
                      <a:pt x="44" y="727"/>
                      <a:pt x="44" y="726"/>
                      <a:pt x="42" y="726"/>
                    </a:cubicBezTo>
                    <a:cubicBezTo>
                      <a:pt x="38" y="724"/>
                      <a:pt x="29" y="720"/>
                      <a:pt x="21" y="716"/>
                    </a:cubicBezTo>
                    <a:cubicBezTo>
                      <a:pt x="17" y="714"/>
                      <a:pt x="13" y="712"/>
                      <a:pt x="10" y="711"/>
                    </a:cubicBezTo>
                    <a:cubicBezTo>
                      <a:pt x="9" y="710"/>
                      <a:pt x="8" y="710"/>
                      <a:pt x="7" y="709"/>
                    </a:cubicBezTo>
                    <a:cubicBezTo>
                      <a:pt x="6" y="709"/>
                      <a:pt x="6" y="709"/>
                      <a:pt x="5" y="709"/>
                    </a:cubicBezTo>
                    <a:cubicBezTo>
                      <a:pt x="5" y="709"/>
                      <a:pt x="5" y="708"/>
                      <a:pt x="4" y="708"/>
                    </a:cubicBezTo>
                    <a:cubicBezTo>
                      <a:pt x="4" y="709"/>
                      <a:pt x="4" y="709"/>
                      <a:pt x="4" y="709"/>
                    </a:cubicBezTo>
                    <a:cubicBezTo>
                      <a:pt x="3" y="709"/>
                      <a:pt x="3" y="709"/>
                      <a:pt x="3" y="709"/>
                    </a:cubicBezTo>
                    <a:cubicBezTo>
                      <a:pt x="2" y="710"/>
                      <a:pt x="2" y="710"/>
                      <a:pt x="2" y="710"/>
                    </a:cubicBezTo>
                    <a:cubicBezTo>
                      <a:pt x="2" y="711"/>
                      <a:pt x="3" y="711"/>
                      <a:pt x="3" y="711"/>
                    </a:cubicBezTo>
                    <a:cubicBezTo>
                      <a:pt x="3" y="711"/>
                      <a:pt x="3" y="711"/>
                      <a:pt x="3" y="711"/>
                    </a:cubicBezTo>
                    <a:cubicBezTo>
                      <a:pt x="3" y="711"/>
                      <a:pt x="4" y="712"/>
                      <a:pt x="4" y="712"/>
                    </a:cubicBezTo>
                    <a:cubicBezTo>
                      <a:pt x="7" y="714"/>
                      <a:pt x="17" y="720"/>
                      <a:pt x="26" y="725"/>
                    </a:cubicBezTo>
                    <a:cubicBezTo>
                      <a:pt x="31" y="728"/>
                      <a:pt x="36" y="731"/>
                      <a:pt x="39" y="733"/>
                    </a:cubicBezTo>
                    <a:cubicBezTo>
                      <a:pt x="41" y="734"/>
                      <a:pt x="42" y="735"/>
                      <a:pt x="43" y="736"/>
                    </a:cubicBezTo>
                    <a:cubicBezTo>
                      <a:pt x="43" y="736"/>
                      <a:pt x="44" y="736"/>
                      <a:pt x="44" y="736"/>
                    </a:cubicBezTo>
                    <a:cubicBezTo>
                      <a:pt x="44" y="737"/>
                      <a:pt x="44" y="737"/>
                      <a:pt x="44" y="737"/>
                    </a:cubicBezTo>
                    <a:cubicBezTo>
                      <a:pt x="44" y="737"/>
                      <a:pt x="44" y="737"/>
                      <a:pt x="44" y="737"/>
                    </a:cubicBezTo>
                    <a:cubicBezTo>
                      <a:pt x="44" y="737"/>
                      <a:pt x="44" y="737"/>
                      <a:pt x="44" y="737"/>
                    </a:cubicBezTo>
                    <a:cubicBezTo>
                      <a:pt x="44" y="737"/>
                      <a:pt x="44" y="737"/>
                      <a:pt x="44" y="737"/>
                    </a:cubicBezTo>
                    <a:cubicBezTo>
                      <a:pt x="44" y="737"/>
                      <a:pt x="44" y="737"/>
                      <a:pt x="44" y="737"/>
                    </a:cubicBezTo>
                    <a:cubicBezTo>
                      <a:pt x="44" y="737"/>
                      <a:pt x="44" y="737"/>
                      <a:pt x="44" y="737"/>
                    </a:cubicBezTo>
                    <a:cubicBezTo>
                      <a:pt x="45" y="736"/>
                      <a:pt x="45" y="736"/>
                      <a:pt x="45" y="736"/>
                    </a:cubicBezTo>
                    <a:cubicBezTo>
                      <a:pt x="44" y="736"/>
                      <a:pt x="44" y="736"/>
                      <a:pt x="44" y="736"/>
                    </a:cubicBezTo>
                    <a:cubicBezTo>
                      <a:pt x="44" y="736"/>
                      <a:pt x="44" y="736"/>
                      <a:pt x="44" y="737"/>
                    </a:cubicBezTo>
                    <a:cubicBezTo>
                      <a:pt x="45" y="736"/>
                      <a:pt x="45" y="736"/>
                      <a:pt x="45" y="736"/>
                    </a:cubicBezTo>
                    <a:cubicBezTo>
                      <a:pt x="44" y="736"/>
                      <a:pt x="44" y="736"/>
                      <a:pt x="44" y="736"/>
                    </a:cubicBezTo>
                    <a:cubicBezTo>
                      <a:pt x="45" y="736"/>
                      <a:pt x="45" y="736"/>
                      <a:pt x="45" y="736"/>
                    </a:cubicBezTo>
                    <a:cubicBezTo>
                      <a:pt x="44" y="735"/>
                      <a:pt x="44" y="735"/>
                      <a:pt x="44" y="735"/>
                    </a:cubicBezTo>
                    <a:cubicBezTo>
                      <a:pt x="44" y="736"/>
                      <a:pt x="44" y="736"/>
                      <a:pt x="44" y="736"/>
                    </a:cubicBezTo>
                    <a:cubicBezTo>
                      <a:pt x="45" y="736"/>
                      <a:pt x="45" y="736"/>
                      <a:pt x="45" y="736"/>
                    </a:cubicBezTo>
                    <a:cubicBezTo>
                      <a:pt x="44" y="735"/>
                      <a:pt x="44" y="735"/>
                      <a:pt x="44" y="735"/>
                    </a:cubicBezTo>
                    <a:cubicBezTo>
                      <a:pt x="45" y="736"/>
                      <a:pt x="45" y="736"/>
                      <a:pt x="45" y="736"/>
                    </a:cubicBezTo>
                    <a:cubicBezTo>
                      <a:pt x="46" y="734"/>
                      <a:pt x="46" y="734"/>
                      <a:pt x="46" y="734"/>
                    </a:cubicBezTo>
                    <a:cubicBezTo>
                      <a:pt x="3" y="714"/>
                      <a:pt x="3" y="714"/>
                      <a:pt x="3" y="714"/>
                    </a:cubicBezTo>
                    <a:cubicBezTo>
                      <a:pt x="2" y="714"/>
                      <a:pt x="1" y="714"/>
                      <a:pt x="1" y="715"/>
                    </a:cubicBezTo>
                    <a:cubicBezTo>
                      <a:pt x="0" y="716"/>
                      <a:pt x="1" y="716"/>
                      <a:pt x="1" y="717"/>
                    </a:cubicBezTo>
                    <a:cubicBezTo>
                      <a:pt x="17" y="727"/>
                      <a:pt x="17" y="727"/>
                      <a:pt x="17" y="727"/>
                    </a:cubicBezTo>
                    <a:cubicBezTo>
                      <a:pt x="3" y="720"/>
                      <a:pt x="3" y="720"/>
                      <a:pt x="3" y="720"/>
                    </a:cubicBezTo>
                    <a:cubicBezTo>
                      <a:pt x="3" y="719"/>
                      <a:pt x="2" y="720"/>
                      <a:pt x="1" y="720"/>
                    </a:cubicBezTo>
                    <a:cubicBezTo>
                      <a:pt x="1" y="721"/>
                      <a:pt x="1" y="722"/>
                      <a:pt x="2" y="722"/>
                    </a:cubicBezTo>
                    <a:cubicBezTo>
                      <a:pt x="43" y="748"/>
                      <a:pt x="43" y="748"/>
                      <a:pt x="43" y="748"/>
                    </a:cubicBezTo>
                    <a:cubicBezTo>
                      <a:pt x="44" y="747"/>
                      <a:pt x="44" y="747"/>
                      <a:pt x="44" y="747"/>
                    </a:cubicBezTo>
                    <a:cubicBezTo>
                      <a:pt x="43" y="746"/>
                      <a:pt x="43" y="746"/>
                      <a:pt x="43" y="746"/>
                    </a:cubicBezTo>
                    <a:cubicBezTo>
                      <a:pt x="44" y="747"/>
                      <a:pt x="44" y="747"/>
                      <a:pt x="44" y="747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3" y="746"/>
                      <a:pt x="43" y="746"/>
                      <a:pt x="43" y="746"/>
                    </a:cubicBezTo>
                    <a:cubicBezTo>
                      <a:pt x="44" y="747"/>
                      <a:pt x="44" y="747"/>
                      <a:pt x="44" y="747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7"/>
                      <a:pt x="44" y="747"/>
                      <a:pt x="44" y="747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7"/>
                      <a:pt x="44" y="747"/>
                      <a:pt x="44" y="747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6"/>
                      <a:pt x="44" y="746"/>
                      <a:pt x="44" y="746"/>
                    </a:cubicBezTo>
                    <a:cubicBezTo>
                      <a:pt x="44" y="746"/>
                      <a:pt x="43" y="745"/>
                      <a:pt x="42" y="745"/>
                    </a:cubicBezTo>
                    <a:cubicBezTo>
                      <a:pt x="37" y="743"/>
                      <a:pt x="27" y="738"/>
                      <a:pt x="18" y="733"/>
                    </a:cubicBezTo>
                    <a:cubicBezTo>
                      <a:pt x="14" y="731"/>
                      <a:pt x="10" y="729"/>
                      <a:pt x="7" y="728"/>
                    </a:cubicBezTo>
                    <a:cubicBezTo>
                      <a:pt x="4" y="726"/>
                      <a:pt x="2" y="725"/>
                      <a:pt x="2" y="725"/>
                    </a:cubicBezTo>
                    <a:cubicBezTo>
                      <a:pt x="2" y="725"/>
                      <a:pt x="1" y="725"/>
                      <a:pt x="0" y="726"/>
                    </a:cubicBezTo>
                    <a:cubicBezTo>
                      <a:pt x="0" y="726"/>
                      <a:pt x="0" y="727"/>
                      <a:pt x="0" y="727"/>
                    </a:cubicBezTo>
                    <a:cubicBezTo>
                      <a:pt x="0" y="727"/>
                      <a:pt x="0" y="727"/>
                      <a:pt x="0" y="728"/>
                    </a:cubicBezTo>
                    <a:cubicBezTo>
                      <a:pt x="1" y="728"/>
                      <a:pt x="1" y="728"/>
                      <a:pt x="1" y="728"/>
                    </a:cubicBezTo>
                    <a:cubicBezTo>
                      <a:pt x="1" y="728"/>
                      <a:pt x="1" y="728"/>
                      <a:pt x="2" y="729"/>
                    </a:cubicBezTo>
                    <a:cubicBezTo>
                      <a:pt x="5" y="731"/>
                      <a:pt x="15" y="738"/>
                      <a:pt x="25" y="744"/>
                    </a:cubicBezTo>
                    <a:cubicBezTo>
                      <a:pt x="35" y="750"/>
                      <a:pt x="45" y="755"/>
                      <a:pt x="45" y="755"/>
                    </a:cubicBezTo>
                    <a:cubicBezTo>
                      <a:pt x="45" y="754"/>
                      <a:pt x="45" y="754"/>
                      <a:pt x="45" y="754"/>
                    </a:cubicBezTo>
                    <a:cubicBezTo>
                      <a:pt x="46" y="753"/>
                      <a:pt x="46" y="753"/>
                      <a:pt x="46" y="753"/>
                    </a:cubicBezTo>
                    <a:cubicBezTo>
                      <a:pt x="46" y="753"/>
                      <a:pt x="36" y="747"/>
                      <a:pt x="25" y="742"/>
                    </a:cubicBezTo>
                    <a:cubicBezTo>
                      <a:pt x="20" y="739"/>
                      <a:pt x="14" y="736"/>
                      <a:pt x="10" y="734"/>
                    </a:cubicBezTo>
                    <a:cubicBezTo>
                      <a:pt x="8" y="733"/>
                      <a:pt x="7" y="732"/>
                      <a:pt x="5" y="732"/>
                    </a:cubicBezTo>
                    <a:cubicBezTo>
                      <a:pt x="5" y="732"/>
                      <a:pt x="4" y="731"/>
                      <a:pt x="4" y="731"/>
                    </a:cubicBezTo>
                    <a:cubicBezTo>
                      <a:pt x="3" y="731"/>
                      <a:pt x="3" y="731"/>
                      <a:pt x="3" y="731"/>
                    </a:cubicBezTo>
                    <a:cubicBezTo>
                      <a:pt x="3" y="731"/>
                      <a:pt x="3" y="731"/>
                      <a:pt x="3" y="731"/>
                    </a:cubicBezTo>
                    <a:cubicBezTo>
                      <a:pt x="3" y="731"/>
                      <a:pt x="3" y="731"/>
                      <a:pt x="3" y="731"/>
                    </a:cubicBezTo>
                    <a:cubicBezTo>
                      <a:pt x="2" y="731"/>
                      <a:pt x="2" y="731"/>
                      <a:pt x="2" y="731"/>
                    </a:cubicBezTo>
                    <a:cubicBezTo>
                      <a:pt x="2" y="731"/>
                      <a:pt x="1" y="731"/>
                      <a:pt x="1" y="732"/>
                    </a:cubicBezTo>
                    <a:cubicBezTo>
                      <a:pt x="2" y="732"/>
                      <a:pt x="2" y="732"/>
                      <a:pt x="2" y="732"/>
                    </a:cubicBezTo>
                    <a:cubicBezTo>
                      <a:pt x="1" y="731"/>
                      <a:pt x="1" y="731"/>
                      <a:pt x="1" y="731"/>
                    </a:cubicBezTo>
                    <a:cubicBezTo>
                      <a:pt x="1" y="732"/>
                      <a:pt x="1" y="732"/>
                      <a:pt x="1" y="732"/>
                    </a:cubicBezTo>
                    <a:cubicBezTo>
                      <a:pt x="1" y="733"/>
                      <a:pt x="1" y="733"/>
                      <a:pt x="1" y="733"/>
                    </a:cubicBezTo>
                    <a:cubicBezTo>
                      <a:pt x="2" y="734"/>
                      <a:pt x="2" y="734"/>
                      <a:pt x="2" y="734"/>
                    </a:cubicBezTo>
                    <a:cubicBezTo>
                      <a:pt x="2" y="734"/>
                      <a:pt x="3" y="735"/>
                      <a:pt x="5" y="736"/>
                    </a:cubicBezTo>
                    <a:cubicBezTo>
                      <a:pt x="14" y="742"/>
                      <a:pt x="43" y="759"/>
                      <a:pt x="43" y="759"/>
                    </a:cubicBezTo>
                    <a:cubicBezTo>
                      <a:pt x="44" y="758"/>
                      <a:pt x="44" y="758"/>
                      <a:pt x="44" y="758"/>
                    </a:cubicBezTo>
                    <a:cubicBezTo>
                      <a:pt x="44" y="756"/>
                      <a:pt x="44" y="756"/>
                      <a:pt x="44" y="756"/>
                    </a:cubicBezTo>
                    <a:cubicBezTo>
                      <a:pt x="44" y="758"/>
                      <a:pt x="44" y="758"/>
                      <a:pt x="44" y="758"/>
                    </a:cubicBezTo>
                    <a:cubicBezTo>
                      <a:pt x="44" y="757"/>
                      <a:pt x="44" y="757"/>
                      <a:pt x="44" y="757"/>
                    </a:cubicBezTo>
                    <a:cubicBezTo>
                      <a:pt x="44" y="756"/>
                      <a:pt x="44" y="756"/>
                      <a:pt x="44" y="756"/>
                    </a:cubicBezTo>
                    <a:cubicBezTo>
                      <a:pt x="44" y="758"/>
                      <a:pt x="44" y="758"/>
                      <a:pt x="44" y="758"/>
                    </a:cubicBezTo>
                    <a:cubicBezTo>
                      <a:pt x="44" y="757"/>
                      <a:pt x="44" y="757"/>
                      <a:pt x="44" y="757"/>
                    </a:cubicBezTo>
                    <a:cubicBezTo>
                      <a:pt x="44" y="758"/>
                      <a:pt x="44" y="758"/>
                      <a:pt x="44" y="758"/>
                    </a:cubicBezTo>
                    <a:cubicBezTo>
                      <a:pt x="44" y="757"/>
                      <a:pt x="44" y="757"/>
                      <a:pt x="44" y="757"/>
                    </a:cubicBezTo>
                    <a:cubicBezTo>
                      <a:pt x="44" y="757"/>
                      <a:pt x="44" y="757"/>
                      <a:pt x="44" y="757"/>
                    </a:cubicBezTo>
                    <a:cubicBezTo>
                      <a:pt x="44" y="758"/>
                      <a:pt x="44" y="758"/>
                      <a:pt x="44" y="758"/>
                    </a:cubicBezTo>
                    <a:cubicBezTo>
                      <a:pt x="44" y="757"/>
                      <a:pt x="44" y="757"/>
                      <a:pt x="44" y="757"/>
                    </a:cubicBezTo>
                    <a:cubicBezTo>
                      <a:pt x="44" y="757"/>
                      <a:pt x="43" y="756"/>
                      <a:pt x="42" y="756"/>
                    </a:cubicBezTo>
                    <a:cubicBezTo>
                      <a:pt x="38" y="753"/>
                      <a:pt x="29" y="749"/>
                      <a:pt x="20" y="744"/>
                    </a:cubicBezTo>
                    <a:cubicBezTo>
                      <a:pt x="16" y="742"/>
                      <a:pt x="12" y="740"/>
                      <a:pt x="9" y="739"/>
                    </a:cubicBezTo>
                    <a:cubicBezTo>
                      <a:pt x="8" y="738"/>
                      <a:pt x="7" y="737"/>
                      <a:pt x="6" y="737"/>
                    </a:cubicBezTo>
                    <a:cubicBezTo>
                      <a:pt x="5" y="737"/>
                      <a:pt x="5" y="737"/>
                      <a:pt x="4" y="736"/>
                    </a:cubicBezTo>
                    <a:cubicBezTo>
                      <a:pt x="4" y="736"/>
                      <a:pt x="4" y="736"/>
                      <a:pt x="4" y="736"/>
                    </a:cubicBezTo>
                    <a:cubicBezTo>
                      <a:pt x="3" y="736"/>
                      <a:pt x="3" y="736"/>
                      <a:pt x="3" y="736"/>
                    </a:cubicBezTo>
                    <a:cubicBezTo>
                      <a:pt x="3" y="736"/>
                      <a:pt x="3" y="736"/>
                      <a:pt x="3" y="736"/>
                    </a:cubicBezTo>
                    <a:cubicBezTo>
                      <a:pt x="3" y="736"/>
                      <a:pt x="2" y="737"/>
                      <a:pt x="2" y="737"/>
                    </a:cubicBezTo>
                    <a:cubicBezTo>
                      <a:pt x="3" y="738"/>
                      <a:pt x="3" y="738"/>
                      <a:pt x="3" y="738"/>
                    </a:cubicBezTo>
                    <a:cubicBezTo>
                      <a:pt x="2" y="737"/>
                      <a:pt x="2" y="737"/>
                      <a:pt x="2" y="737"/>
                    </a:cubicBezTo>
                    <a:cubicBezTo>
                      <a:pt x="2" y="738"/>
                      <a:pt x="2" y="738"/>
                      <a:pt x="2" y="738"/>
                    </a:cubicBezTo>
                    <a:cubicBezTo>
                      <a:pt x="2" y="738"/>
                      <a:pt x="2" y="739"/>
                      <a:pt x="2" y="739"/>
                    </a:cubicBezTo>
                    <a:cubicBezTo>
                      <a:pt x="2" y="739"/>
                      <a:pt x="3" y="740"/>
                      <a:pt x="3" y="740"/>
                    </a:cubicBezTo>
                    <a:cubicBezTo>
                      <a:pt x="5" y="741"/>
                      <a:pt x="8" y="744"/>
                      <a:pt x="12" y="746"/>
                    </a:cubicBezTo>
                    <a:cubicBezTo>
                      <a:pt x="25" y="754"/>
                      <a:pt x="44" y="765"/>
                      <a:pt x="44" y="765"/>
                    </a:cubicBezTo>
                    <a:cubicBezTo>
                      <a:pt x="45" y="764"/>
                      <a:pt x="45" y="764"/>
                      <a:pt x="45" y="764"/>
                    </a:cubicBezTo>
                    <a:cubicBezTo>
                      <a:pt x="46" y="763"/>
                      <a:pt x="46" y="763"/>
                      <a:pt x="46" y="763"/>
                    </a:cubicBezTo>
                    <a:cubicBezTo>
                      <a:pt x="5" y="742"/>
                      <a:pt x="5" y="742"/>
                      <a:pt x="5" y="742"/>
                    </a:cubicBezTo>
                    <a:cubicBezTo>
                      <a:pt x="4" y="742"/>
                      <a:pt x="4" y="742"/>
                      <a:pt x="3" y="742"/>
                    </a:cubicBezTo>
                    <a:cubicBezTo>
                      <a:pt x="3" y="743"/>
                      <a:pt x="2" y="743"/>
                      <a:pt x="2" y="744"/>
                    </a:cubicBezTo>
                    <a:cubicBezTo>
                      <a:pt x="2" y="744"/>
                      <a:pt x="3" y="744"/>
                      <a:pt x="3" y="744"/>
                    </a:cubicBezTo>
                    <a:cubicBezTo>
                      <a:pt x="3" y="745"/>
                      <a:pt x="3" y="745"/>
                      <a:pt x="3" y="745"/>
                    </a:cubicBezTo>
                    <a:cubicBezTo>
                      <a:pt x="3" y="745"/>
                      <a:pt x="3" y="745"/>
                      <a:pt x="4" y="745"/>
                    </a:cubicBezTo>
                    <a:cubicBezTo>
                      <a:pt x="7" y="747"/>
                      <a:pt x="17" y="754"/>
                      <a:pt x="26" y="759"/>
                    </a:cubicBezTo>
                    <a:cubicBezTo>
                      <a:pt x="36" y="765"/>
                      <a:pt x="44" y="771"/>
                      <a:pt x="44" y="771"/>
                    </a:cubicBezTo>
                    <a:cubicBezTo>
                      <a:pt x="45" y="769"/>
                      <a:pt x="45" y="769"/>
                      <a:pt x="45" y="769"/>
                    </a:cubicBezTo>
                    <a:cubicBezTo>
                      <a:pt x="46" y="768"/>
                      <a:pt x="46" y="768"/>
                      <a:pt x="46" y="768"/>
                    </a:cubicBezTo>
                    <a:cubicBezTo>
                      <a:pt x="4" y="747"/>
                      <a:pt x="4" y="747"/>
                      <a:pt x="4" y="747"/>
                    </a:cubicBezTo>
                    <a:cubicBezTo>
                      <a:pt x="3" y="747"/>
                      <a:pt x="2" y="747"/>
                      <a:pt x="2" y="748"/>
                    </a:cubicBezTo>
                    <a:cubicBezTo>
                      <a:pt x="2" y="748"/>
                      <a:pt x="2" y="749"/>
                      <a:pt x="3" y="749"/>
                    </a:cubicBezTo>
                    <a:cubicBezTo>
                      <a:pt x="44" y="776"/>
                      <a:pt x="44" y="776"/>
                      <a:pt x="44" y="776"/>
                    </a:cubicBezTo>
                    <a:cubicBezTo>
                      <a:pt x="45" y="774"/>
                      <a:pt x="45" y="774"/>
                      <a:pt x="45" y="774"/>
                    </a:cubicBezTo>
                    <a:cubicBezTo>
                      <a:pt x="44" y="774"/>
                      <a:pt x="44" y="774"/>
                      <a:pt x="44" y="774"/>
                    </a:cubicBezTo>
                    <a:cubicBezTo>
                      <a:pt x="45" y="774"/>
                      <a:pt x="45" y="774"/>
                      <a:pt x="45" y="774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3"/>
                      <a:pt x="44" y="773"/>
                      <a:pt x="44" y="774"/>
                    </a:cubicBezTo>
                    <a:cubicBezTo>
                      <a:pt x="45" y="774"/>
                      <a:pt x="45" y="774"/>
                      <a:pt x="45" y="774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4"/>
                      <a:pt x="45" y="774"/>
                      <a:pt x="45" y="774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4"/>
                      <a:pt x="45" y="774"/>
                      <a:pt x="45" y="774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3"/>
                      <a:pt x="45" y="773"/>
                      <a:pt x="45" y="773"/>
                    </a:cubicBezTo>
                    <a:cubicBezTo>
                      <a:pt x="45" y="773"/>
                      <a:pt x="44" y="773"/>
                      <a:pt x="42" y="772"/>
                    </a:cubicBezTo>
                    <a:cubicBezTo>
                      <a:pt x="37" y="770"/>
                      <a:pt x="28" y="765"/>
                      <a:pt x="19" y="761"/>
                    </a:cubicBezTo>
                    <a:cubicBezTo>
                      <a:pt x="15" y="759"/>
                      <a:pt x="11" y="757"/>
                      <a:pt x="8" y="756"/>
                    </a:cubicBezTo>
                    <a:cubicBezTo>
                      <a:pt x="5" y="754"/>
                      <a:pt x="3" y="753"/>
                      <a:pt x="3" y="753"/>
                    </a:cubicBezTo>
                    <a:cubicBezTo>
                      <a:pt x="2" y="753"/>
                      <a:pt x="1" y="753"/>
                      <a:pt x="1" y="754"/>
                    </a:cubicBezTo>
                    <a:cubicBezTo>
                      <a:pt x="0" y="755"/>
                      <a:pt x="1" y="756"/>
                      <a:pt x="1" y="756"/>
                    </a:cubicBezTo>
                    <a:cubicBezTo>
                      <a:pt x="20" y="768"/>
                      <a:pt x="20" y="768"/>
                      <a:pt x="20" y="768"/>
                    </a:cubicBezTo>
                    <a:cubicBezTo>
                      <a:pt x="3" y="759"/>
                      <a:pt x="3" y="759"/>
                      <a:pt x="3" y="759"/>
                    </a:cubicBezTo>
                    <a:cubicBezTo>
                      <a:pt x="2" y="759"/>
                      <a:pt x="1" y="759"/>
                      <a:pt x="1" y="760"/>
                    </a:cubicBezTo>
                    <a:cubicBezTo>
                      <a:pt x="0" y="761"/>
                      <a:pt x="1" y="762"/>
                      <a:pt x="1" y="762"/>
                    </a:cubicBezTo>
                    <a:cubicBezTo>
                      <a:pt x="43" y="788"/>
                      <a:pt x="43" y="788"/>
                      <a:pt x="43" y="788"/>
                    </a:cubicBezTo>
                    <a:cubicBezTo>
                      <a:pt x="44" y="787"/>
                      <a:pt x="44" y="787"/>
                      <a:pt x="44" y="787"/>
                    </a:cubicBezTo>
                    <a:cubicBezTo>
                      <a:pt x="43" y="786"/>
                      <a:pt x="43" y="786"/>
                      <a:pt x="43" y="786"/>
                    </a:cubicBezTo>
                    <a:cubicBezTo>
                      <a:pt x="44" y="787"/>
                      <a:pt x="44" y="787"/>
                      <a:pt x="44" y="787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3" y="786"/>
                      <a:pt x="43" y="786"/>
                      <a:pt x="43" y="786"/>
                    </a:cubicBezTo>
                    <a:cubicBezTo>
                      <a:pt x="44" y="787"/>
                      <a:pt x="44" y="787"/>
                      <a:pt x="44" y="787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7"/>
                      <a:pt x="44" y="787"/>
                      <a:pt x="44" y="787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7"/>
                      <a:pt x="44" y="787"/>
                      <a:pt x="44" y="787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6"/>
                      <a:pt x="44" y="786"/>
                      <a:pt x="44" y="786"/>
                    </a:cubicBezTo>
                    <a:cubicBezTo>
                      <a:pt x="44" y="786"/>
                      <a:pt x="43" y="785"/>
                      <a:pt x="42" y="785"/>
                    </a:cubicBezTo>
                    <a:cubicBezTo>
                      <a:pt x="37" y="782"/>
                      <a:pt x="27" y="777"/>
                      <a:pt x="19" y="773"/>
                    </a:cubicBezTo>
                    <a:cubicBezTo>
                      <a:pt x="15" y="771"/>
                      <a:pt x="11" y="769"/>
                      <a:pt x="8" y="767"/>
                    </a:cubicBezTo>
                    <a:cubicBezTo>
                      <a:pt x="6" y="766"/>
                      <a:pt x="5" y="766"/>
                      <a:pt x="4" y="765"/>
                    </a:cubicBezTo>
                    <a:cubicBezTo>
                      <a:pt x="4" y="765"/>
                      <a:pt x="4" y="765"/>
                      <a:pt x="3" y="765"/>
                    </a:cubicBezTo>
                    <a:cubicBezTo>
                      <a:pt x="3" y="764"/>
                      <a:pt x="3" y="764"/>
                      <a:pt x="3" y="764"/>
                    </a:cubicBezTo>
                    <a:cubicBezTo>
                      <a:pt x="3" y="764"/>
                      <a:pt x="3" y="764"/>
                      <a:pt x="3" y="764"/>
                    </a:cubicBezTo>
                    <a:cubicBezTo>
                      <a:pt x="2" y="764"/>
                      <a:pt x="2" y="764"/>
                      <a:pt x="2" y="764"/>
                    </a:cubicBezTo>
                    <a:cubicBezTo>
                      <a:pt x="2" y="764"/>
                      <a:pt x="2" y="764"/>
                      <a:pt x="2" y="764"/>
                    </a:cubicBezTo>
                    <a:cubicBezTo>
                      <a:pt x="1" y="764"/>
                      <a:pt x="1" y="765"/>
                      <a:pt x="1" y="765"/>
                    </a:cubicBezTo>
                    <a:cubicBezTo>
                      <a:pt x="0" y="766"/>
                      <a:pt x="1" y="767"/>
                      <a:pt x="1" y="767"/>
                    </a:cubicBezTo>
                    <a:cubicBezTo>
                      <a:pt x="1" y="767"/>
                      <a:pt x="4" y="769"/>
                      <a:pt x="8" y="771"/>
                    </a:cubicBezTo>
                    <a:cubicBezTo>
                      <a:pt x="14" y="775"/>
                      <a:pt x="23" y="780"/>
                      <a:pt x="30" y="785"/>
                    </a:cubicBezTo>
                    <a:cubicBezTo>
                      <a:pt x="34" y="787"/>
                      <a:pt x="37" y="789"/>
                      <a:pt x="39" y="790"/>
                    </a:cubicBezTo>
                    <a:cubicBezTo>
                      <a:pt x="41" y="791"/>
                      <a:pt x="42" y="792"/>
                      <a:pt x="42" y="792"/>
                    </a:cubicBezTo>
                    <a:cubicBezTo>
                      <a:pt x="43" y="793"/>
                      <a:pt x="43" y="793"/>
                      <a:pt x="43" y="793"/>
                    </a:cubicBezTo>
                    <a:cubicBezTo>
                      <a:pt x="43" y="793"/>
                      <a:pt x="43" y="793"/>
                      <a:pt x="43" y="793"/>
                    </a:cubicBezTo>
                    <a:cubicBezTo>
                      <a:pt x="43" y="793"/>
                      <a:pt x="43" y="793"/>
                      <a:pt x="43" y="793"/>
                    </a:cubicBezTo>
                    <a:cubicBezTo>
                      <a:pt x="44" y="792"/>
                      <a:pt x="44" y="792"/>
                      <a:pt x="44" y="792"/>
                    </a:cubicBezTo>
                    <a:cubicBezTo>
                      <a:pt x="43" y="793"/>
                      <a:pt x="43" y="793"/>
                      <a:pt x="43" y="793"/>
                    </a:cubicBezTo>
                    <a:cubicBezTo>
                      <a:pt x="43" y="793"/>
                      <a:pt x="43" y="793"/>
                      <a:pt x="43" y="793"/>
                    </a:cubicBezTo>
                    <a:cubicBezTo>
                      <a:pt x="44" y="792"/>
                      <a:pt x="44" y="792"/>
                      <a:pt x="44" y="792"/>
                    </a:cubicBezTo>
                    <a:cubicBezTo>
                      <a:pt x="43" y="793"/>
                      <a:pt x="43" y="793"/>
                      <a:pt x="43" y="793"/>
                    </a:cubicBezTo>
                    <a:cubicBezTo>
                      <a:pt x="44" y="792"/>
                      <a:pt x="44" y="792"/>
                      <a:pt x="44" y="792"/>
                    </a:cubicBezTo>
                    <a:cubicBezTo>
                      <a:pt x="43" y="792"/>
                      <a:pt x="43" y="792"/>
                      <a:pt x="43" y="792"/>
                    </a:cubicBezTo>
                    <a:cubicBezTo>
                      <a:pt x="43" y="793"/>
                      <a:pt x="43" y="793"/>
                      <a:pt x="43" y="793"/>
                    </a:cubicBezTo>
                    <a:cubicBezTo>
                      <a:pt x="44" y="792"/>
                      <a:pt x="44" y="792"/>
                      <a:pt x="44" y="792"/>
                    </a:cubicBezTo>
                    <a:cubicBezTo>
                      <a:pt x="43" y="792"/>
                      <a:pt x="43" y="792"/>
                      <a:pt x="43" y="792"/>
                    </a:cubicBezTo>
                    <a:cubicBezTo>
                      <a:pt x="44" y="792"/>
                      <a:pt x="44" y="792"/>
                      <a:pt x="44" y="792"/>
                    </a:cubicBezTo>
                    <a:cubicBezTo>
                      <a:pt x="43" y="791"/>
                      <a:pt x="43" y="791"/>
                      <a:pt x="43" y="791"/>
                    </a:cubicBezTo>
                    <a:cubicBezTo>
                      <a:pt x="43" y="792"/>
                      <a:pt x="43" y="792"/>
                      <a:pt x="43" y="792"/>
                    </a:cubicBezTo>
                    <a:cubicBezTo>
                      <a:pt x="44" y="792"/>
                      <a:pt x="44" y="792"/>
                      <a:pt x="44" y="792"/>
                    </a:cubicBezTo>
                    <a:cubicBezTo>
                      <a:pt x="43" y="791"/>
                      <a:pt x="43" y="791"/>
                      <a:pt x="43" y="791"/>
                    </a:cubicBezTo>
                    <a:cubicBezTo>
                      <a:pt x="44" y="792"/>
                      <a:pt x="44" y="792"/>
                      <a:pt x="44" y="792"/>
                    </a:cubicBezTo>
                    <a:cubicBezTo>
                      <a:pt x="45" y="791"/>
                      <a:pt x="45" y="791"/>
                      <a:pt x="45" y="791"/>
                    </a:cubicBezTo>
                    <a:cubicBezTo>
                      <a:pt x="4" y="771"/>
                      <a:pt x="4" y="771"/>
                      <a:pt x="4" y="771"/>
                    </a:cubicBezTo>
                    <a:cubicBezTo>
                      <a:pt x="4" y="770"/>
                      <a:pt x="3" y="771"/>
                      <a:pt x="3" y="771"/>
                    </a:cubicBezTo>
                    <a:cubicBezTo>
                      <a:pt x="2" y="772"/>
                      <a:pt x="2" y="773"/>
                      <a:pt x="3" y="773"/>
                    </a:cubicBezTo>
                    <a:cubicBezTo>
                      <a:pt x="44" y="799"/>
                      <a:pt x="44" y="799"/>
                      <a:pt x="44" y="799"/>
                    </a:cubicBezTo>
                    <a:cubicBezTo>
                      <a:pt x="45" y="798"/>
                      <a:pt x="45" y="798"/>
                      <a:pt x="45" y="798"/>
                    </a:cubicBezTo>
                    <a:cubicBezTo>
                      <a:pt x="44" y="797"/>
                      <a:pt x="44" y="797"/>
                      <a:pt x="44" y="797"/>
                    </a:cubicBezTo>
                    <a:cubicBezTo>
                      <a:pt x="45" y="798"/>
                      <a:pt x="45" y="798"/>
                      <a:pt x="45" y="798"/>
                    </a:cubicBezTo>
                    <a:cubicBezTo>
                      <a:pt x="44" y="796"/>
                      <a:pt x="44" y="796"/>
                      <a:pt x="44" y="796"/>
                    </a:cubicBezTo>
                    <a:cubicBezTo>
                      <a:pt x="44" y="797"/>
                      <a:pt x="44" y="797"/>
                      <a:pt x="44" y="797"/>
                    </a:cubicBezTo>
                    <a:cubicBezTo>
                      <a:pt x="45" y="798"/>
                      <a:pt x="45" y="798"/>
                      <a:pt x="45" y="798"/>
                    </a:cubicBezTo>
                    <a:cubicBezTo>
                      <a:pt x="44" y="796"/>
                      <a:pt x="44" y="796"/>
                      <a:pt x="44" y="796"/>
                    </a:cubicBezTo>
                    <a:cubicBezTo>
                      <a:pt x="45" y="798"/>
                      <a:pt x="45" y="798"/>
                      <a:pt x="45" y="798"/>
                    </a:cubicBezTo>
                    <a:cubicBezTo>
                      <a:pt x="45" y="796"/>
                      <a:pt x="45" y="796"/>
                      <a:pt x="45" y="796"/>
                    </a:cubicBezTo>
                    <a:cubicBezTo>
                      <a:pt x="44" y="796"/>
                      <a:pt x="44" y="796"/>
                      <a:pt x="44" y="796"/>
                    </a:cubicBezTo>
                    <a:cubicBezTo>
                      <a:pt x="45" y="798"/>
                      <a:pt x="45" y="798"/>
                      <a:pt x="45" y="798"/>
                    </a:cubicBezTo>
                    <a:cubicBezTo>
                      <a:pt x="45" y="796"/>
                      <a:pt x="45" y="796"/>
                      <a:pt x="45" y="796"/>
                    </a:cubicBezTo>
                    <a:cubicBezTo>
                      <a:pt x="45" y="797"/>
                      <a:pt x="45" y="797"/>
                      <a:pt x="45" y="797"/>
                    </a:cubicBezTo>
                    <a:cubicBezTo>
                      <a:pt x="45" y="796"/>
                      <a:pt x="45" y="796"/>
                      <a:pt x="45" y="796"/>
                    </a:cubicBezTo>
                    <a:cubicBezTo>
                      <a:pt x="45" y="796"/>
                      <a:pt x="45" y="796"/>
                      <a:pt x="45" y="796"/>
                    </a:cubicBezTo>
                    <a:cubicBezTo>
                      <a:pt x="45" y="797"/>
                      <a:pt x="45" y="797"/>
                      <a:pt x="45" y="797"/>
                    </a:cubicBezTo>
                    <a:cubicBezTo>
                      <a:pt x="45" y="796"/>
                      <a:pt x="45" y="796"/>
                      <a:pt x="45" y="796"/>
                    </a:cubicBezTo>
                    <a:cubicBezTo>
                      <a:pt x="45" y="796"/>
                      <a:pt x="45" y="796"/>
                      <a:pt x="44" y="796"/>
                    </a:cubicBezTo>
                    <a:cubicBezTo>
                      <a:pt x="41" y="795"/>
                      <a:pt x="31" y="789"/>
                      <a:pt x="21" y="785"/>
                    </a:cubicBezTo>
                    <a:cubicBezTo>
                      <a:pt x="17" y="782"/>
                      <a:pt x="12" y="780"/>
                      <a:pt x="9" y="778"/>
                    </a:cubicBezTo>
                    <a:cubicBezTo>
                      <a:pt x="6" y="776"/>
                      <a:pt x="4" y="775"/>
                      <a:pt x="4" y="775"/>
                    </a:cubicBezTo>
                    <a:cubicBezTo>
                      <a:pt x="3" y="775"/>
                      <a:pt x="2" y="775"/>
                      <a:pt x="2" y="776"/>
                    </a:cubicBezTo>
                    <a:cubicBezTo>
                      <a:pt x="1" y="776"/>
                      <a:pt x="1" y="777"/>
                      <a:pt x="2" y="778"/>
                    </a:cubicBezTo>
                    <a:cubicBezTo>
                      <a:pt x="2" y="778"/>
                      <a:pt x="5" y="779"/>
                      <a:pt x="8" y="782"/>
                    </a:cubicBezTo>
                    <a:cubicBezTo>
                      <a:pt x="14" y="785"/>
                      <a:pt x="23" y="790"/>
                      <a:pt x="30" y="795"/>
                    </a:cubicBezTo>
                    <a:cubicBezTo>
                      <a:pt x="34" y="797"/>
                      <a:pt x="37" y="799"/>
                      <a:pt x="39" y="801"/>
                    </a:cubicBezTo>
                    <a:cubicBezTo>
                      <a:pt x="40" y="801"/>
                      <a:pt x="41" y="802"/>
                      <a:pt x="42" y="802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3" y="802"/>
                      <a:pt x="43" y="802"/>
                      <a:pt x="43" y="802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3" y="802"/>
                      <a:pt x="43" y="802"/>
                      <a:pt x="43" y="802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3" y="803"/>
                      <a:pt x="43" y="803"/>
                      <a:pt x="43" y="803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2" y="802"/>
                      <a:pt x="42" y="802"/>
                      <a:pt x="42" y="802"/>
                    </a:cubicBezTo>
                    <a:cubicBezTo>
                      <a:pt x="42" y="802"/>
                      <a:pt x="43" y="803"/>
                      <a:pt x="43" y="803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2" y="802"/>
                      <a:pt x="42" y="802"/>
                      <a:pt x="42" y="802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3" y="801"/>
                      <a:pt x="43" y="801"/>
                      <a:pt x="43" y="801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3" y="801"/>
                      <a:pt x="43" y="801"/>
                      <a:pt x="43" y="801"/>
                    </a:cubicBezTo>
                    <a:cubicBezTo>
                      <a:pt x="43" y="801"/>
                      <a:pt x="43" y="801"/>
                      <a:pt x="43" y="801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3" y="801"/>
                      <a:pt x="43" y="801"/>
                      <a:pt x="43" y="801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4" y="801"/>
                      <a:pt x="44" y="801"/>
                      <a:pt x="44" y="801"/>
                    </a:cubicBezTo>
                    <a:cubicBezTo>
                      <a:pt x="43" y="801"/>
                      <a:pt x="43" y="801"/>
                      <a:pt x="43" y="801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4" y="801"/>
                      <a:pt x="44" y="801"/>
                      <a:pt x="44" y="801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4" y="801"/>
                      <a:pt x="44" y="801"/>
                      <a:pt x="44" y="801"/>
                    </a:cubicBezTo>
                    <a:cubicBezTo>
                      <a:pt x="44" y="801"/>
                      <a:pt x="44" y="801"/>
                      <a:pt x="44" y="801"/>
                    </a:cubicBezTo>
                    <a:cubicBezTo>
                      <a:pt x="44" y="802"/>
                      <a:pt x="44" y="802"/>
                      <a:pt x="44" y="802"/>
                    </a:cubicBezTo>
                    <a:cubicBezTo>
                      <a:pt x="44" y="801"/>
                      <a:pt x="44" y="801"/>
                      <a:pt x="44" y="801"/>
                    </a:cubicBezTo>
                    <a:cubicBezTo>
                      <a:pt x="44" y="801"/>
                      <a:pt x="44" y="801"/>
                      <a:pt x="44" y="801"/>
                    </a:cubicBezTo>
                    <a:cubicBezTo>
                      <a:pt x="44" y="800"/>
                      <a:pt x="43" y="800"/>
                      <a:pt x="42" y="799"/>
                    </a:cubicBezTo>
                    <a:cubicBezTo>
                      <a:pt x="37" y="797"/>
                      <a:pt x="28" y="793"/>
                      <a:pt x="20" y="789"/>
                    </a:cubicBezTo>
                    <a:cubicBezTo>
                      <a:pt x="16" y="787"/>
                      <a:pt x="12" y="785"/>
                      <a:pt x="9" y="783"/>
                    </a:cubicBezTo>
                    <a:cubicBezTo>
                      <a:pt x="8" y="783"/>
                      <a:pt x="7" y="782"/>
                      <a:pt x="6" y="782"/>
                    </a:cubicBezTo>
                    <a:cubicBezTo>
                      <a:pt x="5" y="782"/>
                      <a:pt x="5" y="781"/>
                      <a:pt x="5" y="781"/>
                    </a:cubicBezTo>
                    <a:cubicBezTo>
                      <a:pt x="4" y="781"/>
                      <a:pt x="4" y="781"/>
                      <a:pt x="4" y="781"/>
                    </a:cubicBezTo>
                    <a:cubicBezTo>
                      <a:pt x="4" y="781"/>
                      <a:pt x="4" y="781"/>
                      <a:pt x="4" y="781"/>
                    </a:cubicBezTo>
                    <a:cubicBezTo>
                      <a:pt x="3" y="781"/>
                      <a:pt x="3" y="781"/>
                      <a:pt x="3" y="781"/>
                    </a:cubicBezTo>
                    <a:cubicBezTo>
                      <a:pt x="3" y="781"/>
                      <a:pt x="3" y="781"/>
                      <a:pt x="2" y="782"/>
                    </a:cubicBezTo>
                    <a:cubicBezTo>
                      <a:pt x="2" y="782"/>
                      <a:pt x="2" y="782"/>
                      <a:pt x="2" y="783"/>
                    </a:cubicBezTo>
                    <a:cubicBezTo>
                      <a:pt x="2" y="783"/>
                      <a:pt x="2" y="784"/>
                      <a:pt x="3" y="784"/>
                    </a:cubicBezTo>
                    <a:cubicBezTo>
                      <a:pt x="3" y="784"/>
                      <a:pt x="5" y="785"/>
                      <a:pt x="9" y="788"/>
                    </a:cubicBezTo>
                    <a:cubicBezTo>
                      <a:pt x="15" y="791"/>
                      <a:pt x="23" y="796"/>
                      <a:pt x="30" y="800"/>
                    </a:cubicBezTo>
                    <a:cubicBezTo>
                      <a:pt x="34" y="803"/>
                      <a:pt x="37" y="805"/>
                      <a:pt x="39" y="806"/>
                    </a:cubicBezTo>
                    <a:cubicBezTo>
                      <a:pt x="41" y="807"/>
                      <a:pt x="41" y="808"/>
                      <a:pt x="42" y="808"/>
                    </a:cubicBezTo>
                    <a:cubicBezTo>
                      <a:pt x="43" y="808"/>
                      <a:pt x="43" y="808"/>
                      <a:pt x="43" y="808"/>
                    </a:cubicBezTo>
                    <a:cubicBezTo>
                      <a:pt x="43" y="809"/>
                      <a:pt x="43" y="809"/>
                      <a:pt x="43" y="809"/>
                    </a:cubicBezTo>
                    <a:cubicBezTo>
                      <a:pt x="43" y="808"/>
                      <a:pt x="43" y="808"/>
                      <a:pt x="43" y="808"/>
                    </a:cubicBezTo>
                    <a:cubicBezTo>
                      <a:pt x="43" y="808"/>
                      <a:pt x="43" y="808"/>
                      <a:pt x="43" y="808"/>
                    </a:cubicBezTo>
                    <a:cubicBezTo>
                      <a:pt x="43" y="809"/>
                      <a:pt x="43" y="809"/>
                      <a:pt x="43" y="809"/>
                    </a:cubicBezTo>
                    <a:cubicBezTo>
                      <a:pt x="43" y="808"/>
                      <a:pt x="43" y="808"/>
                      <a:pt x="43" y="808"/>
                    </a:cubicBezTo>
                    <a:cubicBezTo>
                      <a:pt x="43" y="808"/>
                      <a:pt x="43" y="808"/>
                      <a:pt x="43" y="808"/>
                    </a:cubicBezTo>
                    <a:cubicBezTo>
                      <a:pt x="44" y="808"/>
                      <a:pt x="44" y="808"/>
                      <a:pt x="44" y="808"/>
                    </a:cubicBezTo>
                    <a:cubicBezTo>
                      <a:pt x="42" y="808"/>
                      <a:pt x="42" y="808"/>
                      <a:pt x="42" y="808"/>
                    </a:cubicBezTo>
                    <a:cubicBezTo>
                      <a:pt x="42" y="808"/>
                      <a:pt x="43" y="808"/>
                      <a:pt x="43" y="808"/>
                    </a:cubicBezTo>
                    <a:cubicBezTo>
                      <a:pt x="44" y="808"/>
                      <a:pt x="44" y="808"/>
                      <a:pt x="44" y="808"/>
                    </a:cubicBezTo>
                    <a:cubicBezTo>
                      <a:pt x="42" y="808"/>
                      <a:pt x="42" y="808"/>
                      <a:pt x="42" y="808"/>
                    </a:cubicBezTo>
                    <a:cubicBezTo>
                      <a:pt x="44" y="808"/>
                      <a:pt x="44" y="808"/>
                      <a:pt x="44" y="808"/>
                    </a:cubicBezTo>
                    <a:cubicBezTo>
                      <a:pt x="43" y="807"/>
                      <a:pt x="43" y="807"/>
                      <a:pt x="43" y="807"/>
                    </a:cubicBezTo>
                    <a:cubicBezTo>
                      <a:pt x="42" y="808"/>
                      <a:pt x="42" y="808"/>
                      <a:pt x="42" y="808"/>
                    </a:cubicBezTo>
                    <a:cubicBezTo>
                      <a:pt x="44" y="808"/>
                      <a:pt x="44" y="808"/>
                      <a:pt x="44" y="808"/>
                    </a:cubicBezTo>
                    <a:cubicBezTo>
                      <a:pt x="43" y="807"/>
                      <a:pt x="43" y="807"/>
                      <a:pt x="43" y="807"/>
                    </a:cubicBezTo>
                    <a:cubicBezTo>
                      <a:pt x="44" y="808"/>
                      <a:pt x="44" y="808"/>
                      <a:pt x="44" y="808"/>
                    </a:cubicBezTo>
                    <a:cubicBezTo>
                      <a:pt x="45" y="806"/>
                      <a:pt x="45" y="806"/>
                      <a:pt x="45" y="806"/>
                    </a:cubicBezTo>
                    <a:cubicBezTo>
                      <a:pt x="2" y="786"/>
                      <a:pt x="2" y="786"/>
                      <a:pt x="2" y="786"/>
                    </a:cubicBezTo>
                    <a:cubicBezTo>
                      <a:pt x="2" y="786"/>
                      <a:pt x="1" y="786"/>
                      <a:pt x="0" y="787"/>
                    </a:cubicBezTo>
                    <a:cubicBezTo>
                      <a:pt x="0" y="788"/>
                      <a:pt x="0" y="788"/>
                      <a:pt x="1" y="789"/>
                    </a:cubicBezTo>
                    <a:cubicBezTo>
                      <a:pt x="45" y="816"/>
                      <a:pt x="45" y="816"/>
                      <a:pt x="45" y="816"/>
                    </a:cubicBezTo>
                    <a:cubicBezTo>
                      <a:pt x="45" y="815"/>
                      <a:pt x="45" y="815"/>
                      <a:pt x="45" y="815"/>
                    </a:cubicBezTo>
                    <a:cubicBezTo>
                      <a:pt x="46" y="814"/>
                      <a:pt x="46" y="814"/>
                      <a:pt x="46" y="814"/>
                    </a:cubicBezTo>
                    <a:cubicBezTo>
                      <a:pt x="46" y="814"/>
                      <a:pt x="36" y="808"/>
                      <a:pt x="25" y="803"/>
                    </a:cubicBezTo>
                    <a:cubicBezTo>
                      <a:pt x="20" y="800"/>
                      <a:pt x="15" y="798"/>
                      <a:pt x="10" y="796"/>
                    </a:cubicBezTo>
                    <a:cubicBezTo>
                      <a:pt x="8" y="795"/>
                      <a:pt x="6" y="794"/>
                      <a:pt x="5" y="793"/>
                    </a:cubicBezTo>
                    <a:cubicBezTo>
                      <a:pt x="4" y="793"/>
                      <a:pt x="4" y="793"/>
                      <a:pt x="3" y="793"/>
                    </a:cubicBezTo>
                    <a:cubicBezTo>
                      <a:pt x="3" y="793"/>
                      <a:pt x="2" y="793"/>
                      <a:pt x="2" y="792"/>
                    </a:cubicBezTo>
                    <a:cubicBezTo>
                      <a:pt x="1" y="793"/>
                      <a:pt x="1" y="793"/>
                      <a:pt x="1" y="793"/>
                    </a:cubicBezTo>
                    <a:cubicBezTo>
                      <a:pt x="1" y="793"/>
                      <a:pt x="1" y="793"/>
                      <a:pt x="0" y="793"/>
                    </a:cubicBezTo>
                    <a:cubicBezTo>
                      <a:pt x="0" y="794"/>
                      <a:pt x="0" y="795"/>
                      <a:pt x="1" y="795"/>
                    </a:cubicBezTo>
                    <a:cubicBezTo>
                      <a:pt x="44" y="822"/>
                      <a:pt x="44" y="822"/>
                      <a:pt x="44" y="822"/>
                    </a:cubicBezTo>
                    <a:cubicBezTo>
                      <a:pt x="45" y="821"/>
                      <a:pt x="45" y="821"/>
                      <a:pt x="45" y="821"/>
                    </a:cubicBezTo>
                    <a:cubicBezTo>
                      <a:pt x="46" y="820"/>
                      <a:pt x="46" y="820"/>
                      <a:pt x="46" y="820"/>
                    </a:cubicBezTo>
                    <a:cubicBezTo>
                      <a:pt x="46" y="820"/>
                      <a:pt x="36" y="815"/>
                      <a:pt x="26" y="810"/>
                    </a:cubicBezTo>
                    <a:cubicBezTo>
                      <a:pt x="20" y="807"/>
                      <a:pt x="15" y="804"/>
                      <a:pt x="11" y="802"/>
                    </a:cubicBezTo>
                    <a:cubicBezTo>
                      <a:pt x="9" y="801"/>
                      <a:pt x="7" y="801"/>
                      <a:pt x="6" y="800"/>
                    </a:cubicBezTo>
                    <a:cubicBezTo>
                      <a:pt x="5" y="800"/>
                      <a:pt x="4" y="799"/>
                      <a:pt x="4" y="799"/>
                    </a:cubicBezTo>
                    <a:cubicBezTo>
                      <a:pt x="3" y="799"/>
                      <a:pt x="3" y="799"/>
                      <a:pt x="2" y="799"/>
                    </a:cubicBezTo>
                    <a:cubicBezTo>
                      <a:pt x="2" y="799"/>
                      <a:pt x="2" y="799"/>
                      <a:pt x="2" y="799"/>
                    </a:cubicBezTo>
                    <a:cubicBezTo>
                      <a:pt x="1" y="799"/>
                      <a:pt x="1" y="799"/>
                      <a:pt x="1" y="800"/>
                    </a:cubicBezTo>
                    <a:cubicBezTo>
                      <a:pt x="2" y="801"/>
                      <a:pt x="2" y="801"/>
                      <a:pt x="2" y="801"/>
                    </a:cubicBezTo>
                    <a:cubicBezTo>
                      <a:pt x="1" y="800"/>
                      <a:pt x="1" y="800"/>
                      <a:pt x="1" y="800"/>
                    </a:cubicBezTo>
                    <a:cubicBezTo>
                      <a:pt x="1" y="801"/>
                      <a:pt x="1" y="801"/>
                      <a:pt x="1" y="801"/>
                    </a:cubicBezTo>
                    <a:cubicBezTo>
                      <a:pt x="1" y="801"/>
                      <a:pt x="1" y="801"/>
                      <a:pt x="1" y="801"/>
                    </a:cubicBezTo>
                    <a:cubicBezTo>
                      <a:pt x="1" y="802"/>
                      <a:pt x="1" y="802"/>
                      <a:pt x="2" y="802"/>
                    </a:cubicBezTo>
                    <a:cubicBezTo>
                      <a:pt x="3" y="804"/>
                      <a:pt x="7" y="806"/>
                      <a:pt x="11" y="808"/>
                    </a:cubicBezTo>
                    <a:cubicBezTo>
                      <a:pt x="17" y="812"/>
                      <a:pt x="25" y="817"/>
                      <a:pt x="32" y="820"/>
                    </a:cubicBezTo>
                    <a:cubicBezTo>
                      <a:pt x="35" y="822"/>
                      <a:pt x="38" y="824"/>
                      <a:pt x="40" y="825"/>
                    </a:cubicBezTo>
                    <a:cubicBezTo>
                      <a:pt x="41" y="826"/>
                      <a:pt x="42" y="827"/>
                      <a:pt x="42" y="827"/>
                    </a:cubicBezTo>
                    <a:cubicBezTo>
                      <a:pt x="43" y="827"/>
                      <a:pt x="43" y="827"/>
                      <a:pt x="43" y="827"/>
                    </a:cubicBezTo>
                    <a:cubicBezTo>
                      <a:pt x="43" y="827"/>
                      <a:pt x="43" y="827"/>
                      <a:pt x="43" y="827"/>
                    </a:cubicBezTo>
                    <a:cubicBezTo>
                      <a:pt x="43" y="827"/>
                      <a:pt x="43" y="827"/>
                      <a:pt x="43" y="827"/>
                    </a:cubicBezTo>
                    <a:cubicBezTo>
                      <a:pt x="43" y="827"/>
                      <a:pt x="43" y="827"/>
                      <a:pt x="43" y="827"/>
                    </a:cubicBezTo>
                    <a:cubicBezTo>
                      <a:pt x="43" y="827"/>
                      <a:pt x="43" y="827"/>
                      <a:pt x="43" y="827"/>
                    </a:cubicBezTo>
                    <a:cubicBezTo>
                      <a:pt x="43" y="827"/>
                      <a:pt x="43" y="827"/>
                      <a:pt x="43" y="827"/>
                    </a:cubicBezTo>
                    <a:cubicBezTo>
                      <a:pt x="44" y="827"/>
                      <a:pt x="44" y="827"/>
                      <a:pt x="44" y="827"/>
                    </a:cubicBezTo>
                    <a:cubicBezTo>
                      <a:pt x="42" y="827"/>
                      <a:pt x="42" y="827"/>
                      <a:pt x="42" y="827"/>
                    </a:cubicBezTo>
                    <a:cubicBezTo>
                      <a:pt x="42" y="827"/>
                      <a:pt x="43" y="827"/>
                      <a:pt x="43" y="827"/>
                    </a:cubicBezTo>
                    <a:cubicBezTo>
                      <a:pt x="44" y="827"/>
                      <a:pt x="44" y="827"/>
                      <a:pt x="44" y="827"/>
                    </a:cubicBezTo>
                    <a:cubicBezTo>
                      <a:pt x="42" y="827"/>
                      <a:pt x="42" y="827"/>
                      <a:pt x="42" y="827"/>
                    </a:cubicBezTo>
                    <a:cubicBezTo>
                      <a:pt x="44" y="827"/>
                      <a:pt x="44" y="827"/>
                      <a:pt x="44" y="827"/>
                    </a:cubicBezTo>
                    <a:cubicBezTo>
                      <a:pt x="43" y="826"/>
                      <a:pt x="43" y="826"/>
                      <a:pt x="43" y="826"/>
                    </a:cubicBezTo>
                    <a:cubicBezTo>
                      <a:pt x="42" y="827"/>
                      <a:pt x="42" y="827"/>
                      <a:pt x="42" y="827"/>
                    </a:cubicBezTo>
                    <a:cubicBezTo>
                      <a:pt x="44" y="827"/>
                      <a:pt x="44" y="827"/>
                      <a:pt x="44" y="827"/>
                    </a:cubicBezTo>
                    <a:cubicBezTo>
                      <a:pt x="43" y="826"/>
                      <a:pt x="43" y="826"/>
                      <a:pt x="43" y="826"/>
                    </a:cubicBezTo>
                    <a:cubicBezTo>
                      <a:pt x="44" y="827"/>
                      <a:pt x="44" y="827"/>
                      <a:pt x="44" y="827"/>
                    </a:cubicBezTo>
                    <a:cubicBezTo>
                      <a:pt x="44" y="825"/>
                      <a:pt x="44" y="825"/>
                      <a:pt x="44" y="825"/>
                    </a:cubicBezTo>
                    <a:cubicBezTo>
                      <a:pt x="44" y="825"/>
                      <a:pt x="35" y="821"/>
                      <a:pt x="24" y="816"/>
                    </a:cubicBezTo>
                    <a:cubicBezTo>
                      <a:pt x="19" y="814"/>
                      <a:pt x="14" y="811"/>
                      <a:pt x="10" y="810"/>
                    </a:cubicBezTo>
                    <a:cubicBezTo>
                      <a:pt x="8" y="809"/>
                      <a:pt x="7" y="808"/>
                      <a:pt x="5" y="807"/>
                    </a:cubicBezTo>
                    <a:cubicBezTo>
                      <a:pt x="5" y="807"/>
                      <a:pt x="4" y="807"/>
                      <a:pt x="4" y="807"/>
                    </a:cubicBezTo>
                    <a:cubicBezTo>
                      <a:pt x="3" y="807"/>
                      <a:pt x="3" y="807"/>
                      <a:pt x="3" y="807"/>
                    </a:cubicBezTo>
                    <a:cubicBezTo>
                      <a:pt x="3" y="807"/>
                      <a:pt x="3" y="807"/>
                      <a:pt x="3" y="807"/>
                    </a:cubicBezTo>
                    <a:cubicBezTo>
                      <a:pt x="2" y="807"/>
                      <a:pt x="2" y="807"/>
                      <a:pt x="2" y="807"/>
                    </a:cubicBezTo>
                    <a:cubicBezTo>
                      <a:pt x="2" y="807"/>
                      <a:pt x="2" y="807"/>
                      <a:pt x="1" y="807"/>
                    </a:cubicBezTo>
                    <a:cubicBezTo>
                      <a:pt x="1" y="808"/>
                      <a:pt x="1" y="809"/>
                      <a:pt x="2" y="809"/>
                    </a:cubicBezTo>
                    <a:cubicBezTo>
                      <a:pt x="44" y="836"/>
                      <a:pt x="44" y="836"/>
                      <a:pt x="44" y="836"/>
                    </a:cubicBezTo>
                    <a:cubicBezTo>
                      <a:pt x="45" y="834"/>
                      <a:pt x="45" y="834"/>
                      <a:pt x="45" y="834"/>
                    </a:cubicBezTo>
                    <a:cubicBezTo>
                      <a:pt x="43" y="833"/>
                      <a:pt x="43" y="833"/>
                      <a:pt x="43" y="833"/>
                    </a:cubicBezTo>
                    <a:cubicBezTo>
                      <a:pt x="45" y="834"/>
                      <a:pt x="45" y="834"/>
                      <a:pt x="45" y="834"/>
                    </a:cubicBezTo>
                    <a:cubicBezTo>
                      <a:pt x="44" y="833"/>
                      <a:pt x="44" y="833"/>
                      <a:pt x="44" y="833"/>
                    </a:cubicBezTo>
                    <a:cubicBezTo>
                      <a:pt x="44" y="833"/>
                      <a:pt x="44" y="833"/>
                      <a:pt x="43" y="833"/>
                    </a:cubicBezTo>
                    <a:cubicBezTo>
                      <a:pt x="45" y="834"/>
                      <a:pt x="45" y="834"/>
                      <a:pt x="45" y="834"/>
                    </a:cubicBezTo>
                    <a:cubicBezTo>
                      <a:pt x="44" y="833"/>
                      <a:pt x="44" y="833"/>
                      <a:pt x="44" y="833"/>
                    </a:cubicBezTo>
                    <a:cubicBezTo>
                      <a:pt x="44" y="834"/>
                      <a:pt x="44" y="834"/>
                      <a:pt x="44" y="834"/>
                    </a:cubicBezTo>
                    <a:cubicBezTo>
                      <a:pt x="44" y="833"/>
                      <a:pt x="44" y="833"/>
                      <a:pt x="44" y="833"/>
                    </a:cubicBezTo>
                    <a:cubicBezTo>
                      <a:pt x="44" y="833"/>
                      <a:pt x="44" y="833"/>
                      <a:pt x="44" y="833"/>
                    </a:cubicBezTo>
                    <a:cubicBezTo>
                      <a:pt x="44" y="834"/>
                      <a:pt x="44" y="834"/>
                      <a:pt x="44" y="834"/>
                    </a:cubicBezTo>
                    <a:cubicBezTo>
                      <a:pt x="44" y="833"/>
                      <a:pt x="44" y="833"/>
                      <a:pt x="44" y="833"/>
                    </a:cubicBezTo>
                    <a:cubicBezTo>
                      <a:pt x="44" y="834"/>
                      <a:pt x="44" y="834"/>
                      <a:pt x="44" y="834"/>
                    </a:cubicBezTo>
                    <a:cubicBezTo>
                      <a:pt x="45" y="833"/>
                      <a:pt x="45" y="833"/>
                      <a:pt x="45" y="833"/>
                    </a:cubicBezTo>
                    <a:cubicBezTo>
                      <a:pt x="44" y="833"/>
                      <a:pt x="44" y="833"/>
                      <a:pt x="44" y="833"/>
                    </a:cubicBezTo>
                    <a:cubicBezTo>
                      <a:pt x="44" y="834"/>
                      <a:pt x="44" y="834"/>
                      <a:pt x="44" y="834"/>
                    </a:cubicBezTo>
                    <a:cubicBezTo>
                      <a:pt x="45" y="833"/>
                      <a:pt x="45" y="833"/>
                      <a:pt x="45" y="833"/>
                    </a:cubicBezTo>
                    <a:cubicBezTo>
                      <a:pt x="45" y="833"/>
                      <a:pt x="44" y="832"/>
                      <a:pt x="42" y="832"/>
                    </a:cubicBezTo>
                    <a:cubicBezTo>
                      <a:pt x="38" y="830"/>
                      <a:pt x="28" y="826"/>
                      <a:pt x="20" y="822"/>
                    </a:cubicBezTo>
                    <a:cubicBezTo>
                      <a:pt x="16" y="820"/>
                      <a:pt x="12" y="818"/>
                      <a:pt x="9" y="817"/>
                    </a:cubicBezTo>
                    <a:cubicBezTo>
                      <a:pt x="7" y="816"/>
                      <a:pt x="6" y="815"/>
                      <a:pt x="5" y="815"/>
                    </a:cubicBezTo>
                    <a:cubicBezTo>
                      <a:pt x="5" y="815"/>
                      <a:pt x="4" y="815"/>
                      <a:pt x="4" y="814"/>
                    </a:cubicBezTo>
                    <a:cubicBezTo>
                      <a:pt x="4" y="814"/>
                      <a:pt x="4" y="814"/>
                      <a:pt x="4" y="814"/>
                    </a:cubicBezTo>
                    <a:cubicBezTo>
                      <a:pt x="4" y="814"/>
                      <a:pt x="4" y="814"/>
                      <a:pt x="4" y="814"/>
                    </a:cubicBezTo>
                    <a:cubicBezTo>
                      <a:pt x="3" y="814"/>
                      <a:pt x="3" y="814"/>
                      <a:pt x="3" y="814"/>
                    </a:cubicBezTo>
                    <a:cubicBezTo>
                      <a:pt x="3" y="814"/>
                      <a:pt x="3" y="814"/>
                      <a:pt x="3" y="814"/>
                    </a:cubicBezTo>
                    <a:cubicBezTo>
                      <a:pt x="2" y="814"/>
                      <a:pt x="2" y="814"/>
                      <a:pt x="2" y="815"/>
                    </a:cubicBezTo>
                    <a:cubicBezTo>
                      <a:pt x="2" y="815"/>
                      <a:pt x="2" y="816"/>
                      <a:pt x="2" y="816"/>
                    </a:cubicBezTo>
                    <a:cubicBezTo>
                      <a:pt x="2" y="816"/>
                      <a:pt x="2" y="817"/>
                      <a:pt x="2" y="817"/>
                    </a:cubicBezTo>
                    <a:cubicBezTo>
                      <a:pt x="2" y="817"/>
                      <a:pt x="5" y="819"/>
                      <a:pt x="9" y="821"/>
                    </a:cubicBezTo>
                    <a:cubicBezTo>
                      <a:pt x="15" y="824"/>
                      <a:pt x="24" y="830"/>
                      <a:pt x="31" y="834"/>
                    </a:cubicBezTo>
                    <a:cubicBezTo>
                      <a:pt x="35" y="837"/>
                      <a:pt x="38" y="839"/>
                      <a:pt x="40" y="840"/>
                    </a:cubicBezTo>
                    <a:cubicBezTo>
                      <a:pt x="42" y="841"/>
                      <a:pt x="43" y="842"/>
                      <a:pt x="43" y="842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5" y="842"/>
                      <a:pt x="45" y="842"/>
                      <a:pt x="45" y="842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5" y="842"/>
                      <a:pt x="45" y="842"/>
                      <a:pt x="45" y="842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5" y="842"/>
                      <a:pt x="45" y="842"/>
                      <a:pt x="45" y="842"/>
                    </a:cubicBezTo>
                    <a:cubicBezTo>
                      <a:pt x="44" y="842"/>
                      <a:pt x="44" y="842"/>
                      <a:pt x="44" y="842"/>
                    </a:cubicBezTo>
                    <a:cubicBezTo>
                      <a:pt x="44" y="843"/>
                      <a:pt x="44" y="843"/>
                      <a:pt x="44" y="843"/>
                    </a:cubicBezTo>
                    <a:cubicBezTo>
                      <a:pt x="45" y="842"/>
                      <a:pt x="45" y="842"/>
                      <a:pt x="45" y="842"/>
                    </a:cubicBezTo>
                    <a:cubicBezTo>
                      <a:pt x="44" y="842"/>
                      <a:pt x="44" y="842"/>
                      <a:pt x="44" y="842"/>
                    </a:cubicBezTo>
                    <a:cubicBezTo>
                      <a:pt x="45" y="842"/>
                      <a:pt x="45" y="842"/>
                      <a:pt x="45" y="842"/>
                    </a:cubicBezTo>
                    <a:cubicBezTo>
                      <a:pt x="44" y="841"/>
                      <a:pt x="44" y="841"/>
                      <a:pt x="44" y="841"/>
                    </a:cubicBezTo>
                    <a:cubicBezTo>
                      <a:pt x="44" y="842"/>
                      <a:pt x="44" y="842"/>
                      <a:pt x="44" y="842"/>
                    </a:cubicBezTo>
                    <a:cubicBezTo>
                      <a:pt x="45" y="842"/>
                      <a:pt x="45" y="842"/>
                      <a:pt x="45" y="842"/>
                    </a:cubicBezTo>
                    <a:cubicBezTo>
                      <a:pt x="44" y="841"/>
                      <a:pt x="44" y="841"/>
                      <a:pt x="44" y="841"/>
                    </a:cubicBezTo>
                    <a:cubicBezTo>
                      <a:pt x="45" y="842"/>
                      <a:pt x="45" y="842"/>
                      <a:pt x="45" y="842"/>
                    </a:cubicBezTo>
                    <a:cubicBezTo>
                      <a:pt x="46" y="840"/>
                      <a:pt x="46" y="840"/>
                      <a:pt x="46" y="840"/>
                    </a:cubicBezTo>
                    <a:cubicBezTo>
                      <a:pt x="4" y="822"/>
                      <a:pt x="4" y="822"/>
                      <a:pt x="4" y="822"/>
                    </a:cubicBezTo>
                    <a:cubicBezTo>
                      <a:pt x="4" y="822"/>
                      <a:pt x="3" y="822"/>
                      <a:pt x="2" y="822"/>
                    </a:cubicBezTo>
                    <a:cubicBezTo>
                      <a:pt x="2" y="823"/>
                      <a:pt x="2" y="823"/>
                      <a:pt x="2" y="823"/>
                    </a:cubicBezTo>
                    <a:cubicBezTo>
                      <a:pt x="2" y="824"/>
                      <a:pt x="2" y="824"/>
                      <a:pt x="2" y="824"/>
                    </a:cubicBezTo>
                    <a:cubicBezTo>
                      <a:pt x="3" y="825"/>
                      <a:pt x="3" y="825"/>
                      <a:pt x="3" y="825"/>
                    </a:cubicBezTo>
                    <a:cubicBezTo>
                      <a:pt x="3" y="825"/>
                      <a:pt x="4" y="826"/>
                      <a:pt x="6" y="827"/>
                    </a:cubicBezTo>
                    <a:cubicBezTo>
                      <a:pt x="15" y="833"/>
                      <a:pt x="44" y="850"/>
                      <a:pt x="44" y="850"/>
                    </a:cubicBezTo>
                    <a:cubicBezTo>
                      <a:pt x="45" y="849"/>
                      <a:pt x="45" y="849"/>
                      <a:pt x="45" y="849"/>
                    </a:cubicBezTo>
                    <a:cubicBezTo>
                      <a:pt x="43" y="848"/>
                      <a:pt x="43" y="848"/>
                      <a:pt x="43" y="848"/>
                    </a:cubicBezTo>
                    <a:cubicBezTo>
                      <a:pt x="44" y="849"/>
                      <a:pt x="44" y="849"/>
                      <a:pt x="44" y="849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8"/>
                      <a:pt x="44" y="848"/>
                      <a:pt x="43" y="848"/>
                    </a:cubicBezTo>
                    <a:cubicBezTo>
                      <a:pt x="44" y="849"/>
                      <a:pt x="44" y="849"/>
                      <a:pt x="44" y="849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9"/>
                      <a:pt x="44" y="849"/>
                      <a:pt x="44" y="849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9"/>
                      <a:pt x="44" y="849"/>
                      <a:pt x="44" y="849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8"/>
                      <a:pt x="44" y="848"/>
                      <a:pt x="44" y="848"/>
                    </a:cubicBezTo>
                    <a:cubicBezTo>
                      <a:pt x="44" y="848"/>
                      <a:pt x="43" y="847"/>
                      <a:pt x="42" y="847"/>
                    </a:cubicBezTo>
                    <a:cubicBezTo>
                      <a:pt x="37" y="845"/>
                      <a:pt x="28" y="840"/>
                      <a:pt x="20" y="836"/>
                    </a:cubicBezTo>
                    <a:cubicBezTo>
                      <a:pt x="16" y="834"/>
                      <a:pt x="12" y="832"/>
                      <a:pt x="9" y="831"/>
                    </a:cubicBezTo>
                    <a:cubicBezTo>
                      <a:pt x="8" y="830"/>
                      <a:pt x="6" y="830"/>
                      <a:pt x="6" y="829"/>
                    </a:cubicBezTo>
                    <a:cubicBezTo>
                      <a:pt x="5" y="829"/>
                      <a:pt x="5" y="829"/>
                      <a:pt x="5" y="829"/>
                    </a:cubicBezTo>
                    <a:cubicBezTo>
                      <a:pt x="4" y="829"/>
                      <a:pt x="4" y="829"/>
                      <a:pt x="4" y="829"/>
                    </a:cubicBezTo>
                    <a:cubicBezTo>
                      <a:pt x="4" y="829"/>
                      <a:pt x="4" y="829"/>
                      <a:pt x="4" y="829"/>
                    </a:cubicBezTo>
                    <a:cubicBezTo>
                      <a:pt x="4" y="829"/>
                      <a:pt x="4" y="829"/>
                      <a:pt x="4" y="829"/>
                    </a:cubicBezTo>
                    <a:cubicBezTo>
                      <a:pt x="4" y="829"/>
                      <a:pt x="4" y="829"/>
                      <a:pt x="4" y="829"/>
                    </a:cubicBezTo>
                    <a:cubicBezTo>
                      <a:pt x="3" y="829"/>
                      <a:pt x="3" y="829"/>
                      <a:pt x="3" y="829"/>
                    </a:cubicBezTo>
                    <a:cubicBezTo>
                      <a:pt x="2" y="830"/>
                      <a:pt x="2" y="830"/>
                      <a:pt x="2" y="830"/>
                    </a:cubicBezTo>
                    <a:cubicBezTo>
                      <a:pt x="4" y="830"/>
                      <a:pt x="4" y="830"/>
                      <a:pt x="4" y="830"/>
                    </a:cubicBezTo>
                    <a:cubicBezTo>
                      <a:pt x="2" y="829"/>
                      <a:pt x="2" y="829"/>
                      <a:pt x="2" y="829"/>
                    </a:cubicBezTo>
                    <a:cubicBezTo>
                      <a:pt x="2" y="830"/>
                      <a:pt x="2" y="830"/>
                      <a:pt x="2" y="830"/>
                    </a:cubicBezTo>
                    <a:cubicBezTo>
                      <a:pt x="2" y="831"/>
                      <a:pt x="2" y="831"/>
                      <a:pt x="3" y="831"/>
                    </a:cubicBezTo>
                    <a:cubicBezTo>
                      <a:pt x="3" y="832"/>
                      <a:pt x="3" y="832"/>
                      <a:pt x="4" y="832"/>
                    </a:cubicBezTo>
                    <a:cubicBezTo>
                      <a:pt x="5" y="834"/>
                      <a:pt x="8" y="836"/>
                      <a:pt x="12" y="838"/>
                    </a:cubicBezTo>
                    <a:cubicBezTo>
                      <a:pt x="25" y="846"/>
                      <a:pt x="43" y="857"/>
                      <a:pt x="43" y="857"/>
                    </a:cubicBezTo>
                    <a:cubicBezTo>
                      <a:pt x="44" y="855"/>
                      <a:pt x="44" y="855"/>
                      <a:pt x="44" y="855"/>
                    </a:cubicBezTo>
                    <a:cubicBezTo>
                      <a:pt x="45" y="854"/>
                      <a:pt x="45" y="854"/>
                      <a:pt x="45" y="854"/>
                    </a:cubicBezTo>
                    <a:cubicBezTo>
                      <a:pt x="3" y="835"/>
                      <a:pt x="3" y="835"/>
                      <a:pt x="3" y="835"/>
                    </a:cubicBezTo>
                    <a:cubicBezTo>
                      <a:pt x="2" y="835"/>
                      <a:pt x="2" y="835"/>
                      <a:pt x="1" y="835"/>
                    </a:cubicBezTo>
                    <a:cubicBezTo>
                      <a:pt x="1" y="836"/>
                      <a:pt x="1" y="836"/>
                      <a:pt x="1" y="837"/>
                    </a:cubicBezTo>
                    <a:cubicBezTo>
                      <a:pt x="1" y="837"/>
                      <a:pt x="1" y="837"/>
                      <a:pt x="1" y="838"/>
                    </a:cubicBezTo>
                    <a:cubicBezTo>
                      <a:pt x="1" y="838"/>
                      <a:pt x="1" y="838"/>
                      <a:pt x="1" y="838"/>
                    </a:cubicBezTo>
                    <a:cubicBezTo>
                      <a:pt x="1" y="838"/>
                      <a:pt x="2" y="838"/>
                      <a:pt x="2" y="839"/>
                    </a:cubicBezTo>
                    <a:cubicBezTo>
                      <a:pt x="5" y="841"/>
                      <a:pt x="16" y="847"/>
                      <a:pt x="25" y="853"/>
                    </a:cubicBezTo>
                    <a:cubicBezTo>
                      <a:pt x="30" y="856"/>
                      <a:pt x="35" y="859"/>
                      <a:pt x="39" y="861"/>
                    </a:cubicBezTo>
                    <a:cubicBezTo>
                      <a:pt x="40" y="862"/>
                      <a:pt x="42" y="863"/>
                      <a:pt x="43" y="864"/>
                    </a:cubicBezTo>
                    <a:cubicBezTo>
                      <a:pt x="43" y="864"/>
                      <a:pt x="43" y="864"/>
                      <a:pt x="44" y="864"/>
                    </a:cubicBezTo>
                    <a:cubicBezTo>
                      <a:pt x="44" y="865"/>
                      <a:pt x="44" y="865"/>
                      <a:pt x="44" y="865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4" y="865"/>
                      <a:pt x="44" y="865"/>
                      <a:pt x="44" y="865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5" y="864"/>
                      <a:pt x="45" y="864"/>
                      <a:pt x="45" y="864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5" y="864"/>
                      <a:pt x="45" y="864"/>
                      <a:pt x="45" y="864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5" y="864"/>
                      <a:pt x="45" y="864"/>
                      <a:pt x="45" y="864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5" y="864"/>
                      <a:pt x="45" y="864"/>
                      <a:pt x="45" y="864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5" y="864"/>
                      <a:pt x="45" y="864"/>
                      <a:pt x="45" y="864"/>
                    </a:cubicBezTo>
                    <a:cubicBezTo>
                      <a:pt x="44" y="863"/>
                      <a:pt x="44" y="863"/>
                      <a:pt x="44" y="863"/>
                    </a:cubicBezTo>
                    <a:cubicBezTo>
                      <a:pt x="45" y="864"/>
                      <a:pt x="45" y="864"/>
                      <a:pt x="45" y="864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4" y="863"/>
                      <a:pt x="44" y="863"/>
                      <a:pt x="44" y="863"/>
                    </a:cubicBezTo>
                    <a:cubicBezTo>
                      <a:pt x="45" y="864"/>
                      <a:pt x="45" y="864"/>
                      <a:pt x="45" y="864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5" y="863"/>
                      <a:pt x="45" y="863"/>
                      <a:pt x="45" y="863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5" y="863"/>
                      <a:pt x="45" y="863"/>
                      <a:pt x="45" y="863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5" y="863"/>
                      <a:pt x="45" y="863"/>
                      <a:pt x="45" y="863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5" y="863"/>
                      <a:pt x="45" y="863"/>
                      <a:pt x="45" y="863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5" y="862"/>
                      <a:pt x="45" y="862"/>
                      <a:pt x="45" y="862"/>
                    </a:cubicBezTo>
                    <a:cubicBezTo>
                      <a:pt x="45" y="862"/>
                      <a:pt x="44" y="862"/>
                      <a:pt x="42" y="861"/>
                    </a:cubicBezTo>
                    <a:cubicBezTo>
                      <a:pt x="38" y="859"/>
                      <a:pt x="28" y="853"/>
                      <a:pt x="20" y="849"/>
                    </a:cubicBezTo>
                    <a:cubicBezTo>
                      <a:pt x="15" y="847"/>
                      <a:pt x="11" y="845"/>
                      <a:pt x="8" y="843"/>
                    </a:cubicBezTo>
                    <a:cubicBezTo>
                      <a:pt x="7" y="842"/>
                      <a:pt x="5" y="842"/>
                      <a:pt x="4" y="841"/>
                    </a:cubicBezTo>
                    <a:cubicBezTo>
                      <a:pt x="4" y="841"/>
                      <a:pt x="3" y="841"/>
                      <a:pt x="3" y="841"/>
                    </a:cubicBezTo>
                    <a:cubicBezTo>
                      <a:pt x="3" y="841"/>
                      <a:pt x="2" y="840"/>
                      <a:pt x="2" y="840"/>
                    </a:cubicBezTo>
                    <a:cubicBezTo>
                      <a:pt x="1" y="840"/>
                      <a:pt x="1" y="840"/>
                      <a:pt x="1" y="840"/>
                    </a:cubicBezTo>
                    <a:cubicBezTo>
                      <a:pt x="1" y="841"/>
                      <a:pt x="1" y="841"/>
                      <a:pt x="0" y="841"/>
                    </a:cubicBezTo>
                    <a:cubicBezTo>
                      <a:pt x="0" y="842"/>
                      <a:pt x="0" y="843"/>
                      <a:pt x="1" y="843"/>
                    </a:cubicBezTo>
                    <a:cubicBezTo>
                      <a:pt x="22" y="857"/>
                      <a:pt x="22" y="857"/>
                      <a:pt x="22" y="857"/>
                    </a:cubicBezTo>
                    <a:cubicBezTo>
                      <a:pt x="4" y="848"/>
                      <a:pt x="4" y="848"/>
                      <a:pt x="4" y="848"/>
                    </a:cubicBezTo>
                    <a:cubicBezTo>
                      <a:pt x="4" y="848"/>
                      <a:pt x="3" y="848"/>
                      <a:pt x="2" y="849"/>
                    </a:cubicBezTo>
                    <a:cubicBezTo>
                      <a:pt x="2" y="849"/>
                      <a:pt x="2" y="850"/>
                      <a:pt x="3" y="851"/>
                    </a:cubicBezTo>
                    <a:cubicBezTo>
                      <a:pt x="3" y="851"/>
                      <a:pt x="5" y="852"/>
                      <a:pt x="9" y="855"/>
                    </a:cubicBezTo>
                    <a:cubicBezTo>
                      <a:pt x="15" y="858"/>
                      <a:pt x="23" y="863"/>
                      <a:pt x="30" y="868"/>
                    </a:cubicBezTo>
                    <a:cubicBezTo>
                      <a:pt x="34" y="870"/>
                      <a:pt x="37" y="872"/>
                      <a:pt x="39" y="873"/>
                    </a:cubicBezTo>
                    <a:cubicBezTo>
                      <a:pt x="41" y="874"/>
                      <a:pt x="42" y="875"/>
                      <a:pt x="42" y="875"/>
                    </a:cubicBezTo>
                    <a:cubicBezTo>
                      <a:pt x="43" y="876"/>
                      <a:pt x="43" y="876"/>
                      <a:pt x="43" y="876"/>
                    </a:cubicBezTo>
                    <a:cubicBezTo>
                      <a:pt x="43" y="876"/>
                      <a:pt x="43" y="876"/>
                      <a:pt x="43" y="876"/>
                    </a:cubicBezTo>
                    <a:cubicBezTo>
                      <a:pt x="43" y="876"/>
                      <a:pt x="43" y="876"/>
                      <a:pt x="43" y="876"/>
                    </a:cubicBezTo>
                    <a:cubicBezTo>
                      <a:pt x="43" y="875"/>
                      <a:pt x="43" y="875"/>
                      <a:pt x="43" y="875"/>
                    </a:cubicBezTo>
                    <a:cubicBezTo>
                      <a:pt x="43" y="876"/>
                      <a:pt x="43" y="876"/>
                      <a:pt x="43" y="876"/>
                    </a:cubicBezTo>
                    <a:cubicBezTo>
                      <a:pt x="43" y="876"/>
                      <a:pt x="43" y="876"/>
                      <a:pt x="43" y="876"/>
                    </a:cubicBezTo>
                    <a:cubicBezTo>
                      <a:pt x="43" y="875"/>
                      <a:pt x="43" y="875"/>
                      <a:pt x="43" y="875"/>
                    </a:cubicBezTo>
                    <a:cubicBezTo>
                      <a:pt x="43" y="876"/>
                      <a:pt x="43" y="876"/>
                      <a:pt x="43" y="876"/>
                    </a:cubicBezTo>
                    <a:cubicBezTo>
                      <a:pt x="44" y="875"/>
                      <a:pt x="44" y="875"/>
                      <a:pt x="44" y="875"/>
                    </a:cubicBezTo>
                    <a:cubicBezTo>
                      <a:pt x="43" y="875"/>
                      <a:pt x="43" y="875"/>
                      <a:pt x="43" y="875"/>
                    </a:cubicBezTo>
                    <a:cubicBezTo>
                      <a:pt x="43" y="876"/>
                      <a:pt x="43" y="876"/>
                      <a:pt x="43" y="876"/>
                    </a:cubicBezTo>
                    <a:cubicBezTo>
                      <a:pt x="44" y="875"/>
                      <a:pt x="44" y="875"/>
                      <a:pt x="44" y="875"/>
                    </a:cubicBezTo>
                    <a:cubicBezTo>
                      <a:pt x="43" y="875"/>
                      <a:pt x="43" y="875"/>
                      <a:pt x="43" y="875"/>
                    </a:cubicBezTo>
                    <a:cubicBezTo>
                      <a:pt x="44" y="875"/>
                      <a:pt x="44" y="875"/>
                      <a:pt x="44" y="875"/>
                    </a:cubicBezTo>
                    <a:cubicBezTo>
                      <a:pt x="42" y="875"/>
                      <a:pt x="42" y="875"/>
                      <a:pt x="42" y="875"/>
                    </a:cubicBezTo>
                    <a:cubicBezTo>
                      <a:pt x="43" y="875"/>
                      <a:pt x="43" y="875"/>
                      <a:pt x="43" y="875"/>
                    </a:cubicBezTo>
                    <a:cubicBezTo>
                      <a:pt x="44" y="875"/>
                      <a:pt x="44" y="875"/>
                      <a:pt x="44" y="875"/>
                    </a:cubicBezTo>
                    <a:cubicBezTo>
                      <a:pt x="42" y="875"/>
                      <a:pt x="42" y="875"/>
                      <a:pt x="42" y="875"/>
                    </a:cubicBezTo>
                    <a:cubicBezTo>
                      <a:pt x="44" y="875"/>
                      <a:pt x="44" y="875"/>
                      <a:pt x="44" y="875"/>
                    </a:cubicBezTo>
                    <a:cubicBezTo>
                      <a:pt x="45" y="873"/>
                      <a:pt x="45" y="873"/>
                      <a:pt x="45" y="873"/>
                    </a:cubicBezTo>
                    <a:cubicBezTo>
                      <a:pt x="45" y="873"/>
                      <a:pt x="35" y="869"/>
                      <a:pt x="25" y="864"/>
                    </a:cubicBezTo>
                    <a:cubicBezTo>
                      <a:pt x="20" y="862"/>
                      <a:pt x="15" y="859"/>
                      <a:pt x="11" y="857"/>
                    </a:cubicBezTo>
                    <a:cubicBezTo>
                      <a:pt x="9" y="857"/>
                      <a:pt x="8" y="856"/>
                      <a:pt x="6" y="855"/>
                    </a:cubicBezTo>
                    <a:cubicBezTo>
                      <a:pt x="6" y="855"/>
                      <a:pt x="5" y="855"/>
                      <a:pt x="5" y="855"/>
                    </a:cubicBezTo>
                    <a:cubicBezTo>
                      <a:pt x="4" y="855"/>
                      <a:pt x="4" y="855"/>
                      <a:pt x="4" y="855"/>
                    </a:cubicBezTo>
                    <a:cubicBezTo>
                      <a:pt x="4" y="854"/>
                      <a:pt x="4" y="854"/>
                      <a:pt x="4" y="854"/>
                    </a:cubicBezTo>
                    <a:cubicBezTo>
                      <a:pt x="3" y="854"/>
                      <a:pt x="3" y="854"/>
                      <a:pt x="3" y="854"/>
                    </a:cubicBezTo>
                    <a:cubicBezTo>
                      <a:pt x="3" y="855"/>
                      <a:pt x="3" y="855"/>
                      <a:pt x="2" y="855"/>
                    </a:cubicBezTo>
                    <a:cubicBezTo>
                      <a:pt x="2" y="856"/>
                      <a:pt x="2" y="857"/>
                      <a:pt x="3" y="857"/>
                    </a:cubicBezTo>
                    <a:cubicBezTo>
                      <a:pt x="43" y="882"/>
                      <a:pt x="43" y="882"/>
                      <a:pt x="43" y="882"/>
                    </a:cubicBezTo>
                    <a:cubicBezTo>
                      <a:pt x="44" y="881"/>
                      <a:pt x="44" y="881"/>
                      <a:pt x="44" y="881"/>
                    </a:cubicBezTo>
                    <a:cubicBezTo>
                      <a:pt x="42" y="880"/>
                      <a:pt x="42" y="880"/>
                      <a:pt x="42" y="880"/>
                    </a:cubicBezTo>
                    <a:cubicBezTo>
                      <a:pt x="44" y="881"/>
                      <a:pt x="44" y="881"/>
                      <a:pt x="44" y="881"/>
                    </a:cubicBezTo>
                    <a:cubicBezTo>
                      <a:pt x="43" y="879"/>
                      <a:pt x="43" y="879"/>
                      <a:pt x="43" y="879"/>
                    </a:cubicBezTo>
                    <a:cubicBezTo>
                      <a:pt x="43" y="879"/>
                      <a:pt x="43" y="880"/>
                      <a:pt x="42" y="880"/>
                    </a:cubicBezTo>
                    <a:cubicBezTo>
                      <a:pt x="44" y="881"/>
                      <a:pt x="44" y="881"/>
                      <a:pt x="44" y="881"/>
                    </a:cubicBezTo>
                    <a:cubicBezTo>
                      <a:pt x="43" y="879"/>
                      <a:pt x="43" y="879"/>
                      <a:pt x="43" y="879"/>
                    </a:cubicBezTo>
                    <a:cubicBezTo>
                      <a:pt x="44" y="881"/>
                      <a:pt x="44" y="881"/>
                      <a:pt x="44" y="881"/>
                    </a:cubicBezTo>
                    <a:cubicBezTo>
                      <a:pt x="44" y="879"/>
                      <a:pt x="44" y="879"/>
                      <a:pt x="44" y="879"/>
                    </a:cubicBezTo>
                    <a:cubicBezTo>
                      <a:pt x="43" y="879"/>
                      <a:pt x="43" y="879"/>
                      <a:pt x="43" y="879"/>
                    </a:cubicBezTo>
                    <a:cubicBezTo>
                      <a:pt x="44" y="881"/>
                      <a:pt x="44" y="881"/>
                      <a:pt x="44" y="881"/>
                    </a:cubicBezTo>
                    <a:cubicBezTo>
                      <a:pt x="44" y="879"/>
                      <a:pt x="44" y="879"/>
                      <a:pt x="44" y="879"/>
                    </a:cubicBezTo>
                    <a:cubicBezTo>
                      <a:pt x="44" y="880"/>
                      <a:pt x="44" y="880"/>
                      <a:pt x="44" y="880"/>
                    </a:cubicBezTo>
                    <a:cubicBezTo>
                      <a:pt x="44" y="879"/>
                      <a:pt x="44" y="879"/>
                      <a:pt x="44" y="879"/>
                    </a:cubicBezTo>
                    <a:cubicBezTo>
                      <a:pt x="44" y="879"/>
                      <a:pt x="44" y="879"/>
                      <a:pt x="44" y="879"/>
                    </a:cubicBezTo>
                    <a:cubicBezTo>
                      <a:pt x="44" y="880"/>
                      <a:pt x="44" y="880"/>
                      <a:pt x="44" y="880"/>
                    </a:cubicBezTo>
                    <a:cubicBezTo>
                      <a:pt x="44" y="879"/>
                      <a:pt x="44" y="879"/>
                      <a:pt x="44" y="879"/>
                    </a:cubicBezTo>
                    <a:cubicBezTo>
                      <a:pt x="44" y="879"/>
                      <a:pt x="44" y="879"/>
                      <a:pt x="44" y="879"/>
                    </a:cubicBezTo>
                    <a:cubicBezTo>
                      <a:pt x="44" y="879"/>
                      <a:pt x="43" y="879"/>
                      <a:pt x="41" y="878"/>
                    </a:cubicBezTo>
                    <a:cubicBezTo>
                      <a:pt x="37" y="876"/>
                      <a:pt x="28" y="872"/>
                      <a:pt x="20" y="868"/>
                    </a:cubicBezTo>
                    <a:cubicBezTo>
                      <a:pt x="16" y="867"/>
                      <a:pt x="12" y="865"/>
                      <a:pt x="9" y="863"/>
                    </a:cubicBezTo>
                    <a:cubicBezTo>
                      <a:pt x="7" y="863"/>
                      <a:pt x="6" y="862"/>
                      <a:pt x="5" y="862"/>
                    </a:cubicBezTo>
                    <a:cubicBezTo>
                      <a:pt x="4" y="862"/>
                      <a:pt x="4" y="862"/>
                      <a:pt x="4" y="861"/>
                    </a:cubicBezTo>
                    <a:cubicBezTo>
                      <a:pt x="3" y="861"/>
                      <a:pt x="3" y="861"/>
                      <a:pt x="3" y="861"/>
                    </a:cubicBezTo>
                    <a:cubicBezTo>
                      <a:pt x="2" y="861"/>
                      <a:pt x="2" y="861"/>
                      <a:pt x="2" y="861"/>
                    </a:cubicBezTo>
                    <a:cubicBezTo>
                      <a:pt x="2" y="861"/>
                      <a:pt x="1" y="862"/>
                      <a:pt x="1" y="862"/>
                    </a:cubicBezTo>
                    <a:cubicBezTo>
                      <a:pt x="1" y="862"/>
                      <a:pt x="1" y="863"/>
                      <a:pt x="1" y="863"/>
                    </a:cubicBezTo>
                    <a:cubicBezTo>
                      <a:pt x="1" y="863"/>
                      <a:pt x="1" y="864"/>
                      <a:pt x="2" y="864"/>
                    </a:cubicBezTo>
                    <a:cubicBezTo>
                      <a:pt x="2" y="864"/>
                      <a:pt x="4" y="866"/>
                      <a:pt x="8" y="868"/>
                    </a:cubicBezTo>
                    <a:cubicBezTo>
                      <a:pt x="14" y="872"/>
                      <a:pt x="23" y="877"/>
                      <a:pt x="31" y="882"/>
                    </a:cubicBezTo>
                    <a:cubicBezTo>
                      <a:pt x="35" y="884"/>
                      <a:pt x="38" y="886"/>
                      <a:pt x="40" y="888"/>
                    </a:cubicBezTo>
                    <a:cubicBezTo>
                      <a:pt x="42" y="889"/>
                      <a:pt x="42" y="889"/>
                      <a:pt x="43" y="890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5" y="890"/>
                      <a:pt x="45" y="890"/>
                      <a:pt x="45" y="890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5" y="890"/>
                      <a:pt x="45" y="890"/>
                      <a:pt x="45" y="890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5" y="889"/>
                      <a:pt x="45" y="889"/>
                      <a:pt x="45" y="889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5" y="889"/>
                      <a:pt x="45" y="889"/>
                      <a:pt x="45" y="889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5" y="889"/>
                      <a:pt x="45" y="889"/>
                      <a:pt x="45" y="889"/>
                    </a:cubicBezTo>
                    <a:cubicBezTo>
                      <a:pt x="44" y="889"/>
                      <a:pt x="44" y="889"/>
                      <a:pt x="44" y="889"/>
                    </a:cubicBezTo>
                    <a:cubicBezTo>
                      <a:pt x="44" y="890"/>
                      <a:pt x="44" y="890"/>
                      <a:pt x="44" y="890"/>
                    </a:cubicBezTo>
                    <a:cubicBezTo>
                      <a:pt x="45" y="889"/>
                      <a:pt x="45" y="889"/>
                      <a:pt x="45" y="889"/>
                    </a:cubicBezTo>
                    <a:cubicBezTo>
                      <a:pt x="44" y="889"/>
                      <a:pt x="44" y="889"/>
                      <a:pt x="44" y="889"/>
                    </a:cubicBezTo>
                    <a:cubicBezTo>
                      <a:pt x="45" y="889"/>
                      <a:pt x="45" y="889"/>
                      <a:pt x="45" y="889"/>
                    </a:cubicBezTo>
                    <a:cubicBezTo>
                      <a:pt x="46" y="888"/>
                      <a:pt x="46" y="888"/>
                      <a:pt x="46" y="888"/>
                    </a:cubicBezTo>
                    <a:cubicBezTo>
                      <a:pt x="46" y="888"/>
                      <a:pt x="36" y="883"/>
                      <a:pt x="26" y="879"/>
                    </a:cubicBezTo>
                    <a:cubicBezTo>
                      <a:pt x="21" y="876"/>
                      <a:pt x="16" y="874"/>
                      <a:pt x="12" y="872"/>
                    </a:cubicBezTo>
                    <a:cubicBezTo>
                      <a:pt x="10" y="872"/>
                      <a:pt x="8" y="871"/>
                      <a:pt x="7" y="870"/>
                    </a:cubicBezTo>
                    <a:cubicBezTo>
                      <a:pt x="6" y="870"/>
                      <a:pt x="6" y="870"/>
                      <a:pt x="5" y="870"/>
                    </a:cubicBezTo>
                    <a:cubicBezTo>
                      <a:pt x="5" y="870"/>
                      <a:pt x="4" y="869"/>
                      <a:pt x="4" y="869"/>
                    </a:cubicBezTo>
                    <a:cubicBezTo>
                      <a:pt x="3" y="870"/>
                      <a:pt x="3" y="870"/>
                      <a:pt x="3" y="870"/>
                    </a:cubicBezTo>
                    <a:cubicBezTo>
                      <a:pt x="3" y="870"/>
                      <a:pt x="3" y="870"/>
                      <a:pt x="2" y="870"/>
                    </a:cubicBezTo>
                    <a:cubicBezTo>
                      <a:pt x="2" y="871"/>
                      <a:pt x="2" y="872"/>
                      <a:pt x="3" y="872"/>
                    </a:cubicBezTo>
                    <a:cubicBezTo>
                      <a:pt x="23" y="885"/>
                      <a:pt x="23" y="885"/>
                      <a:pt x="23" y="885"/>
                    </a:cubicBezTo>
                    <a:cubicBezTo>
                      <a:pt x="3" y="876"/>
                      <a:pt x="3" y="876"/>
                      <a:pt x="3" y="876"/>
                    </a:cubicBezTo>
                    <a:cubicBezTo>
                      <a:pt x="3" y="875"/>
                      <a:pt x="2" y="875"/>
                      <a:pt x="1" y="876"/>
                    </a:cubicBezTo>
                    <a:cubicBezTo>
                      <a:pt x="1" y="876"/>
                      <a:pt x="1" y="877"/>
                      <a:pt x="1" y="877"/>
                    </a:cubicBezTo>
                    <a:cubicBezTo>
                      <a:pt x="1" y="877"/>
                      <a:pt x="1" y="878"/>
                      <a:pt x="1" y="878"/>
                    </a:cubicBezTo>
                    <a:cubicBezTo>
                      <a:pt x="2" y="878"/>
                      <a:pt x="2" y="878"/>
                      <a:pt x="2" y="878"/>
                    </a:cubicBezTo>
                    <a:cubicBezTo>
                      <a:pt x="2" y="879"/>
                      <a:pt x="3" y="879"/>
                      <a:pt x="5" y="880"/>
                    </a:cubicBezTo>
                    <a:cubicBezTo>
                      <a:pt x="14" y="886"/>
                      <a:pt x="44" y="904"/>
                      <a:pt x="44" y="904"/>
                    </a:cubicBezTo>
                    <a:cubicBezTo>
                      <a:pt x="45" y="903"/>
                      <a:pt x="45" y="903"/>
                      <a:pt x="45" y="903"/>
                    </a:cubicBezTo>
                    <a:cubicBezTo>
                      <a:pt x="43" y="902"/>
                      <a:pt x="43" y="902"/>
                      <a:pt x="43" y="902"/>
                    </a:cubicBezTo>
                    <a:cubicBezTo>
                      <a:pt x="45" y="903"/>
                      <a:pt x="45" y="903"/>
                      <a:pt x="45" y="903"/>
                    </a:cubicBezTo>
                    <a:cubicBezTo>
                      <a:pt x="44" y="902"/>
                      <a:pt x="44" y="902"/>
                      <a:pt x="44" y="902"/>
                    </a:cubicBezTo>
                    <a:cubicBezTo>
                      <a:pt x="43" y="902"/>
                      <a:pt x="43" y="902"/>
                      <a:pt x="43" y="902"/>
                    </a:cubicBezTo>
                    <a:cubicBezTo>
                      <a:pt x="45" y="903"/>
                      <a:pt x="45" y="903"/>
                      <a:pt x="45" y="903"/>
                    </a:cubicBezTo>
                    <a:cubicBezTo>
                      <a:pt x="44" y="902"/>
                      <a:pt x="44" y="902"/>
                      <a:pt x="44" y="902"/>
                    </a:cubicBezTo>
                    <a:cubicBezTo>
                      <a:pt x="45" y="903"/>
                      <a:pt x="45" y="903"/>
                      <a:pt x="45" y="903"/>
                    </a:cubicBezTo>
                    <a:cubicBezTo>
                      <a:pt x="45" y="902"/>
                      <a:pt x="45" y="902"/>
                      <a:pt x="45" y="902"/>
                    </a:cubicBezTo>
                    <a:cubicBezTo>
                      <a:pt x="44" y="902"/>
                      <a:pt x="44" y="902"/>
                      <a:pt x="44" y="902"/>
                    </a:cubicBezTo>
                    <a:cubicBezTo>
                      <a:pt x="45" y="903"/>
                      <a:pt x="45" y="903"/>
                      <a:pt x="45" y="903"/>
                    </a:cubicBezTo>
                    <a:cubicBezTo>
                      <a:pt x="45" y="902"/>
                      <a:pt x="45" y="902"/>
                      <a:pt x="45" y="902"/>
                    </a:cubicBezTo>
                    <a:cubicBezTo>
                      <a:pt x="45" y="902"/>
                      <a:pt x="45" y="902"/>
                      <a:pt x="45" y="902"/>
                    </a:cubicBezTo>
                    <a:cubicBezTo>
                      <a:pt x="45" y="902"/>
                      <a:pt x="45" y="902"/>
                      <a:pt x="45" y="902"/>
                    </a:cubicBezTo>
                    <a:cubicBezTo>
                      <a:pt x="45" y="902"/>
                      <a:pt x="45" y="902"/>
                      <a:pt x="45" y="902"/>
                    </a:cubicBezTo>
                    <a:cubicBezTo>
                      <a:pt x="45" y="902"/>
                      <a:pt x="45" y="902"/>
                      <a:pt x="45" y="902"/>
                    </a:cubicBezTo>
                    <a:cubicBezTo>
                      <a:pt x="45" y="902"/>
                      <a:pt x="45" y="902"/>
                      <a:pt x="45" y="902"/>
                    </a:cubicBezTo>
                    <a:cubicBezTo>
                      <a:pt x="45" y="902"/>
                      <a:pt x="44" y="901"/>
                      <a:pt x="42" y="901"/>
                    </a:cubicBezTo>
                    <a:cubicBezTo>
                      <a:pt x="38" y="899"/>
                      <a:pt x="28" y="894"/>
                      <a:pt x="20" y="890"/>
                    </a:cubicBezTo>
                    <a:cubicBezTo>
                      <a:pt x="16" y="888"/>
                      <a:pt x="12" y="886"/>
                      <a:pt x="9" y="884"/>
                    </a:cubicBezTo>
                    <a:cubicBezTo>
                      <a:pt x="7" y="884"/>
                      <a:pt x="6" y="883"/>
                      <a:pt x="5" y="883"/>
                    </a:cubicBezTo>
                    <a:cubicBezTo>
                      <a:pt x="4" y="882"/>
                      <a:pt x="4" y="882"/>
                      <a:pt x="3" y="882"/>
                    </a:cubicBezTo>
                    <a:cubicBezTo>
                      <a:pt x="3" y="882"/>
                      <a:pt x="3" y="882"/>
                      <a:pt x="2" y="882"/>
                    </a:cubicBezTo>
                    <a:cubicBezTo>
                      <a:pt x="1" y="882"/>
                      <a:pt x="1" y="882"/>
                      <a:pt x="1" y="882"/>
                    </a:cubicBezTo>
                    <a:cubicBezTo>
                      <a:pt x="1" y="882"/>
                      <a:pt x="1" y="882"/>
                      <a:pt x="1" y="883"/>
                    </a:cubicBezTo>
                    <a:cubicBezTo>
                      <a:pt x="2" y="883"/>
                      <a:pt x="2" y="883"/>
                      <a:pt x="2" y="883"/>
                    </a:cubicBezTo>
                    <a:cubicBezTo>
                      <a:pt x="1" y="883"/>
                      <a:pt x="1" y="883"/>
                      <a:pt x="1" y="883"/>
                    </a:cubicBezTo>
                    <a:cubicBezTo>
                      <a:pt x="0" y="883"/>
                      <a:pt x="0" y="883"/>
                      <a:pt x="0" y="883"/>
                    </a:cubicBezTo>
                    <a:cubicBezTo>
                      <a:pt x="0" y="884"/>
                      <a:pt x="1" y="884"/>
                      <a:pt x="1" y="884"/>
                    </a:cubicBezTo>
                    <a:cubicBezTo>
                      <a:pt x="1" y="885"/>
                      <a:pt x="1" y="885"/>
                      <a:pt x="1" y="885"/>
                    </a:cubicBezTo>
                    <a:cubicBezTo>
                      <a:pt x="2" y="885"/>
                      <a:pt x="3" y="886"/>
                      <a:pt x="4" y="887"/>
                    </a:cubicBezTo>
                    <a:cubicBezTo>
                      <a:pt x="14" y="894"/>
                      <a:pt x="45" y="912"/>
                      <a:pt x="45" y="912"/>
                    </a:cubicBezTo>
                    <a:cubicBezTo>
                      <a:pt x="46" y="911"/>
                      <a:pt x="46" y="911"/>
                      <a:pt x="46" y="911"/>
                    </a:cubicBezTo>
                    <a:cubicBezTo>
                      <a:pt x="44" y="910"/>
                      <a:pt x="44" y="910"/>
                      <a:pt x="44" y="910"/>
                    </a:cubicBezTo>
                    <a:cubicBezTo>
                      <a:pt x="45" y="911"/>
                      <a:pt x="45" y="911"/>
                      <a:pt x="45" y="911"/>
                    </a:cubicBezTo>
                    <a:cubicBezTo>
                      <a:pt x="45" y="909"/>
                      <a:pt x="45" y="909"/>
                      <a:pt x="45" y="909"/>
                    </a:cubicBezTo>
                    <a:cubicBezTo>
                      <a:pt x="44" y="910"/>
                      <a:pt x="44" y="910"/>
                      <a:pt x="44" y="910"/>
                    </a:cubicBezTo>
                    <a:cubicBezTo>
                      <a:pt x="45" y="911"/>
                      <a:pt x="45" y="911"/>
                      <a:pt x="45" y="911"/>
                    </a:cubicBezTo>
                    <a:cubicBezTo>
                      <a:pt x="45" y="909"/>
                      <a:pt x="45" y="909"/>
                      <a:pt x="45" y="909"/>
                    </a:cubicBezTo>
                    <a:cubicBezTo>
                      <a:pt x="45" y="911"/>
                      <a:pt x="45" y="911"/>
                      <a:pt x="45" y="911"/>
                    </a:cubicBezTo>
                    <a:cubicBezTo>
                      <a:pt x="45" y="909"/>
                      <a:pt x="45" y="909"/>
                      <a:pt x="45" y="909"/>
                    </a:cubicBezTo>
                    <a:cubicBezTo>
                      <a:pt x="45" y="909"/>
                      <a:pt x="45" y="909"/>
                      <a:pt x="45" y="909"/>
                    </a:cubicBezTo>
                    <a:cubicBezTo>
                      <a:pt x="45" y="911"/>
                      <a:pt x="45" y="911"/>
                      <a:pt x="45" y="911"/>
                    </a:cubicBezTo>
                    <a:cubicBezTo>
                      <a:pt x="45" y="909"/>
                      <a:pt x="45" y="909"/>
                      <a:pt x="45" y="909"/>
                    </a:cubicBezTo>
                    <a:cubicBezTo>
                      <a:pt x="45" y="910"/>
                      <a:pt x="45" y="910"/>
                      <a:pt x="45" y="910"/>
                    </a:cubicBezTo>
                    <a:cubicBezTo>
                      <a:pt x="46" y="909"/>
                      <a:pt x="46" y="909"/>
                      <a:pt x="46" y="909"/>
                    </a:cubicBezTo>
                    <a:cubicBezTo>
                      <a:pt x="45" y="909"/>
                      <a:pt x="45" y="909"/>
                      <a:pt x="45" y="909"/>
                    </a:cubicBezTo>
                    <a:cubicBezTo>
                      <a:pt x="45" y="910"/>
                      <a:pt x="45" y="910"/>
                      <a:pt x="45" y="910"/>
                    </a:cubicBezTo>
                    <a:cubicBezTo>
                      <a:pt x="46" y="909"/>
                      <a:pt x="46" y="909"/>
                      <a:pt x="46" y="909"/>
                    </a:cubicBezTo>
                    <a:cubicBezTo>
                      <a:pt x="46" y="909"/>
                      <a:pt x="46" y="909"/>
                      <a:pt x="46" y="909"/>
                    </a:cubicBezTo>
                    <a:cubicBezTo>
                      <a:pt x="45" y="909"/>
                      <a:pt x="44" y="909"/>
                      <a:pt x="43" y="908"/>
                    </a:cubicBezTo>
                    <a:cubicBezTo>
                      <a:pt x="38" y="906"/>
                      <a:pt x="29" y="900"/>
                      <a:pt x="20" y="896"/>
                    </a:cubicBezTo>
                    <a:cubicBezTo>
                      <a:pt x="16" y="894"/>
                      <a:pt x="12" y="892"/>
                      <a:pt x="9" y="890"/>
                    </a:cubicBezTo>
                    <a:cubicBezTo>
                      <a:pt x="7" y="889"/>
                      <a:pt x="6" y="889"/>
                      <a:pt x="5" y="888"/>
                    </a:cubicBezTo>
                    <a:cubicBezTo>
                      <a:pt x="4" y="888"/>
                      <a:pt x="4" y="888"/>
                      <a:pt x="3" y="888"/>
                    </a:cubicBezTo>
                    <a:cubicBezTo>
                      <a:pt x="3" y="887"/>
                      <a:pt x="3" y="887"/>
                      <a:pt x="2" y="887"/>
                    </a:cubicBezTo>
                    <a:cubicBezTo>
                      <a:pt x="2" y="887"/>
                      <a:pt x="2" y="887"/>
                      <a:pt x="2" y="887"/>
                    </a:cubicBezTo>
                    <a:cubicBezTo>
                      <a:pt x="1" y="887"/>
                      <a:pt x="1" y="888"/>
                      <a:pt x="1" y="888"/>
                    </a:cubicBezTo>
                    <a:cubicBezTo>
                      <a:pt x="0" y="889"/>
                      <a:pt x="1" y="890"/>
                      <a:pt x="1" y="890"/>
                    </a:cubicBezTo>
                    <a:cubicBezTo>
                      <a:pt x="21" y="903"/>
                      <a:pt x="21" y="903"/>
                      <a:pt x="21" y="903"/>
                    </a:cubicBezTo>
                    <a:cubicBezTo>
                      <a:pt x="4" y="895"/>
                      <a:pt x="4" y="895"/>
                      <a:pt x="4" y="895"/>
                    </a:cubicBezTo>
                    <a:cubicBezTo>
                      <a:pt x="4" y="894"/>
                      <a:pt x="3" y="894"/>
                      <a:pt x="3" y="895"/>
                    </a:cubicBezTo>
                    <a:cubicBezTo>
                      <a:pt x="2" y="895"/>
                      <a:pt x="2" y="895"/>
                      <a:pt x="2" y="896"/>
                    </a:cubicBezTo>
                    <a:cubicBezTo>
                      <a:pt x="2" y="896"/>
                      <a:pt x="2" y="897"/>
                      <a:pt x="2" y="897"/>
                    </a:cubicBezTo>
                    <a:cubicBezTo>
                      <a:pt x="3" y="897"/>
                      <a:pt x="3" y="897"/>
                      <a:pt x="3" y="897"/>
                    </a:cubicBezTo>
                    <a:cubicBezTo>
                      <a:pt x="3" y="897"/>
                      <a:pt x="3" y="897"/>
                      <a:pt x="3" y="897"/>
                    </a:cubicBezTo>
                    <a:cubicBezTo>
                      <a:pt x="4" y="898"/>
                      <a:pt x="7" y="900"/>
                      <a:pt x="11" y="902"/>
                    </a:cubicBezTo>
                    <a:cubicBezTo>
                      <a:pt x="17" y="906"/>
                      <a:pt x="25" y="911"/>
                      <a:pt x="32" y="915"/>
                    </a:cubicBezTo>
                    <a:cubicBezTo>
                      <a:pt x="35" y="917"/>
                      <a:pt x="39" y="919"/>
                      <a:pt x="41" y="920"/>
                    </a:cubicBezTo>
                    <a:cubicBezTo>
                      <a:pt x="42" y="921"/>
                      <a:pt x="43" y="921"/>
                      <a:pt x="43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4" y="921"/>
                      <a:pt x="44" y="921"/>
                      <a:pt x="44" y="921"/>
                    </a:cubicBezTo>
                    <a:cubicBezTo>
                      <a:pt x="44" y="922"/>
                      <a:pt x="44" y="922"/>
                      <a:pt x="44" y="922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4" y="921"/>
                      <a:pt x="44" y="921"/>
                      <a:pt x="44" y="921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4" y="921"/>
                      <a:pt x="44" y="921"/>
                      <a:pt x="44" y="921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4" y="920"/>
                      <a:pt x="44" y="920"/>
                      <a:pt x="44" y="921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5" y="922"/>
                      <a:pt x="45" y="922"/>
                      <a:pt x="45" y="922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5" y="921"/>
                      <a:pt x="45" y="921"/>
                      <a:pt x="45" y="921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5" y="921"/>
                      <a:pt x="45" y="921"/>
                      <a:pt x="45" y="921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5" y="920"/>
                      <a:pt x="45" y="920"/>
                      <a:pt x="45" y="920"/>
                    </a:cubicBezTo>
                    <a:cubicBezTo>
                      <a:pt x="45" y="920"/>
                      <a:pt x="44" y="920"/>
                      <a:pt x="43" y="919"/>
                    </a:cubicBezTo>
                    <a:cubicBezTo>
                      <a:pt x="38" y="917"/>
                      <a:pt x="28" y="913"/>
                      <a:pt x="20" y="909"/>
                    </a:cubicBezTo>
                    <a:cubicBezTo>
                      <a:pt x="16" y="907"/>
                      <a:pt x="12" y="905"/>
                      <a:pt x="9" y="904"/>
                    </a:cubicBezTo>
                    <a:cubicBezTo>
                      <a:pt x="7" y="903"/>
                      <a:pt x="6" y="903"/>
                      <a:pt x="5" y="902"/>
                    </a:cubicBezTo>
                    <a:cubicBezTo>
                      <a:pt x="5" y="902"/>
                      <a:pt x="5" y="902"/>
                      <a:pt x="4" y="902"/>
                    </a:cubicBezTo>
                    <a:cubicBezTo>
                      <a:pt x="4" y="902"/>
                      <a:pt x="4" y="902"/>
                      <a:pt x="4" y="902"/>
                    </a:cubicBezTo>
                    <a:cubicBezTo>
                      <a:pt x="4" y="902"/>
                      <a:pt x="4" y="902"/>
                      <a:pt x="4" y="902"/>
                    </a:cubicBezTo>
                    <a:cubicBezTo>
                      <a:pt x="3" y="901"/>
                      <a:pt x="3" y="901"/>
                      <a:pt x="3" y="901"/>
                    </a:cubicBezTo>
                    <a:cubicBezTo>
                      <a:pt x="3" y="902"/>
                      <a:pt x="3" y="902"/>
                      <a:pt x="3" y="902"/>
                    </a:cubicBezTo>
                    <a:cubicBezTo>
                      <a:pt x="3" y="902"/>
                      <a:pt x="2" y="902"/>
                      <a:pt x="2" y="902"/>
                    </a:cubicBezTo>
                    <a:cubicBezTo>
                      <a:pt x="2" y="903"/>
                      <a:pt x="2" y="904"/>
                      <a:pt x="3" y="904"/>
                    </a:cubicBezTo>
                    <a:cubicBezTo>
                      <a:pt x="3" y="904"/>
                      <a:pt x="5" y="906"/>
                      <a:pt x="9" y="908"/>
                    </a:cubicBezTo>
                    <a:cubicBezTo>
                      <a:pt x="15" y="911"/>
                      <a:pt x="24" y="917"/>
                      <a:pt x="31" y="921"/>
                    </a:cubicBezTo>
                    <a:cubicBezTo>
                      <a:pt x="35" y="923"/>
                      <a:pt x="38" y="926"/>
                      <a:pt x="40" y="927"/>
                    </a:cubicBezTo>
                    <a:cubicBezTo>
                      <a:pt x="41" y="928"/>
                      <a:pt x="42" y="929"/>
                      <a:pt x="43" y="929"/>
                    </a:cubicBezTo>
                    <a:cubicBezTo>
                      <a:pt x="44" y="930"/>
                      <a:pt x="44" y="930"/>
                      <a:pt x="44" y="930"/>
                    </a:cubicBezTo>
                    <a:cubicBezTo>
                      <a:pt x="44" y="930"/>
                      <a:pt x="44" y="930"/>
                      <a:pt x="44" y="930"/>
                    </a:cubicBezTo>
                    <a:cubicBezTo>
                      <a:pt x="44" y="929"/>
                      <a:pt x="44" y="929"/>
                      <a:pt x="44" y="929"/>
                    </a:cubicBezTo>
                    <a:cubicBezTo>
                      <a:pt x="44" y="930"/>
                      <a:pt x="44" y="930"/>
                      <a:pt x="44" y="930"/>
                    </a:cubicBezTo>
                    <a:cubicBezTo>
                      <a:pt x="44" y="930"/>
                      <a:pt x="44" y="930"/>
                      <a:pt x="44" y="930"/>
                    </a:cubicBezTo>
                    <a:cubicBezTo>
                      <a:pt x="44" y="929"/>
                      <a:pt x="44" y="929"/>
                      <a:pt x="44" y="929"/>
                    </a:cubicBezTo>
                    <a:cubicBezTo>
                      <a:pt x="44" y="930"/>
                      <a:pt x="44" y="930"/>
                      <a:pt x="44" y="930"/>
                    </a:cubicBezTo>
                    <a:cubicBezTo>
                      <a:pt x="45" y="929"/>
                      <a:pt x="45" y="929"/>
                      <a:pt x="45" y="929"/>
                    </a:cubicBezTo>
                    <a:cubicBezTo>
                      <a:pt x="43" y="929"/>
                      <a:pt x="43" y="929"/>
                      <a:pt x="43" y="929"/>
                    </a:cubicBezTo>
                    <a:cubicBezTo>
                      <a:pt x="43" y="929"/>
                      <a:pt x="44" y="929"/>
                      <a:pt x="44" y="930"/>
                    </a:cubicBezTo>
                    <a:cubicBezTo>
                      <a:pt x="45" y="929"/>
                      <a:pt x="45" y="929"/>
                      <a:pt x="45" y="929"/>
                    </a:cubicBezTo>
                    <a:cubicBezTo>
                      <a:pt x="43" y="929"/>
                      <a:pt x="43" y="929"/>
                      <a:pt x="43" y="929"/>
                    </a:cubicBezTo>
                    <a:cubicBezTo>
                      <a:pt x="45" y="929"/>
                      <a:pt x="45" y="929"/>
                      <a:pt x="45" y="929"/>
                    </a:cubicBezTo>
                    <a:cubicBezTo>
                      <a:pt x="44" y="928"/>
                      <a:pt x="44" y="928"/>
                      <a:pt x="44" y="928"/>
                    </a:cubicBezTo>
                    <a:cubicBezTo>
                      <a:pt x="43" y="929"/>
                      <a:pt x="43" y="929"/>
                      <a:pt x="43" y="929"/>
                    </a:cubicBezTo>
                    <a:cubicBezTo>
                      <a:pt x="45" y="929"/>
                      <a:pt x="45" y="929"/>
                      <a:pt x="45" y="929"/>
                    </a:cubicBezTo>
                    <a:cubicBezTo>
                      <a:pt x="44" y="928"/>
                      <a:pt x="44" y="928"/>
                      <a:pt x="44" y="928"/>
                    </a:cubicBezTo>
                    <a:cubicBezTo>
                      <a:pt x="45" y="929"/>
                      <a:pt x="45" y="929"/>
                      <a:pt x="45" y="929"/>
                    </a:cubicBezTo>
                    <a:cubicBezTo>
                      <a:pt x="46" y="928"/>
                      <a:pt x="46" y="928"/>
                      <a:pt x="46" y="928"/>
                    </a:cubicBezTo>
                    <a:cubicBezTo>
                      <a:pt x="46" y="928"/>
                      <a:pt x="36" y="922"/>
                      <a:pt x="25" y="917"/>
                    </a:cubicBezTo>
                    <a:cubicBezTo>
                      <a:pt x="20" y="914"/>
                      <a:pt x="15" y="912"/>
                      <a:pt x="11" y="909"/>
                    </a:cubicBezTo>
                    <a:cubicBezTo>
                      <a:pt x="9" y="908"/>
                      <a:pt x="7" y="908"/>
                      <a:pt x="5" y="907"/>
                    </a:cubicBezTo>
                    <a:cubicBezTo>
                      <a:pt x="5" y="907"/>
                      <a:pt x="4" y="906"/>
                      <a:pt x="4" y="906"/>
                    </a:cubicBezTo>
                    <a:cubicBezTo>
                      <a:pt x="3" y="906"/>
                      <a:pt x="3" y="906"/>
                      <a:pt x="2" y="906"/>
                    </a:cubicBezTo>
                    <a:cubicBezTo>
                      <a:pt x="2" y="906"/>
                      <a:pt x="2" y="906"/>
                      <a:pt x="2" y="906"/>
                    </a:cubicBezTo>
                    <a:cubicBezTo>
                      <a:pt x="1" y="906"/>
                      <a:pt x="1" y="906"/>
                      <a:pt x="1" y="907"/>
                    </a:cubicBezTo>
                    <a:cubicBezTo>
                      <a:pt x="2" y="907"/>
                      <a:pt x="2" y="907"/>
                      <a:pt x="2" y="907"/>
                    </a:cubicBezTo>
                    <a:cubicBezTo>
                      <a:pt x="1" y="907"/>
                      <a:pt x="1" y="907"/>
                      <a:pt x="1" y="907"/>
                    </a:cubicBezTo>
                    <a:cubicBezTo>
                      <a:pt x="1" y="908"/>
                      <a:pt x="1" y="908"/>
                      <a:pt x="1" y="908"/>
                    </a:cubicBezTo>
                    <a:cubicBezTo>
                      <a:pt x="1" y="908"/>
                      <a:pt x="1" y="908"/>
                      <a:pt x="1" y="908"/>
                    </a:cubicBezTo>
                    <a:cubicBezTo>
                      <a:pt x="1" y="909"/>
                      <a:pt x="1" y="909"/>
                      <a:pt x="1" y="909"/>
                    </a:cubicBezTo>
                    <a:cubicBezTo>
                      <a:pt x="2" y="909"/>
                      <a:pt x="3" y="910"/>
                      <a:pt x="4" y="911"/>
                    </a:cubicBezTo>
                    <a:cubicBezTo>
                      <a:pt x="14" y="918"/>
                      <a:pt x="44" y="935"/>
                      <a:pt x="44" y="935"/>
                    </a:cubicBezTo>
                    <a:cubicBezTo>
                      <a:pt x="45" y="934"/>
                      <a:pt x="45" y="934"/>
                      <a:pt x="45" y="934"/>
                    </a:cubicBezTo>
                    <a:cubicBezTo>
                      <a:pt x="45" y="933"/>
                      <a:pt x="45" y="933"/>
                      <a:pt x="45" y="933"/>
                    </a:cubicBezTo>
                    <a:cubicBezTo>
                      <a:pt x="3" y="913"/>
                      <a:pt x="3" y="913"/>
                      <a:pt x="3" y="913"/>
                    </a:cubicBezTo>
                    <a:cubicBezTo>
                      <a:pt x="2" y="913"/>
                      <a:pt x="1" y="913"/>
                      <a:pt x="1" y="914"/>
                    </a:cubicBezTo>
                    <a:cubicBezTo>
                      <a:pt x="0" y="914"/>
                      <a:pt x="1" y="915"/>
                      <a:pt x="1" y="916"/>
                    </a:cubicBezTo>
                    <a:cubicBezTo>
                      <a:pt x="24" y="930"/>
                      <a:pt x="24" y="930"/>
                      <a:pt x="24" y="930"/>
                    </a:cubicBezTo>
                    <a:cubicBezTo>
                      <a:pt x="2" y="920"/>
                      <a:pt x="2" y="920"/>
                      <a:pt x="2" y="920"/>
                    </a:cubicBezTo>
                    <a:cubicBezTo>
                      <a:pt x="2" y="920"/>
                      <a:pt x="1" y="920"/>
                      <a:pt x="1" y="920"/>
                    </a:cubicBezTo>
                    <a:cubicBezTo>
                      <a:pt x="0" y="920"/>
                      <a:pt x="0" y="921"/>
                      <a:pt x="0" y="921"/>
                    </a:cubicBezTo>
                    <a:cubicBezTo>
                      <a:pt x="0" y="922"/>
                      <a:pt x="0" y="922"/>
                      <a:pt x="1" y="922"/>
                    </a:cubicBezTo>
                    <a:cubicBezTo>
                      <a:pt x="1" y="922"/>
                      <a:pt x="1" y="922"/>
                      <a:pt x="1" y="922"/>
                    </a:cubicBezTo>
                    <a:cubicBezTo>
                      <a:pt x="1" y="923"/>
                      <a:pt x="1" y="923"/>
                      <a:pt x="2" y="923"/>
                    </a:cubicBezTo>
                    <a:cubicBezTo>
                      <a:pt x="8" y="927"/>
                      <a:pt x="43" y="949"/>
                      <a:pt x="43" y="949"/>
                    </a:cubicBezTo>
                    <a:cubicBezTo>
                      <a:pt x="44" y="948"/>
                      <a:pt x="44" y="948"/>
                      <a:pt x="44" y="948"/>
                    </a:cubicBezTo>
                    <a:cubicBezTo>
                      <a:pt x="43" y="947"/>
                      <a:pt x="43" y="947"/>
                      <a:pt x="43" y="947"/>
                    </a:cubicBezTo>
                    <a:cubicBezTo>
                      <a:pt x="44" y="948"/>
                      <a:pt x="44" y="948"/>
                      <a:pt x="44" y="948"/>
                    </a:cubicBezTo>
                    <a:cubicBezTo>
                      <a:pt x="43" y="946"/>
                      <a:pt x="43" y="946"/>
                      <a:pt x="43" y="946"/>
                    </a:cubicBezTo>
                    <a:cubicBezTo>
                      <a:pt x="43" y="946"/>
                      <a:pt x="43" y="946"/>
                      <a:pt x="43" y="947"/>
                    </a:cubicBezTo>
                    <a:cubicBezTo>
                      <a:pt x="44" y="948"/>
                      <a:pt x="44" y="948"/>
                      <a:pt x="44" y="948"/>
                    </a:cubicBezTo>
                    <a:cubicBezTo>
                      <a:pt x="43" y="946"/>
                      <a:pt x="43" y="946"/>
                      <a:pt x="43" y="946"/>
                    </a:cubicBezTo>
                    <a:cubicBezTo>
                      <a:pt x="44" y="948"/>
                      <a:pt x="44" y="948"/>
                      <a:pt x="44" y="948"/>
                    </a:cubicBezTo>
                    <a:cubicBezTo>
                      <a:pt x="44" y="946"/>
                      <a:pt x="44" y="946"/>
                      <a:pt x="44" y="946"/>
                    </a:cubicBezTo>
                    <a:cubicBezTo>
                      <a:pt x="43" y="946"/>
                      <a:pt x="43" y="946"/>
                      <a:pt x="43" y="946"/>
                    </a:cubicBezTo>
                    <a:cubicBezTo>
                      <a:pt x="44" y="948"/>
                      <a:pt x="44" y="948"/>
                      <a:pt x="44" y="948"/>
                    </a:cubicBezTo>
                    <a:cubicBezTo>
                      <a:pt x="44" y="946"/>
                      <a:pt x="44" y="946"/>
                      <a:pt x="44" y="946"/>
                    </a:cubicBezTo>
                    <a:cubicBezTo>
                      <a:pt x="44" y="947"/>
                      <a:pt x="44" y="947"/>
                      <a:pt x="44" y="947"/>
                    </a:cubicBezTo>
                    <a:cubicBezTo>
                      <a:pt x="44" y="946"/>
                      <a:pt x="44" y="946"/>
                      <a:pt x="44" y="946"/>
                    </a:cubicBezTo>
                    <a:cubicBezTo>
                      <a:pt x="44" y="946"/>
                      <a:pt x="44" y="946"/>
                      <a:pt x="44" y="946"/>
                    </a:cubicBezTo>
                    <a:cubicBezTo>
                      <a:pt x="44" y="947"/>
                      <a:pt x="44" y="947"/>
                      <a:pt x="44" y="947"/>
                    </a:cubicBezTo>
                    <a:cubicBezTo>
                      <a:pt x="44" y="946"/>
                      <a:pt x="44" y="946"/>
                      <a:pt x="44" y="946"/>
                    </a:cubicBezTo>
                    <a:cubicBezTo>
                      <a:pt x="44" y="946"/>
                      <a:pt x="44" y="946"/>
                      <a:pt x="44" y="946"/>
                    </a:cubicBezTo>
                    <a:cubicBezTo>
                      <a:pt x="44" y="946"/>
                      <a:pt x="43" y="946"/>
                      <a:pt x="41" y="945"/>
                    </a:cubicBezTo>
                    <a:cubicBezTo>
                      <a:pt x="37" y="943"/>
                      <a:pt x="27" y="939"/>
                      <a:pt x="19" y="935"/>
                    </a:cubicBezTo>
                    <a:cubicBezTo>
                      <a:pt x="10" y="931"/>
                      <a:pt x="3" y="927"/>
                      <a:pt x="3" y="927"/>
                    </a:cubicBezTo>
                    <a:cubicBezTo>
                      <a:pt x="2" y="927"/>
                      <a:pt x="1" y="927"/>
                      <a:pt x="1" y="928"/>
                    </a:cubicBezTo>
                    <a:cubicBezTo>
                      <a:pt x="1" y="929"/>
                      <a:pt x="1" y="929"/>
                      <a:pt x="1" y="929"/>
                    </a:cubicBezTo>
                    <a:cubicBezTo>
                      <a:pt x="1" y="929"/>
                      <a:pt x="1" y="929"/>
                      <a:pt x="1" y="929"/>
                    </a:cubicBezTo>
                    <a:cubicBezTo>
                      <a:pt x="2" y="930"/>
                      <a:pt x="2" y="930"/>
                      <a:pt x="2" y="930"/>
                    </a:cubicBezTo>
                    <a:cubicBezTo>
                      <a:pt x="2" y="930"/>
                      <a:pt x="3" y="931"/>
                      <a:pt x="4" y="932"/>
                    </a:cubicBezTo>
                    <a:cubicBezTo>
                      <a:pt x="14" y="939"/>
                      <a:pt x="43" y="956"/>
                      <a:pt x="43" y="956"/>
                    </a:cubicBezTo>
                    <a:cubicBezTo>
                      <a:pt x="44" y="955"/>
                      <a:pt x="44" y="955"/>
                      <a:pt x="44" y="955"/>
                    </a:cubicBezTo>
                    <a:cubicBezTo>
                      <a:pt x="45" y="953"/>
                      <a:pt x="45" y="953"/>
                      <a:pt x="45" y="953"/>
                    </a:cubicBezTo>
                    <a:cubicBezTo>
                      <a:pt x="3" y="932"/>
                      <a:pt x="3" y="932"/>
                      <a:pt x="3" y="932"/>
                    </a:cubicBezTo>
                    <a:cubicBezTo>
                      <a:pt x="3" y="932"/>
                      <a:pt x="2" y="932"/>
                      <a:pt x="1" y="933"/>
                    </a:cubicBezTo>
                    <a:cubicBezTo>
                      <a:pt x="1" y="934"/>
                      <a:pt x="1" y="934"/>
                      <a:pt x="2" y="935"/>
                    </a:cubicBezTo>
                    <a:cubicBezTo>
                      <a:pt x="2" y="935"/>
                      <a:pt x="5" y="936"/>
                      <a:pt x="8" y="939"/>
                    </a:cubicBezTo>
                    <a:cubicBezTo>
                      <a:pt x="14" y="942"/>
                      <a:pt x="23" y="947"/>
                      <a:pt x="30" y="952"/>
                    </a:cubicBezTo>
                    <a:cubicBezTo>
                      <a:pt x="33" y="954"/>
                      <a:pt x="36" y="956"/>
                      <a:pt x="39" y="957"/>
                    </a:cubicBezTo>
                    <a:cubicBezTo>
                      <a:pt x="40" y="958"/>
                      <a:pt x="41" y="959"/>
                      <a:pt x="41" y="959"/>
                    </a:cubicBezTo>
                    <a:cubicBezTo>
                      <a:pt x="42" y="960"/>
                      <a:pt x="42" y="960"/>
                      <a:pt x="42" y="960"/>
                    </a:cubicBezTo>
                    <a:cubicBezTo>
                      <a:pt x="42" y="960"/>
                      <a:pt x="42" y="960"/>
                      <a:pt x="42" y="960"/>
                    </a:cubicBezTo>
                    <a:cubicBezTo>
                      <a:pt x="42" y="960"/>
                      <a:pt x="42" y="960"/>
                      <a:pt x="42" y="960"/>
                    </a:cubicBezTo>
                    <a:cubicBezTo>
                      <a:pt x="43" y="959"/>
                      <a:pt x="43" y="959"/>
                      <a:pt x="43" y="959"/>
                    </a:cubicBezTo>
                    <a:cubicBezTo>
                      <a:pt x="42" y="960"/>
                      <a:pt x="42" y="960"/>
                      <a:pt x="42" y="960"/>
                    </a:cubicBezTo>
                    <a:cubicBezTo>
                      <a:pt x="42" y="960"/>
                      <a:pt x="42" y="960"/>
                      <a:pt x="42" y="960"/>
                    </a:cubicBezTo>
                    <a:cubicBezTo>
                      <a:pt x="43" y="959"/>
                      <a:pt x="43" y="959"/>
                      <a:pt x="43" y="959"/>
                    </a:cubicBezTo>
                    <a:cubicBezTo>
                      <a:pt x="42" y="960"/>
                      <a:pt x="42" y="960"/>
                      <a:pt x="42" y="960"/>
                    </a:cubicBezTo>
                    <a:cubicBezTo>
                      <a:pt x="43" y="959"/>
                      <a:pt x="43" y="959"/>
                      <a:pt x="43" y="959"/>
                    </a:cubicBezTo>
                    <a:cubicBezTo>
                      <a:pt x="42" y="959"/>
                      <a:pt x="42" y="959"/>
                      <a:pt x="42" y="959"/>
                    </a:cubicBezTo>
                    <a:cubicBezTo>
                      <a:pt x="42" y="959"/>
                      <a:pt x="42" y="960"/>
                      <a:pt x="42" y="960"/>
                    </a:cubicBezTo>
                    <a:cubicBezTo>
                      <a:pt x="43" y="959"/>
                      <a:pt x="43" y="959"/>
                      <a:pt x="43" y="959"/>
                    </a:cubicBezTo>
                    <a:cubicBezTo>
                      <a:pt x="42" y="959"/>
                      <a:pt x="42" y="959"/>
                      <a:pt x="42" y="959"/>
                    </a:cubicBezTo>
                    <a:cubicBezTo>
                      <a:pt x="43" y="959"/>
                      <a:pt x="43" y="959"/>
                      <a:pt x="43" y="959"/>
                    </a:cubicBezTo>
                    <a:cubicBezTo>
                      <a:pt x="42" y="958"/>
                      <a:pt x="42" y="958"/>
                      <a:pt x="42" y="958"/>
                    </a:cubicBezTo>
                    <a:cubicBezTo>
                      <a:pt x="42" y="959"/>
                      <a:pt x="42" y="959"/>
                      <a:pt x="42" y="959"/>
                    </a:cubicBezTo>
                    <a:cubicBezTo>
                      <a:pt x="43" y="959"/>
                      <a:pt x="43" y="959"/>
                      <a:pt x="43" y="959"/>
                    </a:cubicBezTo>
                    <a:cubicBezTo>
                      <a:pt x="42" y="958"/>
                      <a:pt x="42" y="958"/>
                      <a:pt x="42" y="958"/>
                    </a:cubicBezTo>
                    <a:cubicBezTo>
                      <a:pt x="43" y="959"/>
                      <a:pt x="43" y="959"/>
                      <a:pt x="43" y="959"/>
                    </a:cubicBezTo>
                    <a:cubicBezTo>
                      <a:pt x="44" y="957"/>
                      <a:pt x="44" y="957"/>
                      <a:pt x="44" y="957"/>
                    </a:cubicBezTo>
                    <a:cubicBezTo>
                      <a:pt x="3" y="938"/>
                      <a:pt x="3" y="938"/>
                      <a:pt x="3" y="938"/>
                    </a:cubicBezTo>
                    <a:cubicBezTo>
                      <a:pt x="2" y="938"/>
                      <a:pt x="1" y="938"/>
                      <a:pt x="1" y="939"/>
                    </a:cubicBezTo>
                    <a:cubicBezTo>
                      <a:pt x="0" y="940"/>
                      <a:pt x="1" y="941"/>
                      <a:pt x="1" y="941"/>
                    </a:cubicBezTo>
                    <a:cubicBezTo>
                      <a:pt x="18" y="951"/>
                      <a:pt x="18" y="951"/>
                      <a:pt x="18" y="951"/>
                    </a:cubicBezTo>
                    <a:cubicBezTo>
                      <a:pt x="4" y="944"/>
                      <a:pt x="4" y="944"/>
                      <a:pt x="4" y="944"/>
                    </a:cubicBezTo>
                    <a:cubicBezTo>
                      <a:pt x="3" y="944"/>
                      <a:pt x="3" y="944"/>
                      <a:pt x="2" y="945"/>
                    </a:cubicBezTo>
                    <a:cubicBezTo>
                      <a:pt x="2" y="946"/>
                      <a:pt x="2" y="946"/>
                      <a:pt x="2" y="946"/>
                    </a:cubicBezTo>
                    <a:cubicBezTo>
                      <a:pt x="2" y="947"/>
                      <a:pt x="2" y="947"/>
                      <a:pt x="2" y="947"/>
                    </a:cubicBezTo>
                    <a:cubicBezTo>
                      <a:pt x="3" y="947"/>
                      <a:pt x="3" y="948"/>
                      <a:pt x="3" y="948"/>
                    </a:cubicBezTo>
                    <a:cubicBezTo>
                      <a:pt x="5" y="949"/>
                      <a:pt x="8" y="952"/>
                      <a:pt x="13" y="954"/>
                    </a:cubicBezTo>
                    <a:cubicBezTo>
                      <a:pt x="25" y="962"/>
                      <a:pt x="44" y="973"/>
                      <a:pt x="44" y="973"/>
                    </a:cubicBezTo>
                    <a:cubicBezTo>
                      <a:pt x="44" y="971"/>
                      <a:pt x="44" y="971"/>
                      <a:pt x="44" y="971"/>
                    </a:cubicBezTo>
                    <a:cubicBezTo>
                      <a:pt x="43" y="970"/>
                      <a:pt x="43" y="970"/>
                      <a:pt x="43" y="970"/>
                    </a:cubicBezTo>
                    <a:cubicBezTo>
                      <a:pt x="44" y="971"/>
                      <a:pt x="44" y="971"/>
                      <a:pt x="44" y="971"/>
                    </a:cubicBezTo>
                    <a:cubicBezTo>
                      <a:pt x="44" y="970"/>
                      <a:pt x="44" y="970"/>
                      <a:pt x="44" y="970"/>
                    </a:cubicBezTo>
                    <a:cubicBezTo>
                      <a:pt x="43" y="970"/>
                      <a:pt x="43" y="970"/>
                      <a:pt x="43" y="970"/>
                    </a:cubicBezTo>
                    <a:cubicBezTo>
                      <a:pt x="44" y="971"/>
                      <a:pt x="44" y="971"/>
                      <a:pt x="44" y="971"/>
                    </a:cubicBezTo>
                    <a:cubicBezTo>
                      <a:pt x="44" y="970"/>
                      <a:pt x="44" y="970"/>
                      <a:pt x="44" y="970"/>
                    </a:cubicBezTo>
                    <a:cubicBezTo>
                      <a:pt x="44" y="971"/>
                      <a:pt x="44" y="971"/>
                      <a:pt x="44" y="971"/>
                    </a:cubicBezTo>
                    <a:cubicBezTo>
                      <a:pt x="44" y="970"/>
                      <a:pt x="44" y="970"/>
                      <a:pt x="44" y="970"/>
                    </a:cubicBezTo>
                    <a:cubicBezTo>
                      <a:pt x="44" y="970"/>
                      <a:pt x="44" y="970"/>
                      <a:pt x="44" y="970"/>
                    </a:cubicBezTo>
                    <a:cubicBezTo>
                      <a:pt x="44" y="971"/>
                      <a:pt x="44" y="971"/>
                      <a:pt x="44" y="971"/>
                    </a:cubicBezTo>
                    <a:cubicBezTo>
                      <a:pt x="44" y="970"/>
                      <a:pt x="44" y="970"/>
                      <a:pt x="44" y="970"/>
                    </a:cubicBezTo>
                    <a:cubicBezTo>
                      <a:pt x="44" y="971"/>
                      <a:pt x="44" y="971"/>
                      <a:pt x="44" y="971"/>
                    </a:cubicBezTo>
                    <a:cubicBezTo>
                      <a:pt x="45" y="970"/>
                      <a:pt x="45" y="970"/>
                      <a:pt x="45" y="970"/>
                    </a:cubicBezTo>
                    <a:cubicBezTo>
                      <a:pt x="44" y="970"/>
                      <a:pt x="44" y="970"/>
                      <a:pt x="44" y="970"/>
                    </a:cubicBezTo>
                    <a:cubicBezTo>
                      <a:pt x="44" y="971"/>
                      <a:pt x="44" y="971"/>
                      <a:pt x="44" y="971"/>
                    </a:cubicBezTo>
                    <a:cubicBezTo>
                      <a:pt x="45" y="970"/>
                      <a:pt x="45" y="970"/>
                      <a:pt x="45" y="970"/>
                    </a:cubicBezTo>
                    <a:cubicBezTo>
                      <a:pt x="45" y="971"/>
                      <a:pt x="45" y="971"/>
                      <a:pt x="45" y="971"/>
                    </a:cubicBezTo>
                    <a:cubicBezTo>
                      <a:pt x="45" y="970"/>
                      <a:pt x="45" y="970"/>
                      <a:pt x="45" y="970"/>
                    </a:cubicBezTo>
                    <a:cubicBezTo>
                      <a:pt x="45" y="970"/>
                      <a:pt x="45" y="970"/>
                      <a:pt x="45" y="970"/>
                    </a:cubicBezTo>
                    <a:cubicBezTo>
                      <a:pt x="45" y="971"/>
                      <a:pt x="45" y="971"/>
                      <a:pt x="45" y="971"/>
                    </a:cubicBezTo>
                    <a:cubicBezTo>
                      <a:pt x="45" y="970"/>
                      <a:pt x="45" y="970"/>
                      <a:pt x="45" y="970"/>
                    </a:cubicBezTo>
                    <a:cubicBezTo>
                      <a:pt x="45" y="970"/>
                      <a:pt x="44" y="970"/>
                      <a:pt x="43" y="969"/>
                    </a:cubicBezTo>
                    <a:cubicBezTo>
                      <a:pt x="38" y="967"/>
                      <a:pt x="29" y="962"/>
                      <a:pt x="21" y="958"/>
                    </a:cubicBezTo>
                    <a:cubicBezTo>
                      <a:pt x="16" y="956"/>
                      <a:pt x="12" y="954"/>
                      <a:pt x="9" y="953"/>
                    </a:cubicBezTo>
                    <a:cubicBezTo>
                      <a:pt x="8" y="952"/>
                      <a:pt x="7" y="952"/>
                      <a:pt x="6" y="951"/>
                    </a:cubicBezTo>
                    <a:cubicBezTo>
                      <a:pt x="5" y="951"/>
                      <a:pt x="5" y="951"/>
                      <a:pt x="4" y="951"/>
                    </a:cubicBezTo>
                    <a:cubicBezTo>
                      <a:pt x="4" y="950"/>
                      <a:pt x="4" y="950"/>
                      <a:pt x="4" y="950"/>
                    </a:cubicBezTo>
                    <a:cubicBezTo>
                      <a:pt x="3" y="950"/>
                      <a:pt x="3" y="950"/>
                      <a:pt x="3" y="950"/>
                    </a:cubicBezTo>
                    <a:cubicBezTo>
                      <a:pt x="3" y="950"/>
                      <a:pt x="3" y="950"/>
                      <a:pt x="3" y="950"/>
                    </a:cubicBezTo>
                    <a:cubicBezTo>
                      <a:pt x="3" y="951"/>
                      <a:pt x="2" y="951"/>
                      <a:pt x="2" y="951"/>
                    </a:cubicBezTo>
                    <a:cubicBezTo>
                      <a:pt x="2" y="952"/>
                      <a:pt x="2" y="953"/>
                      <a:pt x="2" y="953"/>
                    </a:cubicBezTo>
                    <a:cubicBezTo>
                      <a:pt x="45" y="980"/>
                      <a:pt x="45" y="980"/>
                      <a:pt x="45" y="980"/>
                    </a:cubicBezTo>
                    <a:cubicBezTo>
                      <a:pt x="45" y="978"/>
                      <a:pt x="45" y="978"/>
                      <a:pt x="45" y="978"/>
                    </a:cubicBezTo>
                    <a:cubicBezTo>
                      <a:pt x="44" y="977"/>
                      <a:pt x="44" y="977"/>
                      <a:pt x="44" y="977"/>
                    </a:cubicBezTo>
                    <a:cubicBezTo>
                      <a:pt x="45" y="978"/>
                      <a:pt x="45" y="978"/>
                      <a:pt x="45" y="978"/>
                    </a:cubicBezTo>
                    <a:cubicBezTo>
                      <a:pt x="45" y="977"/>
                      <a:pt x="45" y="977"/>
                      <a:pt x="45" y="977"/>
                    </a:cubicBezTo>
                    <a:cubicBezTo>
                      <a:pt x="44" y="977"/>
                      <a:pt x="44" y="977"/>
                      <a:pt x="44" y="977"/>
                    </a:cubicBezTo>
                    <a:cubicBezTo>
                      <a:pt x="45" y="978"/>
                      <a:pt x="45" y="978"/>
                      <a:pt x="45" y="978"/>
                    </a:cubicBezTo>
                    <a:cubicBezTo>
                      <a:pt x="45" y="977"/>
                      <a:pt x="45" y="977"/>
                      <a:pt x="45" y="977"/>
                    </a:cubicBezTo>
                    <a:cubicBezTo>
                      <a:pt x="45" y="978"/>
                      <a:pt x="45" y="978"/>
                      <a:pt x="45" y="978"/>
                    </a:cubicBezTo>
                    <a:cubicBezTo>
                      <a:pt x="45" y="977"/>
                      <a:pt x="45" y="977"/>
                      <a:pt x="45" y="977"/>
                    </a:cubicBezTo>
                    <a:cubicBezTo>
                      <a:pt x="45" y="977"/>
                      <a:pt x="45" y="977"/>
                      <a:pt x="45" y="977"/>
                    </a:cubicBezTo>
                    <a:cubicBezTo>
                      <a:pt x="45" y="978"/>
                      <a:pt x="45" y="978"/>
                      <a:pt x="45" y="978"/>
                    </a:cubicBezTo>
                    <a:cubicBezTo>
                      <a:pt x="45" y="977"/>
                      <a:pt x="45" y="977"/>
                      <a:pt x="45" y="977"/>
                    </a:cubicBezTo>
                    <a:cubicBezTo>
                      <a:pt x="45" y="978"/>
                      <a:pt x="45" y="978"/>
                      <a:pt x="45" y="978"/>
                    </a:cubicBezTo>
                    <a:cubicBezTo>
                      <a:pt x="46" y="977"/>
                      <a:pt x="46" y="977"/>
                      <a:pt x="46" y="977"/>
                    </a:cubicBezTo>
                    <a:cubicBezTo>
                      <a:pt x="45" y="977"/>
                      <a:pt x="45" y="977"/>
                      <a:pt x="45" y="977"/>
                    </a:cubicBezTo>
                    <a:cubicBezTo>
                      <a:pt x="45" y="978"/>
                      <a:pt x="45" y="978"/>
                      <a:pt x="45" y="978"/>
                    </a:cubicBezTo>
                    <a:cubicBezTo>
                      <a:pt x="46" y="977"/>
                      <a:pt x="46" y="977"/>
                      <a:pt x="46" y="977"/>
                    </a:cubicBezTo>
                    <a:cubicBezTo>
                      <a:pt x="45" y="977"/>
                      <a:pt x="44" y="976"/>
                      <a:pt x="43" y="976"/>
                    </a:cubicBezTo>
                    <a:cubicBezTo>
                      <a:pt x="38" y="974"/>
                      <a:pt x="28" y="968"/>
                      <a:pt x="19" y="964"/>
                    </a:cubicBezTo>
                    <a:cubicBezTo>
                      <a:pt x="15" y="961"/>
                      <a:pt x="11" y="959"/>
                      <a:pt x="8" y="958"/>
                    </a:cubicBezTo>
                    <a:cubicBezTo>
                      <a:pt x="6" y="957"/>
                      <a:pt x="5" y="956"/>
                      <a:pt x="4" y="956"/>
                    </a:cubicBezTo>
                    <a:cubicBezTo>
                      <a:pt x="4" y="956"/>
                      <a:pt x="3" y="955"/>
                      <a:pt x="3" y="955"/>
                    </a:cubicBezTo>
                    <a:cubicBezTo>
                      <a:pt x="2" y="955"/>
                      <a:pt x="2" y="955"/>
                      <a:pt x="2" y="955"/>
                    </a:cubicBezTo>
                    <a:cubicBezTo>
                      <a:pt x="2" y="955"/>
                      <a:pt x="2" y="955"/>
                      <a:pt x="2" y="955"/>
                    </a:cubicBezTo>
                    <a:cubicBezTo>
                      <a:pt x="1" y="955"/>
                      <a:pt x="1" y="955"/>
                      <a:pt x="1" y="955"/>
                    </a:cubicBezTo>
                    <a:cubicBezTo>
                      <a:pt x="1" y="955"/>
                      <a:pt x="1" y="955"/>
                      <a:pt x="0" y="956"/>
                    </a:cubicBezTo>
                    <a:cubicBezTo>
                      <a:pt x="0" y="956"/>
                      <a:pt x="0" y="956"/>
                      <a:pt x="0" y="956"/>
                    </a:cubicBezTo>
                    <a:cubicBezTo>
                      <a:pt x="0" y="957"/>
                      <a:pt x="0" y="957"/>
                      <a:pt x="1" y="957"/>
                    </a:cubicBezTo>
                    <a:cubicBezTo>
                      <a:pt x="1" y="958"/>
                      <a:pt x="1" y="958"/>
                      <a:pt x="1" y="958"/>
                    </a:cubicBezTo>
                    <a:cubicBezTo>
                      <a:pt x="1" y="958"/>
                      <a:pt x="1" y="958"/>
                      <a:pt x="2" y="958"/>
                    </a:cubicBezTo>
                    <a:cubicBezTo>
                      <a:pt x="5" y="960"/>
                      <a:pt x="15" y="966"/>
                      <a:pt x="25" y="972"/>
                    </a:cubicBezTo>
                    <a:cubicBezTo>
                      <a:pt x="29" y="975"/>
                      <a:pt x="34" y="978"/>
                      <a:pt x="37" y="980"/>
                    </a:cubicBezTo>
                    <a:cubicBezTo>
                      <a:pt x="39" y="981"/>
                      <a:pt x="40" y="982"/>
                      <a:pt x="41" y="983"/>
                    </a:cubicBezTo>
                    <a:cubicBezTo>
                      <a:pt x="42" y="983"/>
                      <a:pt x="42" y="983"/>
                      <a:pt x="42" y="983"/>
                    </a:cubicBezTo>
                    <a:cubicBezTo>
                      <a:pt x="43" y="984"/>
                      <a:pt x="43" y="984"/>
                      <a:pt x="43" y="984"/>
                    </a:cubicBezTo>
                    <a:cubicBezTo>
                      <a:pt x="43" y="983"/>
                      <a:pt x="43" y="983"/>
                      <a:pt x="43" y="983"/>
                    </a:cubicBezTo>
                    <a:cubicBezTo>
                      <a:pt x="43" y="984"/>
                      <a:pt x="43" y="984"/>
                      <a:pt x="43" y="984"/>
                    </a:cubicBezTo>
                    <a:cubicBezTo>
                      <a:pt x="43" y="984"/>
                      <a:pt x="43" y="984"/>
                      <a:pt x="43" y="984"/>
                    </a:cubicBezTo>
                    <a:cubicBezTo>
                      <a:pt x="43" y="983"/>
                      <a:pt x="43" y="983"/>
                      <a:pt x="43" y="983"/>
                    </a:cubicBezTo>
                    <a:cubicBezTo>
                      <a:pt x="43" y="984"/>
                      <a:pt x="43" y="984"/>
                      <a:pt x="43" y="984"/>
                    </a:cubicBezTo>
                    <a:cubicBezTo>
                      <a:pt x="43" y="983"/>
                      <a:pt x="43" y="983"/>
                      <a:pt x="43" y="983"/>
                    </a:cubicBezTo>
                    <a:cubicBezTo>
                      <a:pt x="42" y="983"/>
                      <a:pt x="42" y="983"/>
                      <a:pt x="42" y="983"/>
                    </a:cubicBezTo>
                    <a:cubicBezTo>
                      <a:pt x="43" y="984"/>
                      <a:pt x="43" y="984"/>
                      <a:pt x="43" y="984"/>
                    </a:cubicBezTo>
                    <a:cubicBezTo>
                      <a:pt x="43" y="983"/>
                      <a:pt x="43" y="983"/>
                      <a:pt x="43" y="983"/>
                    </a:cubicBezTo>
                    <a:cubicBezTo>
                      <a:pt x="42" y="983"/>
                      <a:pt x="42" y="983"/>
                      <a:pt x="42" y="983"/>
                    </a:cubicBezTo>
                    <a:cubicBezTo>
                      <a:pt x="44" y="983"/>
                      <a:pt x="44" y="983"/>
                      <a:pt x="44" y="983"/>
                    </a:cubicBezTo>
                    <a:cubicBezTo>
                      <a:pt x="42" y="983"/>
                      <a:pt x="42" y="983"/>
                      <a:pt x="42" y="983"/>
                    </a:cubicBezTo>
                    <a:cubicBezTo>
                      <a:pt x="42" y="983"/>
                      <a:pt x="42" y="983"/>
                      <a:pt x="42" y="983"/>
                    </a:cubicBezTo>
                    <a:cubicBezTo>
                      <a:pt x="44" y="983"/>
                      <a:pt x="44" y="983"/>
                      <a:pt x="44" y="983"/>
                    </a:cubicBezTo>
                    <a:cubicBezTo>
                      <a:pt x="42" y="983"/>
                      <a:pt x="42" y="983"/>
                      <a:pt x="42" y="983"/>
                    </a:cubicBezTo>
                    <a:cubicBezTo>
                      <a:pt x="44" y="983"/>
                      <a:pt x="44" y="983"/>
                      <a:pt x="44" y="983"/>
                    </a:cubicBezTo>
                    <a:cubicBezTo>
                      <a:pt x="44" y="981"/>
                      <a:pt x="44" y="981"/>
                      <a:pt x="44" y="981"/>
                    </a:cubicBezTo>
                    <a:cubicBezTo>
                      <a:pt x="3" y="962"/>
                      <a:pt x="3" y="962"/>
                      <a:pt x="3" y="962"/>
                    </a:cubicBezTo>
                    <a:cubicBezTo>
                      <a:pt x="2" y="961"/>
                      <a:pt x="2" y="962"/>
                      <a:pt x="1" y="962"/>
                    </a:cubicBezTo>
                    <a:cubicBezTo>
                      <a:pt x="1" y="963"/>
                      <a:pt x="1" y="964"/>
                      <a:pt x="2" y="964"/>
                    </a:cubicBezTo>
                    <a:cubicBezTo>
                      <a:pt x="2" y="964"/>
                      <a:pt x="4" y="966"/>
                      <a:pt x="8" y="968"/>
                    </a:cubicBezTo>
                    <a:cubicBezTo>
                      <a:pt x="14" y="972"/>
                      <a:pt x="23" y="977"/>
                      <a:pt x="30" y="981"/>
                    </a:cubicBezTo>
                    <a:cubicBezTo>
                      <a:pt x="33" y="983"/>
                      <a:pt x="37" y="985"/>
                      <a:pt x="39" y="987"/>
                    </a:cubicBezTo>
                    <a:cubicBezTo>
                      <a:pt x="40" y="988"/>
                      <a:pt x="41" y="988"/>
                      <a:pt x="42" y="989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3" y="989"/>
                      <a:pt x="43" y="989"/>
                      <a:pt x="43" y="989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3" y="989"/>
                      <a:pt x="43" y="989"/>
                      <a:pt x="43" y="989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3" y="989"/>
                      <a:pt x="43" y="989"/>
                      <a:pt x="43" y="989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3" y="989"/>
                      <a:pt x="43" y="989"/>
                      <a:pt x="43" y="989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4" y="989"/>
                      <a:pt x="44" y="989"/>
                      <a:pt x="44" y="989"/>
                    </a:cubicBezTo>
                    <a:cubicBezTo>
                      <a:pt x="42" y="988"/>
                      <a:pt x="42" y="988"/>
                      <a:pt x="42" y="988"/>
                    </a:cubicBezTo>
                    <a:cubicBezTo>
                      <a:pt x="42" y="989"/>
                      <a:pt x="42" y="989"/>
                      <a:pt x="42" y="989"/>
                    </a:cubicBezTo>
                    <a:cubicBezTo>
                      <a:pt x="44" y="989"/>
                      <a:pt x="44" y="989"/>
                      <a:pt x="44" y="989"/>
                    </a:cubicBezTo>
                    <a:cubicBezTo>
                      <a:pt x="42" y="988"/>
                      <a:pt x="42" y="988"/>
                      <a:pt x="42" y="988"/>
                    </a:cubicBezTo>
                    <a:cubicBezTo>
                      <a:pt x="44" y="989"/>
                      <a:pt x="44" y="989"/>
                      <a:pt x="44" y="989"/>
                    </a:cubicBezTo>
                    <a:cubicBezTo>
                      <a:pt x="44" y="987"/>
                      <a:pt x="44" y="987"/>
                      <a:pt x="44" y="987"/>
                    </a:cubicBezTo>
                    <a:cubicBezTo>
                      <a:pt x="4" y="969"/>
                      <a:pt x="4" y="969"/>
                      <a:pt x="4" y="969"/>
                    </a:cubicBezTo>
                    <a:cubicBezTo>
                      <a:pt x="4" y="968"/>
                      <a:pt x="3" y="969"/>
                      <a:pt x="2" y="969"/>
                    </a:cubicBezTo>
                    <a:cubicBezTo>
                      <a:pt x="2" y="970"/>
                      <a:pt x="2" y="971"/>
                      <a:pt x="3" y="971"/>
                    </a:cubicBezTo>
                    <a:cubicBezTo>
                      <a:pt x="25" y="985"/>
                      <a:pt x="25" y="985"/>
                      <a:pt x="25" y="985"/>
                    </a:cubicBezTo>
                    <a:cubicBezTo>
                      <a:pt x="2" y="975"/>
                      <a:pt x="2" y="975"/>
                      <a:pt x="2" y="975"/>
                    </a:cubicBezTo>
                    <a:cubicBezTo>
                      <a:pt x="1" y="975"/>
                      <a:pt x="1" y="975"/>
                      <a:pt x="0" y="976"/>
                    </a:cubicBezTo>
                    <a:cubicBezTo>
                      <a:pt x="0" y="976"/>
                      <a:pt x="0" y="977"/>
                      <a:pt x="1" y="978"/>
                    </a:cubicBezTo>
                    <a:cubicBezTo>
                      <a:pt x="1" y="978"/>
                      <a:pt x="4" y="979"/>
                      <a:pt x="8" y="982"/>
                    </a:cubicBezTo>
                    <a:cubicBezTo>
                      <a:pt x="14" y="985"/>
                      <a:pt x="23" y="991"/>
                      <a:pt x="31" y="996"/>
                    </a:cubicBezTo>
                    <a:cubicBezTo>
                      <a:pt x="34" y="998"/>
                      <a:pt x="38" y="1000"/>
                      <a:pt x="40" y="1002"/>
                    </a:cubicBezTo>
                    <a:cubicBezTo>
                      <a:pt x="42" y="1003"/>
                      <a:pt x="43" y="1003"/>
                      <a:pt x="43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4" y="1003"/>
                      <a:pt x="44" y="1003"/>
                      <a:pt x="44" y="1003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4" y="1003"/>
                      <a:pt x="44" y="1003"/>
                      <a:pt x="44" y="1003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4" y="1003"/>
                      <a:pt x="44" y="1003"/>
                      <a:pt x="44" y="1003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4" y="1003"/>
                      <a:pt x="44" y="1003"/>
                      <a:pt x="44" y="1003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5" y="1004"/>
                      <a:pt x="45" y="1004"/>
                      <a:pt x="45" y="1004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5" y="1003"/>
                      <a:pt x="45" y="1003"/>
                      <a:pt x="45" y="1003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5" y="1003"/>
                      <a:pt x="45" y="1003"/>
                      <a:pt x="45" y="1003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5" y="1002"/>
                      <a:pt x="45" y="1002"/>
                      <a:pt x="45" y="1002"/>
                    </a:cubicBezTo>
                    <a:cubicBezTo>
                      <a:pt x="45" y="1002"/>
                      <a:pt x="44" y="1002"/>
                      <a:pt x="43" y="1001"/>
                    </a:cubicBezTo>
                    <a:cubicBezTo>
                      <a:pt x="38" y="998"/>
                      <a:pt x="28" y="993"/>
                      <a:pt x="19" y="989"/>
                    </a:cubicBezTo>
                    <a:cubicBezTo>
                      <a:pt x="15" y="987"/>
                      <a:pt x="11" y="984"/>
                      <a:pt x="8" y="983"/>
                    </a:cubicBezTo>
                    <a:cubicBezTo>
                      <a:pt x="5" y="981"/>
                      <a:pt x="3" y="980"/>
                      <a:pt x="3" y="980"/>
                    </a:cubicBezTo>
                    <a:cubicBezTo>
                      <a:pt x="2" y="980"/>
                      <a:pt x="1" y="980"/>
                      <a:pt x="1" y="981"/>
                    </a:cubicBezTo>
                    <a:cubicBezTo>
                      <a:pt x="0" y="982"/>
                      <a:pt x="1" y="982"/>
                      <a:pt x="1" y="983"/>
                    </a:cubicBezTo>
                    <a:cubicBezTo>
                      <a:pt x="44" y="1009"/>
                      <a:pt x="44" y="1009"/>
                      <a:pt x="44" y="1009"/>
                    </a:cubicBezTo>
                    <a:cubicBezTo>
                      <a:pt x="44" y="1008"/>
                      <a:pt x="44" y="1008"/>
                      <a:pt x="44" y="1008"/>
                    </a:cubicBezTo>
                    <a:cubicBezTo>
                      <a:pt x="43" y="1007"/>
                      <a:pt x="43" y="1007"/>
                      <a:pt x="43" y="1007"/>
                    </a:cubicBezTo>
                    <a:cubicBezTo>
                      <a:pt x="44" y="1008"/>
                      <a:pt x="44" y="1008"/>
                      <a:pt x="44" y="1008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7"/>
                      <a:pt x="43" y="1007"/>
                      <a:pt x="43" y="1007"/>
                    </a:cubicBezTo>
                    <a:cubicBezTo>
                      <a:pt x="44" y="1008"/>
                      <a:pt x="44" y="1008"/>
                      <a:pt x="44" y="1008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8"/>
                      <a:pt x="44" y="1008"/>
                      <a:pt x="44" y="1008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8"/>
                      <a:pt x="44" y="1008"/>
                      <a:pt x="44" y="1008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7"/>
                      <a:pt x="44" y="1007"/>
                      <a:pt x="44" y="1007"/>
                    </a:cubicBezTo>
                    <a:cubicBezTo>
                      <a:pt x="44" y="1007"/>
                      <a:pt x="43" y="1006"/>
                      <a:pt x="42" y="1006"/>
                    </a:cubicBezTo>
                    <a:cubicBezTo>
                      <a:pt x="37" y="1004"/>
                      <a:pt x="27" y="999"/>
                      <a:pt x="19" y="995"/>
                    </a:cubicBezTo>
                    <a:cubicBezTo>
                      <a:pt x="14" y="993"/>
                      <a:pt x="11" y="991"/>
                      <a:pt x="8" y="989"/>
                    </a:cubicBezTo>
                    <a:cubicBezTo>
                      <a:pt x="5" y="988"/>
                      <a:pt x="3" y="987"/>
                      <a:pt x="3" y="987"/>
                    </a:cubicBezTo>
                    <a:cubicBezTo>
                      <a:pt x="2" y="987"/>
                      <a:pt x="1" y="987"/>
                      <a:pt x="1" y="987"/>
                    </a:cubicBezTo>
                    <a:cubicBezTo>
                      <a:pt x="1" y="988"/>
                      <a:pt x="1" y="988"/>
                      <a:pt x="1" y="988"/>
                    </a:cubicBezTo>
                    <a:cubicBezTo>
                      <a:pt x="1" y="989"/>
                      <a:pt x="1" y="989"/>
                      <a:pt x="1" y="989"/>
                    </a:cubicBezTo>
                    <a:cubicBezTo>
                      <a:pt x="2" y="990"/>
                      <a:pt x="2" y="990"/>
                      <a:pt x="2" y="990"/>
                    </a:cubicBezTo>
                    <a:cubicBezTo>
                      <a:pt x="2" y="990"/>
                      <a:pt x="3" y="991"/>
                      <a:pt x="4" y="992"/>
                    </a:cubicBezTo>
                    <a:cubicBezTo>
                      <a:pt x="14" y="998"/>
                      <a:pt x="43" y="1015"/>
                      <a:pt x="43" y="1015"/>
                    </a:cubicBezTo>
                    <a:cubicBezTo>
                      <a:pt x="44" y="1014"/>
                      <a:pt x="44" y="1014"/>
                      <a:pt x="44" y="1014"/>
                    </a:cubicBezTo>
                    <a:cubicBezTo>
                      <a:pt x="44" y="1013"/>
                      <a:pt x="44" y="1013"/>
                      <a:pt x="44" y="1013"/>
                    </a:cubicBezTo>
                    <a:cubicBezTo>
                      <a:pt x="44" y="1013"/>
                      <a:pt x="34" y="1008"/>
                      <a:pt x="24" y="1003"/>
                    </a:cubicBezTo>
                    <a:cubicBezTo>
                      <a:pt x="19" y="1001"/>
                      <a:pt x="14" y="998"/>
                      <a:pt x="10" y="997"/>
                    </a:cubicBezTo>
                    <a:cubicBezTo>
                      <a:pt x="8" y="996"/>
                      <a:pt x="7" y="995"/>
                      <a:pt x="5" y="994"/>
                    </a:cubicBezTo>
                    <a:cubicBezTo>
                      <a:pt x="5" y="994"/>
                      <a:pt x="4" y="994"/>
                      <a:pt x="4" y="994"/>
                    </a:cubicBezTo>
                    <a:cubicBezTo>
                      <a:pt x="3" y="994"/>
                      <a:pt x="3" y="994"/>
                      <a:pt x="3" y="994"/>
                    </a:cubicBezTo>
                    <a:cubicBezTo>
                      <a:pt x="3" y="994"/>
                      <a:pt x="3" y="994"/>
                      <a:pt x="3" y="994"/>
                    </a:cubicBezTo>
                    <a:cubicBezTo>
                      <a:pt x="3" y="994"/>
                      <a:pt x="3" y="994"/>
                      <a:pt x="3" y="994"/>
                    </a:cubicBezTo>
                    <a:cubicBezTo>
                      <a:pt x="2" y="994"/>
                      <a:pt x="2" y="994"/>
                      <a:pt x="2" y="994"/>
                    </a:cubicBezTo>
                    <a:cubicBezTo>
                      <a:pt x="2" y="994"/>
                      <a:pt x="2" y="994"/>
                      <a:pt x="1" y="994"/>
                    </a:cubicBezTo>
                    <a:cubicBezTo>
                      <a:pt x="1" y="995"/>
                      <a:pt x="1" y="995"/>
                      <a:pt x="1" y="995"/>
                    </a:cubicBezTo>
                    <a:cubicBezTo>
                      <a:pt x="1" y="996"/>
                      <a:pt x="1" y="996"/>
                      <a:pt x="1" y="996"/>
                    </a:cubicBezTo>
                    <a:cubicBezTo>
                      <a:pt x="2" y="996"/>
                      <a:pt x="2" y="996"/>
                      <a:pt x="2" y="996"/>
                    </a:cubicBezTo>
                    <a:cubicBezTo>
                      <a:pt x="2" y="996"/>
                      <a:pt x="2" y="997"/>
                      <a:pt x="3" y="997"/>
                    </a:cubicBezTo>
                    <a:cubicBezTo>
                      <a:pt x="6" y="999"/>
                      <a:pt x="16" y="1005"/>
                      <a:pt x="26" y="1011"/>
                    </a:cubicBezTo>
                    <a:cubicBezTo>
                      <a:pt x="36" y="1017"/>
                      <a:pt x="44" y="1023"/>
                      <a:pt x="44" y="1023"/>
                    </a:cubicBezTo>
                    <a:cubicBezTo>
                      <a:pt x="45" y="1022"/>
                      <a:pt x="45" y="1022"/>
                      <a:pt x="45" y="1022"/>
                    </a:cubicBezTo>
                    <a:cubicBezTo>
                      <a:pt x="46" y="1020"/>
                      <a:pt x="46" y="1020"/>
                      <a:pt x="46" y="1020"/>
                    </a:cubicBezTo>
                    <a:cubicBezTo>
                      <a:pt x="4" y="1001"/>
                      <a:pt x="4" y="1001"/>
                      <a:pt x="4" y="1001"/>
                    </a:cubicBezTo>
                    <a:cubicBezTo>
                      <a:pt x="3" y="1001"/>
                      <a:pt x="2" y="1001"/>
                      <a:pt x="2" y="1002"/>
                    </a:cubicBezTo>
                    <a:cubicBezTo>
                      <a:pt x="1" y="1003"/>
                      <a:pt x="2" y="1004"/>
                      <a:pt x="2" y="1004"/>
                    </a:cubicBezTo>
                    <a:cubicBezTo>
                      <a:pt x="42" y="1029"/>
                      <a:pt x="42" y="1029"/>
                      <a:pt x="42" y="1029"/>
                    </a:cubicBezTo>
                    <a:cubicBezTo>
                      <a:pt x="42" y="1027"/>
                      <a:pt x="42" y="1027"/>
                      <a:pt x="42" y="1027"/>
                    </a:cubicBezTo>
                    <a:cubicBezTo>
                      <a:pt x="41" y="1027"/>
                      <a:pt x="41" y="1027"/>
                      <a:pt x="41" y="1027"/>
                    </a:cubicBezTo>
                    <a:cubicBezTo>
                      <a:pt x="42" y="1027"/>
                      <a:pt x="42" y="1027"/>
                      <a:pt x="42" y="1027"/>
                    </a:cubicBezTo>
                    <a:cubicBezTo>
                      <a:pt x="42" y="1026"/>
                      <a:pt x="42" y="1026"/>
                      <a:pt x="42" y="1026"/>
                    </a:cubicBezTo>
                    <a:cubicBezTo>
                      <a:pt x="42" y="1026"/>
                      <a:pt x="41" y="1026"/>
                      <a:pt x="41" y="1027"/>
                    </a:cubicBezTo>
                    <a:cubicBezTo>
                      <a:pt x="42" y="1027"/>
                      <a:pt x="42" y="1027"/>
                      <a:pt x="42" y="1027"/>
                    </a:cubicBezTo>
                    <a:cubicBezTo>
                      <a:pt x="42" y="1026"/>
                      <a:pt x="42" y="1026"/>
                      <a:pt x="42" y="1026"/>
                    </a:cubicBezTo>
                    <a:cubicBezTo>
                      <a:pt x="42" y="1027"/>
                      <a:pt x="42" y="1027"/>
                      <a:pt x="42" y="1027"/>
                    </a:cubicBezTo>
                    <a:cubicBezTo>
                      <a:pt x="42" y="1026"/>
                      <a:pt x="42" y="1026"/>
                      <a:pt x="42" y="1026"/>
                    </a:cubicBezTo>
                    <a:cubicBezTo>
                      <a:pt x="42" y="1026"/>
                      <a:pt x="42" y="1026"/>
                      <a:pt x="42" y="1026"/>
                    </a:cubicBezTo>
                    <a:cubicBezTo>
                      <a:pt x="42" y="1027"/>
                      <a:pt x="42" y="1027"/>
                      <a:pt x="42" y="1027"/>
                    </a:cubicBezTo>
                    <a:cubicBezTo>
                      <a:pt x="42" y="1026"/>
                      <a:pt x="42" y="1026"/>
                      <a:pt x="42" y="1026"/>
                    </a:cubicBezTo>
                    <a:cubicBezTo>
                      <a:pt x="42" y="1027"/>
                      <a:pt x="42" y="1027"/>
                      <a:pt x="42" y="1027"/>
                    </a:cubicBezTo>
                    <a:cubicBezTo>
                      <a:pt x="43" y="1026"/>
                      <a:pt x="43" y="1026"/>
                      <a:pt x="43" y="1026"/>
                    </a:cubicBezTo>
                    <a:cubicBezTo>
                      <a:pt x="42" y="1026"/>
                      <a:pt x="42" y="1026"/>
                      <a:pt x="42" y="1026"/>
                    </a:cubicBezTo>
                    <a:cubicBezTo>
                      <a:pt x="42" y="1027"/>
                      <a:pt x="42" y="1027"/>
                      <a:pt x="42" y="1027"/>
                    </a:cubicBezTo>
                    <a:cubicBezTo>
                      <a:pt x="43" y="1026"/>
                      <a:pt x="43" y="1026"/>
                      <a:pt x="43" y="1026"/>
                    </a:cubicBezTo>
                    <a:cubicBezTo>
                      <a:pt x="43" y="1026"/>
                      <a:pt x="43" y="1026"/>
                      <a:pt x="43" y="1026"/>
                    </a:cubicBezTo>
                    <a:cubicBezTo>
                      <a:pt x="42" y="1026"/>
                      <a:pt x="41" y="1026"/>
                      <a:pt x="40" y="1025"/>
                    </a:cubicBezTo>
                    <a:cubicBezTo>
                      <a:pt x="36" y="1023"/>
                      <a:pt x="27" y="1019"/>
                      <a:pt x="19" y="1016"/>
                    </a:cubicBezTo>
                    <a:cubicBezTo>
                      <a:pt x="15" y="1014"/>
                      <a:pt x="11" y="1012"/>
                      <a:pt x="9" y="1011"/>
                    </a:cubicBezTo>
                    <a:cubicBezTo>
                      <a:pt x="7" y="1010"/>
                      <a:pt x="6" y="1010"/>
                      <a:pt x="5" y="1010"/>
                    </a:cubicBezTo>
                    <a:cubicBezTo>
                      <a:pt x="5" y="1009"/>
                      <a:pt x="5" y="1009"/>
                      <a:pt x="4" y="1009"/>
                    </a:cubicBezTo>
                    <a:cubicBezTo>
                      <a:pt x="4" y="1009"/>
                      <a:pt x="4" y="1009"/>
                      <a:pt x="4" y="1009"/>
                    </a:cubicBezTo>
                    <a:cubicBezTo>
                      <a:pt x="4" y="1009"/>
                      <a:pt x="4" y="1009"/>
                      <a:pt x="4" y="1009"/>
                    </a:cubicBezTo>
                    <a:cubicBezTo>
                      <a:pt x="4" y="1009"/>
                      <a:pt x="4" y="1009"/>
                      <a:pt x="4" y="1009"/>
                    </a:cubicBezTo>
                    <a:cubicBezTo>
                      <a:pt x="3" y="1009"/>
                      <a:pt x="3" y="1009"/>
                      <a:pt x="3" y="1009"/>
                    </a:cubicBezTo>
                    <a:cubicBezTo>
                      <a:pt x="3" y="1009"/>
                      <a:pt x="2" y="1009"/>
                      <a:pt x="2" y="1010"/>
                    </a:cubicBezTo>
                    <a:cubicBezTo>
                      <a:pt x="2" y="1010"/>
                      <a:pt x="2" y="1011"/>
                      <a:pt x="3" y="1012"/>
                    </a:cubicBezTo>
                    <a:cubicBezTo>
                      <a:pt x="39" y="1034"/>
                      <a:pt x="39" y="1034"/>
                      <a:pt x="39" y="1034"/>
                    </a:cubicBezTo>
                    <a:cubicBezTo>
                      <a:pt x="40" y="1033"/>
                      <a:pt x="40" y="1033"/>
                      <a:pt x="40" y="1033"/>
                    </a:cubicBezTo>
                    <a:cubicBezTo>
                      <a:pt x="39" y="1032"/>
                      <a:pt x="39" y="1032"/>
                      <a:pt x="39" y="1032"/>
                    </a:cubicBezTo>
                    <a:cubicBezTo>
                      <a:pt x="40" y="1033"/>
                      <a:pt x="40" y="1033"/>
                      <a:pt x="40" y="1033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39" y="1032"/>
                      <a:pt x="39" y="1032"/>
                      <a:pt x="39" y="1032"/>
                    </a:cubicBezTo>
                    <a:cubicBezTo>
                      <a:pt x="40" y="1033"/>
                      <a:pt x="40" y="1033"/>
                      <a:pt x="40" y="1033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3"/>
                      <a:pt x="40" y="1033"/>
                      <a:pt x="40" y="1033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3"/>
                      <a:pt x="40" y="1033"/>
                      <a:pt x="40" y="1033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2"/>
                      <a:pt x="39" y="1031"/>
                      <a:pt x="38" y="1031"/>
                    </a:cubicBezTo>
                    <a:cubicBezTo>
                      <a:pt x="33" y="1029"/>
                      <a:pt x="25" y="1025"/>
                      <a:pt x="17" y="1022"/>
                    </a:cubicBezTo>
                    <a:cubicBezTo>
                      <a:pt x="13" y="1020"/>
                      <a:pt x="10" y="1018"/>
                      <a:pt x="7" y="1017"/>
                    </a:cubicBezTo>
                    <a:cubicBezTo>
                      <a:pt x="6" y="1017"/>
                      <a:pt x="5" y="1016"/>
                      <a:pt x="4" y="1016"/>
                    </a:cubicBezTo>
                    <a:cubicBezTo>
                      <a:pt x="3" y="1016"/>
                      <a:pt x="3" y="1015"/>
                      <a:pt x="3" y="1015"/>
                    </a:cubicBezTo>
                    <a:cubicBezTo>
                      <a:pt x="2" y="1015"/>
                      <a:pt x="2" y="1015"/>
                      <a:pt x="2" y="1015"/>
                    </a:cubicBezTo>
                    <a:cubicBezTo>
                      <a:pt x="2" y="1015"/>
                      <a:pt x="2" y="1015"/>
                      <a:pt x="2" y="1015"/>
                    </a:cubicBezTo>
                    <a:cubicBezTo>
                      <a:pt x="1" y="1015"/>
                      <a:pt x="1" y="1015"/>
                      <a:pt x="1" y="1015"/>
                    </a:cubicBezTo>
                    <a:cubicBezTo>
                      <a:pt x="1" y="1015"/>
                      <a:pt x="1" y="1015"/>
                      <a:pt x="1" y="1016"/>
                    </a:cubicBezTo>
                    <a:cubicBezTo>
                      <a:pt x="0" y="1016"/>
                      <a:pt x="0" y="1017"/>
                      <a:pt x="0" y="1017"/>
                    </a:cubicBezTo>
                    <a:cubicBezTo>
                      <a:pt x="1" y="1017"/>
                      <a:pt x="1" y="1018"/>
                      <a:pt x="1" y="1018"/>
                    </a:cubicBezTo>
                    <a:cubicBezTo>
                      <a:pt x="1" y="1018"/>
                      <a:pt x="3" y="1019"/>
                      <a:pt x="6" y="1021"/>
                    </a:cubicBezTo>
                    <a:cubicBezTo>
                      <a:pt x="11" y="1024"/>
                      <a:pt x="19" y="1028"/>
                      <a:pt x="25" y="1032"/>
                    </a:cubicBezTo>
                    <a:cubicBezTo>
                      <a:pt x="28" y="1034"/>
                      <a:pt x="30" y="1035"/>
                      <a:pt x="32" y="1037"/>
                    </a:cubicBezTo>
                    <a:cubicBezTo>
                      <a:pt x="33" y="1037"/>
                      <a:pt x="34" y="1038"/>
                      <a:pt x="35" y="1038"/>
                    </a:cubicBezTo>
                    <a:cubicBezTo>
                      <a:pt x="35" y="1039"/>
                      <a:pt x="35" y="1039"/>
                      <a:pt x="35" y="1039"/>
                    </a:cubicBezTo>
                    <a:cubicBezTo>
                      <a:pt x="35" y="1039"/>
                      <a:pt x="35" y="1039"/>
                      <a:pt x="35" y="1039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5" y="1039"/>
                      <a:pt x="35" y="1039"/>
                      <a:pt x="35" y="1039"/>
                    </a:cubicBezTo>
                    <a:cubicBezTo>
                      <a:pt x="35" y="1039"/>
                      <a:pt x="35" y="1039"/>
                      <a:pt x="35" y="1039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5" y="1039"/>
                      <a:pt x="35" y="1039"/>
                      <a:pt x="35" y="1039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5" y="1038"/>
                      <a:pt x="35" y="1038"/>
                      <a:pt x="35" y="1038"/>
                    </a:cubicBezTo>
                    <a:cubicBezTo>
                      <a:pt x="35" y="1039"/>
                      <a:pt x="35" y="1039"/>
                      <a:pt x="35" y="1039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5" y="1038"/>
                      <a:pt x="35" y="1038"/>
                      <a:pt x="35" y="1038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5" y="1037"/>
                      <a:pt x="35" y="1037"/>
                      <a:pt x="35" y="1037"/>
                    </a:cubicBezTo>
                    <a:cubicBezTo>
                      <a:pt x="35" y="1038"/>
                      <a:pt x="35" y="1038"/>
                      <a:pt x="35" y="1038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5" y="1037"/>
                      <a:pt x="35" y="1037"/>
                      <a:pt x="35" y="1037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5" y="1037"/>
                      <a:pt x="35" y="1037"/>
                      <a:pt x="35" y="1037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6" y="1037"/>
                      <a:pt x="36" y="1037"/>
                      <a:pt x="36" y="1037"/>
                    </a:cubicBezTo>
                    <a:cubicBezTo>
                      <a:pt x="36" y="1037"/>
                      <a:pt x="35" y="1037"/>
                      <a:pt x="35" y="1037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6" y="1037"/>
                      <a:pt x="36" y="1037"/>
                      <a:pt x="36" y="1037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6" y="1037"/>
                      <a:pt x="36" y="1037"/>
                      <a:pt x="36" y="1037"/>
                    </a:cubicBezTo>
                    <a:cubicBezTo>
                      <a:pt x="36" y="1037"/>
                      <a:pt x="36" y="1037"/>
                      <a:pt x="36" y="1037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6" y="1037"/>
                      <a:pt x="36" y="1037"/>
                      <a:pt x="36" y="1037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7" y="1037"/>
                      <a:pt x="37" y="1037"/>
                      <a:pt x="37" y="1037"/>
                    </a:cubicBezTo>
                    <a:cubicBezTo>
                      <a:pt x="36" y="1037"/>
                      <a:pt x="36" y="1037"/>
                      <a:pt x="36" y="1037"/>
                    </a:cubicBezTo>
                    <a:cubicBezTo>
                      <a:pt x="36" y="1038"/>
                      <a:pt x="36" y="1038"/>
                      <a:pt x="36" y="1038"/>
                    </a:cubicBezTo>
                    <a:cubicBezTo>
                      <a:pt x="37" y="1037"/>
                      <a:pt x="37" y="1037"/>
                      <a:pt x="37" y="1037"/>
                    </a:cubicBezTo>
                    <a:cubicBezTo>
                      <a:pt x="36" y="1037"/>
                      <a:pt x="36" y="1037"/>
                      <a:pt x="36" y="1037"/>
                    </a:cubicBezTo>
                    <a:cubicBezTo>
                      <a:pt x="37" y="1037"/>
                      <a:pt x="37" y="1037"/>
                      <a:pt x="37" y="1037"/>
                    </a:cubicBezTo>
                    <a:cubicBezTo>
                      <a:pt x="37" y="1037"/>
                      <a:pt x="37" y="1037"/>
                      <a:pt x="37" y="1037"/>
                    </a:cubicBezTo>
                    <a:cubicBezTo>
                      <a:pt x="36" y="1037"/>
                      <a:pt x="36" y="1037"/>
                      <a:pt x="36" y="1037"/>
                    </a:cubicBezTo>
                    <a:cubicBezTo>
                      <a:pt x="37" y="1037"/>
                      <a:pt x="37" y="1037"/>
                      <a:pt x="37" y="1037"/>
                    </a:cubicBezTo>
                    <a:cubicBezTo>
                      <a:pt x="36" y="1037"/>
                      <a:pt x="36" y="1036"/>
                      <a:pt x="35" y="1036"/>
                    </a:cubicBezTo>
                    <a:cubicBezTo>
                      <a:pt x="31" y="1034"/>
                      <a:pt x="23" y="1031"/>
                      <a:pt x="16" y="1027"/>
                    </a:cubicBezTo>
                    <a:cubicBezTo>
                      <a:pt x="9" y="1024"/>
                      <a:pt x="3" y="1021"/>
                      <a:pt x="3" y="1021"/>
                    </a:cubicBezTo>
                    <a:cubicBezTo>
                      <a:pt x="2" y="1021"/>
                      <a:pt x="2" y="1021"/>
                      <a:pt x="1" y="1021"/>
                    </a:cubicBezTo>
                    <a:cubicBezTo>
                      <a:pt x="1" y="1022"/>
                      <a:pt x="0" y="1022"/>
                      <a:pt x="0" y="1022"/>
                    </a:cubicBezTo>
                    <a:cubicBezTo>
                      <a:pt x="0" y="1023"/>
                      <a:pt x="1" y="1023"/>
                      <a:pt x="1" y="1023"/>
                    </a:cubicBezTo>
                    <a:cubicBezTo>
                      <a:pt x="1" y="1024"/>
                      <a:pt x="1" y="1024"/>
                      <a:pt x="1" y="1024"/>
                    </a:cubicBezTo>
                    <a:cubicBezTo>
                      <a:pt x="2" y="1024"/>
                      <a:pt x="2" y="1024"/>
                      <a:pt x="2" y="1024"/>
                    </a:cubicBezTo>
                    <a:cubicBezTo>
                      <a:pt x="4" y="1026"/>
                      <a:pt x="11" y="1030"/>
                      <a:pt x="18" y="1034"/>
                    </a:cubicBezTo>
                    <a:cubicBezTo>
                      <a:pt x="22" y="1036"/>
                      <a:pt x="25" y="1038"/>
                      <a:pt x="28" y="1040"/>
                    </a:cubicBezTo>
                    <a:cubicBezTo>
                      <a:pt x="29" y="1041"/>
                      <a:pt x="30" y="1041"/>
                      <a:pt x="31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2" y="1042"/>
                      <a:pt x="32" y="1042"/>
                      <a:pt x="32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2" y="1042"/>
                      <a:pt x="32" y="1042"/>
                      <a:pt x="32" y="1042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3" y="1042"/>
                      <a:pt x="33" y="1042"/>
                      <a:pt x="33" y="1042"/>
                    </a:cubicBezTo>
                    <a:cubicBezTo>
                      <a:pt x="31" y="1041"/>
                      <a:pt x="31" y="1041"/>
                      <a:pt x="31" y="1041"/>
                    </a:cubicBezTo>
                    <a:cubicBezTo>
                      <a:pt x="31" y="1042"/>
                      <a:pt x="31" y="1042"/>
                      <a:pt x="31" y="1042"/>
                    </a:cubicBezTo>
                    <a:cubicBezTo>
                      <a:pt x="33" y="1042"/>
                      <a:pt x="33" y="1042"/>
                      <a:pt x="33" y="1042"/>
                    </a:cubicBezTo>
                    <a:cubicBezTo>
                      <a:pt x="31" y="1041"/>
                      <a:pt x="31" y="1041"/>
                      <a:pt x="31" y="1041"/>
                    </a:cubicBezTo>
                    <a:cubicBezTo>
                      <a:pt x="31" y="1041"/>
                      <a:pt x="31" y="1041"/>
                      <a:pt x="31" y="1041"/>
                    </a:cubicBezTo>
                    <a:cubicBezTo>
                      <a:pt x="33" y="1042"/>
                      <a:pt x="33" y="1042"/>
                      <a:pt x="33" y="1042"/>
                    </a:cubicBezTo>
                    <a:cubicBezTo>
                      <a:pt x="32" y="1040"/>
                      <a:pt x="32" y="1040"/>
                      <a:pt x="32" y="1040"/>
                    </a:cubicBezTo>
                    <a:cubicBezTo>
                      <a:pt x="32" y="1040"/>
                      <a:pt x="32" y="1040"/>
                      <a:pt x="31" y="1041"/>
                    </a:cubicBezTo>
                    <a:cubicBezTo>
                      <a:pt x="33" y="1042"/>
                      <a:pt x="33" y="1042"/>
                      <a:pt x="33" y="1042"/>
                    </a:cubicBezTo>
                    <a:cubicBezTo>
                      <a:pt x="32" y="1040"/>
                      <a:pt x="32" y="1040"/>
                      <a:pt x="32" y="1040"/>
                    </a:cubicBezTo>
                    <a:cubicBezTo>
                      <a:pt x="33" y="1041"/>
                      <a:pt x="33" y="1041"/>
                      <a:pt x="33" y="1041"/>
                    </a:cubicBezTo>
                    <a:cubicBezTo>
                      <a:pt x="33" y="1040"/>
                      <a:pt x="33" y="1040"/>
                      <a:pt x="33" y="1040"/>
                    </a:cubicBezTo>
                    <a:cubicBezTo>
                      <a:pt x="32" y="1040"/>
                      <a:pt x="32" y="1040"/>
                      <a:pt x="32" y="1040"/>
                    </a:cubicBezTo>
                    <a:cubicBezTo>
                      <a:pt x="33" y="1041"/>
                      <a:pt x="33" y="1041"/>
                      <a:pt x="33" y="1041"/>
                    </a:cubicBezTo>
                    <a:cubicBezTo>
                      <a:pt x="33" y="1040"/>
                      <a:pt x="33" y="1040"/>
                      <a:pt x="33" y="1040"/>
                    </a:cubicBezTo>
                    <a:cubicBezTo>
                      <a:pt x="33" y="1041"/>
                      <a:pt x="33" y="1041"/>
                      <a:pt x="33" y="1041"/>
                    </a:cubicBezTo>
                    <a:cubicBezTo>
                      <a:pt x="33" y="1040"/>
                      <a:pt x="33" y="1040"/>
                      <a:pt x="33" y="1040"/>
                    </a:cubicBezTo>
                    <a:cubicBezTo>
                      <a:pt x="33" y="1040"/>
                      <a:pt x="33" y="1040"/>
                      <a:pt x="33" y="1040"/>
                    </a:cubicBezTo>
                    <a:cubicBezTo>
                      <a:pt x="33" y="1041"/>
                      <a:pt x="33" y="1041"/>
                      <a:pt x="33" y="1041"/>
                    </a:cubicBezTo>
                    <a:cubicBezTo>
                      <a:pt x="33" y="1040"/>
                      <a:pt x="33" y="1040"/>
                      <a:pt x="33" y="1040"/>
                    </a:cubicBezTo>
                    <a:cubicBezTo>
                      <a:pt x="33" y="1040"/>
                      <a:pt x="32" y="1040"/>
                      <a:pt x="31" y="1040"/>
                    </a:cubicBezTo>
                    <a:cubicBezTo>
                      <a:pt x="28" y="1038"/>
                      <a:pt x="21" y="1035"/>
                      <a:pt x="15" y="1033"/>
                    </a:cubicBezTo>
                    <a:cubicBezTo>
                      <a:pt x="12" y="1031"/>
                      <a:pt x="10" y="1030"/>
                      <a:pt x="8" y="1029"/>
                    </a:cubicBezTo>
                    <a:cubicBezTo>
                      <a:pt x="7" y="1029"/>
                      <a:pt x="6" y="1028"/>
                      <a:pt x="5" y="1028"/>
                    </a:cubicBezTo>
                    <a:cubicBezTo>
                      <a:pt x="5" y="1028"/>
                      <a:pt x="5" y="1028"/>
                      <a:pt x="5" y="1028"/>
                    </a:cubicBezTo>
                    <a:cubicBezTo>
                      <a:pt x="5" y="1028"/>
                      <a:pt x="5" y="1028"/>
                      <a:pt x="5" y="1028"/>
                    </a:cubicBezTo>
                    <a:cubicBezTo>
                      <a:pt x="4" y="1028"/>
                      <a:pt x="4" y="1028"/>
                      <a:pt x="4" y="1028"/>
                    </a:cubicBezTo>
                    <a:cubicBezTo>
                      <a:pt x="4" y="1028"/>
                      <a:pt x="4" y="1028"/>
                      <a:pt x="4" y="1028"/>
                    </a:cubicBezTo>
                    <a:cubicBezTo>
                      <a:pt x="4" y="1028"/>
                      <a:pt x="4" y="1028"/>
                      <a:pt x="4" y="1028"/>
                    </a:cubicBezTo>
                    <a:cubicBezTo>
                      <a:pt x="4" y="1028"/>
                      <a:pt x="4" y="1028"/>
                      <a:pt x="4" y="1028"/>
                    </a:cubicBezTo>
                    <a:cubicBezTo>
                      <a:pt x="4" y="1028"/>
                      <a:pt x="4" y="1028"/>
                      <a:pt x="4" y="1028"/>
                    </a:cubicBezTo>
                    <a:cubicBezTo>
                      <a:pt x="3" y="1028"/>
                      <a:pt x="3" y="1028"/>
                      <a:pt x="2" y="1029"/>
                    </a:cubicBezTo>
                    <a:cubicBezTo>
                      <a:pt x="2" y="1029"/>
                      <a:pt x="3" y="1030"/>
                      <a:pt x="3" y="1030"/>
                    </a:cubicBezTo>
                    <a:cubicBezTo>
                      <a:pt x="16" y="1038"/>
                      <a:pt x="16" y="1038"/>
                      <a:pt x="16" y="1038"/>
                    </a:cubicBezTo>
                    <a:cubicBezTo>
                      <a:pt x="10" y="1037"/>
                      <a:pt x="10" y="1037"/>
                      <a:pt x="10" y="1037"/>
                    </a:cubicBezTo>
                    <a:cubicBezTo>
                      <a:pt x="9" y="1036"/>
                      <a:pt x="9" y="1037"/>
                      <a:pt x="8" y="1037"/>
                    </a:cubicBezTo>
                    <a:cubicBezTo>
                      <a:pt x="8" y="1038"/>
                      <a:pt x="8" y="1039"/>
                      <a:pt x="9" y="1039"/>
                    </a:cubicBezTo>
                    <a:cubicBezTo>
                      <a:pt x="18" y="1045"/>
                      <a:pt x="18" y="1045"/>
                      <a:pt x="18" y="1045"/>
                    </a:cubicBezTo>
                    <a:cubicBezTo>
                      <a:pt x="18" y="1045"/>
                      <a:pt x="19" y="1045"/>
                      <a:pt x="20" y="1044"/>
                    </a:cubicBezTo>
                    <a:cubicBezTo>
                      <a:pt x="20" y="1043"/>
                      <a:pt x="20" y="1043"/>
                      <a:pt x="19" y="104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4" name="Freeform 1215">
                <a:extLst>
                  <a:ext uri="{FF2B5EF4-FFF2-40B4-BE49-F238E27FC236}">
                    <a16:creationId xmlns:a16="http://schemas.microsoft.com/office/drawing/2014/main" id="{9CD94C69-011A-4A9D-BBF1-296C41082056}"/>
                  </a:ext>
                </a:extLst>
              </p:cNvPr>
              <p:cNvSpPr/>
              <p:nvPr/>
            </p:nvSpPr>
            <p:spPr bwMode="auto">
              <a:xfrm>
                <a:off x="4078642" y="317987"/>
                <a:ext cx="70825" cy="2274437"/>
              </a:xfrm>
              <a:custGeom>
                <a:avLst/>
                <a:gdLst>
                  <a:gd name="T0" fmla="*/ 7 w 32"/>
                  <a:gd name="T1" fmla="*/ 1001 h 1038"/>
                  <a:gd name="T2" fmla="*/ 9 w 32"/>
                  <a:gd name="T3" fmla="*/ 964 h 1038"/>
                  <a:gd name="T4" fmla="*/ 6 w 32"/>
                  <a:gd name="T5" fmla="*/ 929 h 1038"/>
                  <a:gd name="T6" fmla="*/ 9 w 32"/>
                  <a:gd name="T7" fmla="*/ 892 h 1038"/>
                  <a:gd name="T8" fmla="*/ 5 w 32"/>
                  <a:gd name="T9" fmla="*/ 859 h 1038"/>
                  <a:gd name="T10" fmla="*/ 10 w 32"/>
                  <a:gd name="T11" fmla="*/ 825 h 1038"/>
                  <a:gd name="T12" fmla="*/ 6 w 32"/>
                  <a:gd name="T13" fmla="*/ 795 h 1038"/>
                  <a:gd name="T14" fmla="*/ 8 w 32"/>
                  <a:gd name="T15" fmla="*/ 762 h 1038"/>
                  <a:gd name="T16" fmla="*/ 5 w 32"/>
                  <a:gd name="T17" fmla="*/ 728 h 1038"/>
                  <a:gd name="T18" fmla="*/ 9 w 32"/>
                  <a:gd name="T19" fmla="*/ 695 h 1038"/>
                  <a:gd name="T20" fmla="*/ 6 w 32"/>
                  <a:gd name="T21" fmla="*/ 659 h 1038"/>
                  <a:gd name="T22" fmla="*/ 10 w 32"/>
                  <a:gd name="T23" fmla="*/ 620 h 1038"/>
                  <a:gd name="T24" fmla="*/ 8 w 32"/>
                  <a:gd name="T25" fmla="*/ 590 h 1038"/>
                  <a:gd name="T26" fmla="*/ 7 w 32"/>
                  <a:gd name="T27" fmla="*/ 556 h 1038"/>
                  <a:gd name="T28" fmla="*/ 8 w 32"/>
                  <a:gd name="T29" fmla="*/ 521 h 1038"/>
                  <a:gd name="T30" fmla="*/ 10 w 32"/>
                  <a:gd name="T31" fmla="*/ 494 h 1038"/>
                  <a:gd name="T32" fmla="*/ 8 w 32"/>
                  <a:gd name="T33" fmla="*/ 456 h 1038"/>
                  <a:gd name="T34" fmla="*/ 6 w 32"/>
                  <a:gd name="T35" fmla="*/ 420 h 1038"/>
                  <a:gd name="T36" fmla="*/ 10 w 32"/>
                  <a:gd name="T37" fmla="*/ 386 h 1038"/>
                  <a:gd name="T38" fmla="*/ 6 w 32"/>
                  <a:gd name="T39" fmla="*/ 352 h 1038"/>
                  <a:gd name="T40" fmla="*/ 8 w 32"/>
                  <a:gd name="T41" fmla="*/ 319 h 1038"/>
                  <a:gd name="T42" fmla="*/ 6 w 32"/>
                  <a:gd name="T43" fmla="*/ 287 h 1038"/>
                  <a:gd name="T44" fmla="*/ 10 w 32"/>
                  <a:gd name="T45" fmla="*/ 254 h 1038"/>
                  <a:gd name="T46" fmla="*/ 6 w 32"/>
                  <a:gd name="T47" fmla="*/ 220 h 1038"/>
                  <a:gd name="T48" fmla="*/ 9 w 32"/>
                  <a:gd name="T49" fmla="*/ 188 h 1038"/>
                  <a:gd name="T50" fmla="*/ 6 w 32"/>
                  <a:gd name="T51" fmla="*/ 154 h 1038"/>
                  <a:gd name="T52" fmla="*/ 9 w 32"/>
                  <a:gd name="T53" fmla="*/ 122 h 1038"/>
                  <a:gd name="T54" fmla="*/ 6 w 32"/>
                  <a:gd name="T55" fmla="*/ 93 h 1038"/>
                  <a:gd name="T56" fmla="*/ 7 w 32"/>
                  <a:gd name="T57" fmla="*/ 55 h 1038"/>
                  <a:gd name="T58" fmla="*/ 11 w 32"/>
                  <a:gd name="T59" fmla="*/ 20 h 1038"/>
                  <a:gd name="T60" fmla="*/ 24 w 32"/>
                  <a:gd name="T61" fmla="*/ 0 h 1038"/>
                  <a:gd name="T62" fmla="*/ 1 w 32"/>
                  <a:gd name="T63" fmla="*/ 23 h 1038"/>
                  <a:gd name="T64" fmla="*/ 1 w 32"/>
                  <a:gd name="T65" fmla="*/ 59 h 1038"/>
                  <a:gd name="T66" fmla="*/ 2 w 32"/>
                  <a:gd name="T67" fmla="*/ 95 h 1038"/>
                  <a:gd name="T68" fmla="*/ 2 w 32"/>
                  <a:gd name="T69" fmla="*/ 127 h 1038"/>
                  <a:gd name="T70" fmla="*/ 2 w 32"/>
                  <a:gd name="T71" fmla="*/ 161 h 1038"/>
                  <a:gd name="T72" fmla="*/ 2 w 32"/>
                  <a:gd name="T73" fmla="*/ 192 h 1038"/>
                  <a:gd name="T74" fmla="*/ 1 w 32"/>
                  <a:gd name="T75" fmla="*/ 226 h 1038"/>
                  <a:gd name="T76" fmla="*/ 3 w 32"/>
                  <a:gd name="T77" fmla="*/ 258 h 1038"/>
                  <a:gd name="T78" fmla="*/ 2 w 32"/>
                  <a:gd name="T79" fmla="*/ 291 h 1038"/>
                  <a:gd name="T80" fmla="*/ 2 w 32"/>
                  <a:gd name="T81" fmla="*/ 324 h 1038"/>
                  <a:gd name="T82" fmla="*/ 1 w 32"/>
                  <a:gd name="T83" fmla="*/ 355 h 1038"/>
                  <a:gd name="T84" fmla="*/ 2 w 32"/>
                  <a:gd name="T85" fmla="*/ 390 h 1038"/>
                  <a:gd name="T86" fmla="*/ 1 w 32"/>
                  <a:gd name="T87" fmla="*/ 425 h 1038"/>
                  <a:gd name="T88" fmla="*/ 5 w 32"/>
                  <a:gd name="T89" fmla="*/ 462 h 1038"/>
                  <a:gd name="T90" fmla="*/ 2 w 32"/>
                  <a:gd name="T91" fmla="*/ 496 h 1038"/>
                  <a:gd name="T92" fmla="*/ 5 w 32"/>
                  <a:gd name="T93" fmla="*/ 527 h 1038"/>
                  <a:gd name="T94" fmla="*/ 1 w 32"/>
                  <a:gd name="T95" fmla="*/ 562 h 1038"/>
                  <a:gd name="T96" fmla="*/ 5 w 32"/>
                  <a:gd name="T97" fmla="*/ 594 h 1038"/>
                  <a:gd name="T98" fmla="*/ 1 w 32"/>
                  <a:gd name="T99" fmla="*/ 625 h 1038"/>
                  <a:gd name="T100" fmla="*/ 3 w 32"/>
                  <a:gd name="T101" fmla="*/ 663 h 1038"/>
                  <a:gd name="T102" fmla="*/ 3 w 32"/>
                  <a:gd name="T103" fmla="*/ 699 h 1038"/>
                  <a:gd name="T104" fmla="*/ 2 w 32"/>
                  <a:gd name="T105" fmla="*/ 735 h 1038"/>
                  <a:gd name="T106" fmla="*/ 2 w 32"/>
                  <a:gd name="T107" fmla="*/ 766 h 1038"/>
                  <a:gd name="T108" fmla="*/ 2 w 32"/>
                  <a:gd name="T109" fmla="*/ 798 h 1038"/>
                  <a:gd name="T110" fmla="*/ 3 w 32"/>
                  <a:gd name="T111" fmla="*/ 831 h 1038"/>
                  <a:gd name="T112" fmla="*/ 1 w 32"/>
                  <a:gd name="T113" fmla="*/ 863 h 1038"/>
                  <a:gd name="T114" fmla="*/ 2 w 32"/>
                  <a:gd name="T115" fmla="*/ 898 h 1038"/>
                  <a:gd name="T116" fmla="*/ 1 w 32"/>
                  <a:gd name="T117" fmla="*/ 931 h 1038"/>
                  <a:gd name="T118" fmla="*/ 3 w 32"/>
                  <a:gd name="T119" fmla="*/ 969 h 1038"/>
                  <a:gd name="T120" fmla="*/ 2 w 32"/>
                  <a:gd name="T121" fmla="*/ 1005 h 10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32" h="1038">
                    <a:moveTo>
                      <a:pt x="13" y="1035"/>
                    </a:moveTo>
                    <a:cubicBezTo>
                      <a:pt x="7" y="1031"/>
                      <a:pt x="7" y="1031"/>
                      <a:pt x="7" y="1031"/>
                    </a:cubicBezTo>
                    <a:cubicBezTo>
                      <a:pt x="10" y="1030"/>
                      <a:pt x="10" y="1030"/>
                      <a:pt x="10" y="1030"/>
                    </a:cubicBezTo>
                    <a:cubicBezTo>
                      <a:pt x="11" y="1030"/>
                      <a:pt x="11" y="1030"/>
                      <a:pt x="11" y="1029"/>
                    </a:cubicBezTo>
                    <a:cubicBezTo>
                      <a:pt x="11" y="1029"/>
                      <a:pt x="11" y="1028"/>
                      <a:pt x="10" y="1028"/>
                    </a:cubicBezTo>
                    <a:cubicBezTo>
                      <a:pt x="6" y="1025"/>
                      <a:pt x="6" y="1025"/>
                      <a:pt x="6" y="1025"/>
                    </a:cubicBezTo>
                    <a:cubicBezTo>
                      <a:pt x="8" y="1023"/>
                      <a:pt x="8" y="1023"/>
                      <a:pt x="8" y="1023"/>
                    </a:cubicBezTo>
                    <a:cubicBezTo>
                      <a:pt x="9" y="1023"/>
                      <a:pt x="9" y="1022"/>
                      <a:pt x="9" y="1022"/>
                    </a:cubicBezTo>
                    <a:cubicBezTo>
                      <a:pt x="9" y="1021"/>
                      <a:pt x="8" y="1021"/>
                      <a:pt x="8" y="1021"/>
                    </a:cubicBezTo>
                    <a:cubicBezTo>
                      <a:pt x="6" y="1019"/>
                      <a:pt x="6" y="1019"/>
                      <a:pt x="6" y="1019"/>
                    </a:cubicBezTo>
                    <a:cubicBezTo>
                      <a:pt x="9" y="1016"/>
                      <a:pt x="9" y="1016"/>
                      <a:pt x="9" y="1016"/>
                    </a:cubicBezTo>
                    <a:cubicBezTo>
                      <a:pt x="9" y="1016"/>
                      <a:pt x="9" y="1016"/>
                      <a:pt x="9" y="1015"/>
                    </a:cubicBezTo>
                    <a:cubicBezTo>
                      <a:pt x="9" y="1015"/>
                      <a:pt x="9" y="1014"/>
                      <a:pt x="8" y="1014"/>
                    </a:cubicBezTo>
                    <a:cubicBezTo>
                      <a:pt x="5" y="1012"/>
                      <a:pt x="5" y="1012"/>
                      <a:pt x="5" y="1012"/>
                    </a:cubicBezTo>
                    <a:cubicBezTo>
                      <a:pt x="8" y="1010"/>
                      <a:pt x="8" y="1010"/>
                      <a:pt x="8" y="1010"/>
                    </a:cubicBezTo>
                    <a:cubicBezTo>
                      <a:pt x="8" y="1010"/>
                      <a:pt x="9" y="1010"/>
                      <a:pt x="9" y="1009"/>
                    </a:cubicBezTo>
                    <a:cubicBezTo>
                      <a:pt x="9" y="1009"/>
                      <a:pt x="9" y="1008"/>
                      <a:pt x="8" y="1008"/>
                    </a:cubicBezTo>
                    <a:cubicBezTo>
                      <a:pt x="5" y="1006"/>
                      <a:pt x="5" y="1006"/>
                      <a:pt x="5" y="1006"/>
                    </a:cubicBezTo>
                    <a:cubicBezTo>
                      <a:pt x="8" y="1004"/>
                      <a:pt x="8" y="1004"/>
                      <a:pt x="8" y="1004"/>
                    </a:cubicBezTo>
                    <a:cubicBezTo>
                      <a:pt x="8" y="1004"/>
                      <a:pt x="8" y="1003"/>
                      <a:pt x="8" y="1003"/>
                    </a:cubicBezTo>
                    <a:cubicBezTo>
                      <a:pt x="8" y="1002"/>
                      <a:pt x="8" y="1002"/>
                      <a:pt x="8" y="1002"/>
                    </a:cubicBezTo>
                    <a:cubicBezTo>
                      <a:pt x="7" y="1001"/>
                      <a:pt x="7" y="1001"/>
                      <a:pt x="7" y="1001"/>
                    </a:cubicBezTo>
                    <a:cubicBezTo>
                      <a:pt x="9" y="1001"/>
                      <a:pt x="9" y="1001"/>
                      <a:pt x="9" y="1001"/>
                    </a:cubicBezTo>
                    <a:cubicBezTo>
                      <a:pt x="10" y="1001"/>
                      <a:pt x="10" y="1000"/>
                      <a:pt x="10" y="1000"/>
                    </a:cubicBezTo>
                    <a:cubicBezTo>
                      <a:pt x="10" y="999"/>
                      <a:pt x="10" y="998"/>
                      <a:pt x="9" y="998"/>
                    </a:cubicBezTo>
                    <a:cubicBezTo>
                      <a:pt x="6" y="996"/>
                      <a:pt x="6" y="996"/>
                      <a:pt x="6" y="996"/>
                    </a:cubicBezTo>
                    <a:cubicBezTo>
                      <a:pt x="8" y="992"/>
                      <a:pt x="8" y="992"/>
                      <a:pt x="8" y="992"/>
                    </a:cubicBezTo>
                    <a:cubicBezTo>
                      <a:pt x="8" y="991"/>
                      <a:pt x="8" y="991"/>
                      <a:pt x="8" y="991"/>
                    </a:cubicBezTo>
                    <a:cubicBezTo>
                      <a:pt x="8" y="990"/>
                      <a:pt x="8" y="990"/>
                      <a:pt x="8" y="990"/>
                    </a:cubicBezTo>
                    <a:cubicBezTo>
                      <a:pt x="5" y="988"/>
                      <a:pt x="5" y="988"/>
                      <a:pt x="5" y="988"/>
                    </a:cubicBezTo>
                    <a:cubicBezTo>
                      <a:pt x="9" y="986"/>
                      <a:pt x="9" y="986"/>
                      <a:pt x="9" y="986"/>
                    </a:cubicBezTo>
                    <a:cubicBezTo>
                      <a:pt x="9" y="985"/>
                      <a:pt x="9" y="985"/>
                      <a:pt x="9" y="984"/>
                    </a:cubicBezTo>
                    <a:cubicBezTo>
                      <a:pt x="9" y="984"/>
                      <a:pt x="9" y="983"/>
                      <a:pt x="9" y="983"/>
                    </a:cubicBezTo>
                    <a:cubicBezTo>
                      <a:pt x="6" y="982"/>
                      <a:pt x="6" y="982"/>
                      <a:pt x="6" y="982"/>
                    </a:cubicBezTo>
                    <a:cubicBezTo>
                      <a:pt x="9" y="980"/>
                      <a:pt x="9" y="980"/>
                      <a:pt x="9" y="980"/>
                    </a:cubicBezTo>
                    <a:cubicBezTo>
                      <a:pt x="10" y="979"/>
                      <a:pt x="10" y="979"/>
                      <a:pt x="10" y="978"/>
                    </a:cubicBezTo>
                    <a:cubicBezTo>
                      <a:pt x="10" y="978"/>
                      <a:pt x="10" y="977"/>
                      <a:pt x="10" y="977"/>
                    </a:cubicBezTo>
                    <a:cubicBezTo>
                      <a:pt x="6" y="975"/>
                      <a:pt x="6" y="975"/>
                      <a:pt x="6" y="975"/>
                    </a:cubicBezTo>
                    <a:cubicBezTo>
                      <a:pt x="10" y="972"/>
                      <a:pt x="10" y="972"/>
                      <a:pt x="10" y="972"/>
                    </a:cubicBezTo>
                    <a:cubicBezTo>
                      <a:pt x="10" y="972"/>
                      <a:pt x="10" y="972"/>
                      <a:pt x="10" y="971"/>
                    </a:cubicBezTo>
                    <a:cubicBezTo>
                      <a:pt x="10" y="971"/>
                      <a:pt x="10" y="970"/>
                      <a:pt x="10" y="970"/>
                    </a:cubicBezTo>
                    <a:cubicBezTo>
                      <a:pt x="6" y="968"/>
                      <a:pt x="6" y="968"/>
                      <a:pt x="6" y="968"/>
                    </a:cubicBezTo>
                    <a:cubicBezTo>
                      <a:pt x="9" y="965"/>
                      <a:pt x="9" y="965"/>
                      <a:pt x="9" y="965"/>
                    </a:cubicBezTo>
                    <a:cubicBezTo>
                      <a:pt x="9" y="965"/>
                      <a:pt x="9" y="965"/>
                      <a:pt x="9" y="964"/>
                    </a:cubicBezTo>
                    <a:cubicBezTo>
                      <a:pt x="9" y="964"/>
                      <a:pt x="9" y="963"/>
                      <a:pt x="9" y="963"/>
                    </a:cubicBezTo>
                    <a:cubicBezTo>
                      <a:pt x="5" y="961"/>
                      <a:pt x="5" y="961"/>
                      <a:pt x="5" y="961"/>
                    </a:cubicBezTo>
                    <a:cubicBezTo>
                      <a:pt x="8" y="957"/>
                      <a:pt x="8" y="957"/>
                      <a:pt x="8" y="957"/>
                    </a:cubicBezTo>
                    <a:cubicBezTo>
                      <a:pt x="8" y="957"/>
                      <a:pt x="8" y="956"/>
                      <a:pt x="8" y="956"/>
                    </a:cubicBezTo>
                    <a:cubicBezTo>
                      <a:pt x="8" y="956"/>
                      <a:pt x="8" y="955"/>
                      <a:pt x="7" y="955"/>
                    </a:cubicBezTo>
                    <a:cubicBezTo>
                      <a:pt x="6" y="954"/>
                      <a:pt x="6" y="954"/>
                      <a:pt x="6" y="954"/>
                    </a:cubicBezTo>
                    <a:cubicBezTo>
                      <a:pt x="10" y="951"/>
                      <a:pt x="10" y="951"/>
                      <a:pt x="10" y="951"/>
                    </a:cubicBezTo>
                    <a:cubicBezTo>
                      <a:pt x="10" y="951"/>
                      <a:pt x="10" y="950"/>
                      <a:pt x="10" y="950"/>
                    </a:cubicBezTo>
                    <a:cubicBezTo>
                      <a:pt x="10" y="949"/>
                      <a:pt x="10" y="949"/>
                      <a:pt x="10" y="949"/>
                    </a:cubicBezTo>
                    <a:cubicBezTo>
                      <a:pt x="6" y="946"/>
                      <a:pt x="6" y="946"/>
                      <a:pt x="6" y="946"/>
                    </a:cubicBezTo>
                    <a:cubicBezTo>
                      <a:pt x="9" y="945"/>
                      <a:pt x="9" y="945"/>
                      <a:pt x="9" y="945"/>
                    </a:cubicBezTo>
                    <a:cubicBezTo>
                      <a:pt x="10" y="944"/>
                      <a:pt x="10" y="944"/>
                      <a:pt x="10" y="943"/>
                    </a:cubicBezTo>
                    <a:cubicBezTo>
                      <a:pt x="10" y="943"/>
                      <a:pt x="10" y="942"/>
                      <a:pt x="9" y="942"/>
                    </a:cubicBezTo>
                    <a:cubicBezTo>
                      <a:pt x="5" y="940"/>
                      <a:pt x="5" y="940"/>
                      <a:pt x="5" y="940"/>
                    </a:cubicBezTo>
                    <a:cubicBezTo>
                      <a:pt x="9" y="938"/>
                      <a:pt x="9" y="938"/>
                      <a:pt x="9" y="938"/>
                    </a:cubicBezTo>
                    <a:cubicBezTo>
                      <a:pt x="10" y="938"/>
                      <a:pt x="10" y="938"/>
                      <a:pt x="10" y="937"/>
                    </a:cubicBezTo>
                    <a:cubicBezTo>
                      <a:pt x="10" y="936"/>
                      <a:pt x="10" y="936"/>
                      <a:pt x="9" y="936"/>
                    </a:cubicBezTo>
                    <a:cubicBezTo>
                      <a:pt x="5" y="933"/>
                      <a:pt x="5" y="933"/>
                      <a:pt x="5" y="933"/>
                    </a:cubicBezTo>
                    <a:cubicBezTo>
                      <a:pt x="7" y="932"/>
                      <a:pt x="7" y="932"/>
                      <a:pt x="7" y="932"/>
                    </a:cubicBezTo>
                    <a:cubicBezTo>
                      <a:pt x="8" y="932"/>
                      <a:pt x="8" y="932"/>
                      <a:pt x="8" y="931"/>
                    </a:cubicBezTo>
                    <a:cubicBezTo>
                      <a:pt x="8" y="930"/>
                      <a:pt x="8" y="930"/>
                      <a:pt x="7" y="930"/>
                    </a:cubicBezTo>
                    <a:cubicBezTo>
                      <a:pt x="6" y="929"/>
                      <a:pt x="6" y="929"/>
                      <a:pt x="6" y="929"/>
                    </a:cubicBezTo>
                    <a:cubicBezTo>
                      <a:pt x="8" y="927"/>
                      <a:pt x="8" y="927"/>
                      <a:pt x="8" y="927"/>
                    </a:cubicBezTo>
                    <a:cubicBezTo>
                      <a:pt x="9" y="926"/>
                      <a:pt x="9" y="926"/>
                      <a:pt x="9" y="925"/>
                    </a:cubicBezTo>
                    <a:cubicBezTo>
                      <a:pt x="9" y="925"/>
                      <a:pt x="9" y="925"/>
                      <a:pt x="8" y="924"/>
                    </a:cubicBezTo>
                    <a:cubicBezTo>
                      <a:pt x="5" y="922"/>
                      <a:pt x="5" y="922"/>
                      <a:pt x="5" y="922"/>
                    </a:cubicBezTo>
                    <a:cubicBezTo>
                      <a:pt x="7" y="920"/>
                      <a:pt x="7" y="920"/>
                      <a:pt x="7" y="920"/>
                    </a:cubicBezTo>
                    <a:cubicBezTo>
                      <a:pt x="8" y="920"/>
                      <a:pt x="8" y="919"/>
                      <a:pt x="8" y="919"/>
                    </a:cubicBezTo>
                    <a:cubicBezTo>
                      <a:pt x="8" y="918"/>
                      <a:pt x="8" y="918"/>
                      <a:pt x="7" y="918"/>
                    </a:cubicBezTo>
                    <a:cubicBezTo>
                      <a:pt x="5" y="916"/>
                      <a:pt x="5" y="916"/>
                      <a:pt x="5" y="916"/>
                    </a:cubicBezTo>
                    <a:cubicBezTo>
                      <a:pt x="9" y="915"/>
                      <a:pt x="9" y="915"/>
                      <a:pt x="9" y="915"/>
                    </a:cubicBezTo>
                    <a:cubicBezTo>
                      <a:pt x="10" y="914"/>
                      <a:pt x="10" y="914"/>
                      <a:pt x="10" y="913"/>
                    </a:cubicBezTo>
                    <a:cubicBezTo>
                      <a:pt x="10" y="913"/>
                      <a:pt x="10" y="912"/>
                      <a:pt x="10" y="912"/>
                    </a:cubicBezTo>
                    <a:cubicBezTo>
                      <a:pt x="6" y="910"/>
                      <a:pt x="6" y="910"/>
                      <a:pt x="6" y="910"/>
                    </a:cubicBezTo>
                    <a:cubicBezTo>
                      <a:pt x="9" y="907"/>
                      <a:pt x="9" y="907"/>
                      <a:pt x="9" y="907"/>
                    </a:cubicBezTo>
                    <a:cubicBezTo>
                      <a:pt x="9" y="907"/>
                      <a:pt x="9" y="906"/>
                      <a:pt x="9" y="906"/>
                    </a:cubicBezTo>
                    <a:cubicBezTo>
                      <a:pt x="9" y="906"/>
                      <a:pt x="9" y="905"/>
                      <a:pt x="8" y="905"/>
                    </a:cubicBezTo>
                    <a:cubicBezTo>
                      <a:pt x="5" y="903"/>
                      <a:pt x="5" y="903"/>
                      <a:pt x="5" y="903"/>
                    </a:cubicBezTo>
                    <a:cubicBezTo>
                      <a:pt x="8" y="901"/>
                      <a:pt x="8" y="901"/>
                      <a:pt x="8" y="901"/>
                    </a:cubicBezTo>
                    <a:cubicBezTo>
                      <a:pt x="9" y="901"/>
                      <a:pt x="9" y="900"/>
                      <a:pt x="9" y="900"/>
                    </a:cubicBezTo>
                    <a:cubicBezTo>
                      <a:pt x="9" y="899"/>
                      <a:pt x="9" y="899"/>
                      <a:pt x="9" y="899"/>
                    </a:cubicBezTo>
                    <a:cubicBezTo>
                      <a:pt x="5" y="897"/>
                      <a:pt x="5" y="897"/>
                      <a:pt x="5" y="897"/>
                    </a:cubicBezTo>
                    <a:cubicBezTo>
                      <a:pt x="8" y="893"/>
                      <a:pt x="8" y="893"/>
                      <a:pt x="8" y="893"/>
                    </a:cubicBezTo>
                    <a:cubicBezTo>
                      <a:pt x="8" y="893"/>
                      <a:pt x="9" y="893"/>
                      <a:pt x="9" y="892"/>
                    </a:cubicBezTo>
                    <a:cubicBezTo>
                      <a:pt x="8" y="892"/>
                      <a:pt x="8" y="891"/>
                      <a:pt x="8" y="891"/>
                    </a:cubicBezTo>
                    <a:cubicBezTo>
                      <a:pt x="6" y="890"/>
                      <a:pt x="6" y="890"/>
                      <a:pt x="6" y="890"/>
                    </a:cubicBezTo>
                    <a:cubicBezTo>
                      <a:pt x="8" y="889"/>
                      <a:pt x="8" y="889"/>
                      <a:pt x="8" y="889"/>
                    </a:cubicBezTo>
                    <a:cubicBezTo>
                      <a:pt x="9" y="889"/>
                      <a:pt x="9" y="889"/>
                      <a:pt x="10" y="888"/>
                    </a:cubicBezTo>
                    <a:cubicBezTo>
                      <a:pt x="10" y="887"/>
                      <a:pt x="9" y="887"/>
                      <a:pt x="9" y="887"/>
                    </a:cubicBezTo>
                    <a:cubicBezTo>
                      <a:pt x="4" y="884"/>
                      <a:pt x="4" y="884"/>
                      <a:pt x="4" y="884"/>
                    </a:cubicBezTo>
                    <a:cubicBezTo>
                      <a:pt x="7" y="881"/>
                      <a:pt x="7" y="881"/>
                      <a:pt x="7" y="881"/>
                    </a:cubicBezTo>
                    <a:cubicBezTo>
                      <a:pt x="8" y="881"/>
                      <a:pt x="8" y="880"/>
                      <a:pt x="8" y="880"/>
                    </a:cubicBezTo>
                    <a:cubicBezTo>
                      <a:pt x="8" y="879"/>
                      <a:pt x="8" y="879"/>
                      <a:pt x="7" y="879"/>
                    </a:cubicBezTo>
                    <a:cubicBezTo>
                      <a:pt x="6" y="878"/>
                      <a:pt x="6" y="878"/>
                      <a:pt x="6" y="878"/>
                    </a:cubicBezTo>
                    <a:cubicBezTo>
                      <a:pt x="9" y="876"/>
                      <a:pt x="9" y="876"/>
                      <a:pt x="9" y="876"/>
                    </a:cubicBezTo>
                    <a:cubicBezTo>
                      <a:pt x="9" y="875"/>
                      <a:pt x="9" y="875"/>
                      <a:pt x="9" y="875"/>
                    </a:cubicBezTo>
                    <a:cubicBezTo>
                      <a:pt x="9" y="874"/>
                      <a:pt x="9" y="874"/>
                      <a:pt x="8" y="873"/>
                    </a:cubicBezTo>
                    <a:cubicBezTo>
                      <a:pt x="5" y="871"/>
                      <a:pt x="5" y="871"/>
                      <a:pt x="5" y="871"/>
                    </a:cubicBezTo>
                    <a:cubicBezTo>
                      <a:pt x="8" y="868"/>
                      <a:pt x="8" y="868"/>
                      <a:pt x="8" y="868"/>
                    </a:cubicBezTo>
                    <a:cubicBezTo>
                      <a:pt x="8" y="868"/>
                      <a:pt x="8" y="867"/>
                      <a:pt x="8" y="867"/>
                    </a:cubicBezTo>
                    <a:cubicBezTo>
                      <a:pt x="8" y="866"/>
                      <a:pt x="8" y="866"/>
                      <a:pt x="8" y="866"/>
                    </a:cubicBezTo>
                    <a:cubicBezTo>
                      <a:pt x="5" y="864"/>
                      <a:pt x="5" y="864"/>
                      <a:pt x="5" y="864"/>
                    </a:cubicBezTo>
                    <a:cubicBezTo>
                      <a:pt x="8" y="863"/>
                      <a:pt x="8" y="863"/>
                      <a:pt x="8" y="863"/>
                    </a:cubicBezTo>
                    <a:cubicBezTo>
                      <a:pt x="8" y="862"/>
                      <a:pt x="8" y="862"/>
                      <a:pt x="8" y="861"/>
                    </a:cubicBezTo>
                    <a:cubicBezTo>
                      <a:pt x="8" y="861"/>
                      <a:pt x="8" y="860"/>
                      <a:pt x="8" y="860"/>
                    </a:cubicBezTo>
                    <a:cubicBezTo>
                      <a:pt x="5" y="859"/>
                      <a:pt x="5" y="859"/>
                      <a:pt x="5" y="859"/>
                    </a:cubicBezTo>
                    <a:cubicBezTo>
                      <a:pt x="9" y="857"/>
                      <a:pt x="9" y="857"/>
                      <a:pt x="9" y="857"/>
                    </a:cubicBezTo>
                    <a:cubicBezTo>
                      <a:pt x="10" y="857"/>
                      <a:pt x="10" y="856"/>
                      <a:pt x="10" y="856"/>
                    </a:cubicBezTo>
                    <a:cubicBezTo>
                      <a:pt x="10" y="855"/>
                      <a:pt x="10" y="855"/>
                      <a:pt x="9" y="854"/>
                    </a:cubicBezTo>
                    <a:cubicBezTo>
                      <a:pt x="6" y="852"/>
                      <a:pt x="6" y="852"/>
                      <a:pt x="6" y="852"/>
                    </a:cubicBezTo>
                    <a:cubicBezTo>
                      <a:pt x="8" y="851"/>
                      <a:pt x="8" y="851"/>
                      <a:pt x="8" y="851"/>
                    </a:cubicBezTo>
                    <a:cubicBezTo>
                      <a:pt x="9" y="850"/>
                      <a:pt x="9" y="850"/>
                      <a:pt x="9" y="850"/>
                    </a:cubicBezTo>
                    <a:cubicBezTo>
                      <a:pt x="9" y="849"/>
                      <a:pt x="9" y="849"/>
                      <a:pt x="8" y="848"/>
                    </a:cubicBezTo>
                    <a:cubicBezTo>
                      <a:pt x="6" y="847"/>
                      <a:pt x="6" y="847"/>
                      <a:pt x="6" y="847"/>
                    </a:cubicBezTo>
                    <a:cubicBezTo>
                      <a:pt x="8" y="846"/>
                      <a:pt x="8" y="846"/>
                      <a:pt x="8" y="846"/>
                    </a:cubicBezTo>
                    <a:cubicBezTo>
                      <a:pt x="8" y="845"/>
                      <a:pt x="9" y="845"/>
                      <a:pt x="8" y="844"/>
                    </a:cubicBezTo>
                    <a:cubicBezTo>
                      <a:pt x="8" y="844"/>
                      <a:pt x="8" y="844"/>
                      <a:pt x="8" y="843"/>
                    </a:cubicBezTo>
                    <a:cubicBezTo>
                      <a:pt x="5" y="841"/>
                      <a:pt x="5" y="841"/>
                      <a:pt x="5" y="841"/>
                    </a:cubicBezTo>
                    <a:cubicBezTo>
                      <a:pt x="8" y="838"/>
                      <a:pt x="8" y="838"/>
                      <a:pt x="8" y="838"/>
                    </a:cubicBezTo>
                    <a:cubicBezTo>
                      <a:pt x="8" y="837"/>
                      <a:pt x="8" y="837"/>
                      <a:pt x="8" y="837"/>
                    </a:cubicBezTo>
                    <a:cubicBezTo>
                      <a:pt x="8" y="836"/>
                      <a:pt x="8" y="836"/>
                      <a:pt x="8" y="836"/>
                    </a:cubicBezTo>
                    <a:cubicBezTo>
                      <a:pt x="7" y="835"/>
                      <a:pt x="7" y="835"/>
                      <a:pt x="7" y="835"/>
                    </a:cubicBezTo>
                    <a:cubicBezTo>
                      <a:pt x="9" y="834"/>
                      <a:pt x="9" y="834"/>
                      <a:pt x="9" y="834"/>
                    </a:cubicBezTo>
                    <a:cubicBezTo>
                      <a:pt x="10" y="834"/>
                      <a:pt x="10" y="833"/>
                      <a:pt x="10" y="833"/>
                    </a:cubicBezTo>
                    <a:cubicBezTo>
                      <a:pt x="10" y="832"/>
                      <a:pt x="10" y="831"/>
                      <a:pt x="10" y="831"/>
                    </a:cubicBezTo>
                    <a:cubicBezTo>
                      <a:pt x="6" y="829"/>
                      <a:pt x="6" y="829"/>
                      <a:pt x="6" y="829"/>
                    </a:cubicBezTo>
                    <a:cubicBezTo>
                      <a:pt x="10" y="827"/>
                      <a:pt x="10" y="827"/>
                      <a:pt x="10" y="827"/>
                    </a:cubicBezTo>
                    <a:cubicBezTo>
                      <a:pt x="10" y="826"/>
                      <a:pt x="10" y="826"/>
                      <a:pt x="10" y="825"/>
                    </a:cubicBezTo>
                    <a:cubicBezTo>
                      <a:pt x="10" y="825"/>
                      <a:pt x="10" y="824"/>
                      <a:pt x="9" y="824"/>
                    </a:cubicBezTo>
                    <a:cubicBezTo>
                      <a:pt x="5" y="822"/>
                      <a:pt x="5" y="822"/>
                      <a:pt x="5" y="822"/>
                    </a:cubicBezTo>
                    <a:cubicBezTo>
                      <a:pt x="9" y="820"/>
                      <a:pt x="9" y="820"/>
                      <a:pt x="9" y="820"/>
                    </a:cubicBezTo>
                    <a:cubicBezTo>
                      <a:pt x="9" y="820"/>
                      <a:pt x="10" y="819"/>
                      <a:pt x="10" y="819"/>
                    </a:cubicBezTo>
                    <a:cubicBezTo>
                      <a:pt x="10" y="818"/>
                      <a:pt x="9" y="818"/>
                      <a:pt x="9" y="817"/>
                    </a:cubicBezTo>
                    <a:cubicBezTo>
                      <a:pt x="5" y="815"/>
                      <a:pt x="5" y="815"/>
                      <a:pt x="5" y="815"/>
                    </a:cubicBezTo>
                    <a:cubicBezTo>
                      <a:pt x="7" y="814"/>
                      <a:pt x="7" y="814"/>
                      <a:pt x="7" y="814"/>
                    </a:cubicBezTo>
                    <a:cubicBezTo>
                      <a:pt x="8" y="814"/>
                      <a:pt x="8" y="813"/>
                      <a:pt x="8" y="813"/>
                    </a:cubicBezTo>
                    <a:cubicBezTo>
                      <a:pt x="8" y="812"/>
                      <a:pt x="8" y="812"/>
                      <a:pt x="7" y="811"/>
                    </a:cubicBezTo>
                    <a:cubicBezTo>
                      <a:pt x="6" y="811"/>
                      <a:pt x="6" y="811"/>
                      <a:pt x="6" y="811"/>
                    </a:cubicBezTo>
                    <a:cubicBezTo>
                      <a:pt x="9" y="809"/>
                      <a:pt x="9" y="809"/>
                      <a:pt x="9" y="809"/>
                    </a:cubicBezTo>
                    <a:cubicBezTo>
                      <a:pt x="9" y="809"/>
                      <a:pt x="9" y="809"/>
                      <a:pt x="10" y="808"/>
                    </a:cubicBezTo>
                    <a:cubicBezTo>
                      <a:pt x="10" y="808"/>
                      <a:pt x="9" y="807"/>
                      <a:pt x="9" y="807"/>
                    </a:cubicBezTo>
                    <a:cubicBezTo>
                      <a:pt x="6" y="805"/>
                      <a:pt x="6" y="805"/>
                      <a:pt x="6" y="805"/>
                    </a:cubicBezTo>
                    <a:cubicBezTo>
                      <a:pt x="8" y="803"/>
                      <a:pt x="8" y="803"/>
                      <a:pt x="8" y="803"/>
                    </a:cubicBezTo>
                    <a:cubicBezTo>
                      <a:pt x="8" y="803"/>
                      <a:pt x="8" y="803"/>
                      <a:pt x="8" y="802"/>
                    </a:cubicBezTo>
                    <a:cubicBezTo>
                      <a:pt x="8" y="802"/>
                      <a:pt x="8" y="801"/>
                      <a:pt x="8" y="801"/>
                    </a:cubicBezTo>
                    <a:cubicBezTo>
                      <a:pt x="6" y="800"/>
                      <a:pt x="6" y="800"/>
                      <a:pt x="6" y="800"/>
                    </a:cubicBezTo>
                    <a:cubicBezTo>
                      <a:pt x="9" y="799"/>
                      <a:pt x="9" y="799"/>
                      <a:pt x="9" y="799"/>
                    </a:cubicBezTo>
                    <a:cubicBezTo>
                      <a:pt x="9" y="799"/>
                      <a:pt x="10" y="798"/>
                      <a:pt x="10" y="798"/>
                    </a:cubicBezTo>
                    <a:cubicBezTo>
                      <a:pt x="10" y="797"/>
                      <a:pt x="9" y="797"/>
                      <a:pt x="9" y="796"/>
                    </a:cubicBezTo>
                    <a:cubicBezTo>
                      <a:pt x="6" y="795"/>
                      <a:pt x="6" y="795"/>
                      <a:pt x="6" y="795"/>
                    </a:cubicBezTo>
                    <a:cubicBezTo>
                      <a:pt x="10" y="793"/>
                      <a:pt x="10" y="793"/>
                      <a:pt x="10" y="793"/>
                    </a:cubicBezTo>
                    <a:cubicBezTo>
                      <a:pt x="10" y="792"/>
                      <a:pt x="10" y="792"/>
                      <a:pt x="10" y="791"/>
                    </a:cubicBezTo>
                    <a:cubicBezTo>
                      <a:pt x="10" y="791"/>
                      <a:pt x="10" y="790"/>
                      <a:pt x="10" y="790"/>
                    </a:cubicBezTo>
                    <a:cubicBezTo>
                      <a:pt x="6" y="788"/>
                      <a:pt x="6" y="788"/>
                      <a:pt x="6" y="788"/>
                    </a:cubicBezTo>
                    <a:cubicBezTo>
                      <a:pt x="8" y="787"/>
                      <a:pt x="8" y="787"/>
                      <a:pt x="8" y="787"/>
                    </a:cubicBezTo>
                    <a:cubicBezTo>
                      <a:pt x="8" y="787"/>
                      <a:pt x="9" y="786"/>
                      <a:pt x="9" y="786"/>
                    </a:cubicBezTo>
                    <a:cubicBezTo>
                      <a:pt x="9" y="785"/>
                      <a:pt x="8" y="785"/>
                      <a:pt x="8" y="784"/>
                    </a:cubicBezTo>
                    <a:cubicBezTo>
                      <a:pt x="7" y="784"/>
                      <a:pt x="7" y="784"/>
                      <a:pt x="7" y="784"/>
                    </a:cubicBezTo>
                    <a:cubicBezTo>
                      <a:pt x="9" y="782"/>
                      <a:pt x="9" y="782"/>
                      <a:pt x="9" y="782"/>
                    </a:cubicBezTo>
                    <a:cubicBezTo>
                      <a:pt x="9" y="782"/>
                      <a:pt x="9" y="782"/>
                      <a:pt x="10" y="781"/>
                    </a:cubicBezTo>
                    <a:cubicBezTo>
                      <a:pt x="10" y="781"/>
                      <a:pt x="9" y="780"/>
                      <a:pt x="9" y="780"/>
                    </a:cubicBezTo>
                    <a:cubicBezTo>
                      <a:pt x="6" y="778"/>
                      <a:pt x="6" y="778"/>
                      <a:pt x="6" y="778"/>
                    </a:cubicBezTo>
                    <a:cubicBezTo>
                      <a:pt x="8" y="775"/>
                      <a:pt x="8" y="775"/>
                      <a:pt x="8" y="775"/>
                    </a:cubicBezTo>
                    <a:cubicBezTo>
                      <a:pt x="8" y="775"/>
                      <a:pt x="8" y="774"/>
                      <a:pt x="8" y="774"/>
                    </a:cubicBezTo>
                    <a:cubicBezTo>
                      <a:pt x="8" y="773"/>
                      <a:pt x="8" y="773"/>
                      <a:pt x="8" y="773"/>
                    </a:cubicBezTo>
                    <a:cubicBezTo>
                      <a:pt x="5" y="771"/>
                      <a:pt x="5" y="771"/>
                      <a:pt x="5" y="771"/>
                    </a:cubicBezTo>
                    <a:cubicBezTo>
                      <a:pt x="8" y="769"/>
                      <a:pt x="8" y="769"/>
                      <a:pt x="8" y="769"/>
                    </a:cubicBezTo>
                    <a:cubicBezTo>
                      <a:pt x="9" y="769"/>
                      <a:pt x="9" y="768"/>
                      <a:pt x="9" y="768"/>
                    </a:cubicBezTo>
                    <a:cubicBezTo>
                      <a:pt x="9" y="767"/>
                      <a:pt x="9" y="767"/>
                      <a:pt x="8" y="766"/>
                    </a:cubicBezTo>
                    <a:cubicBezTo>
                      <a:pt x="5" y="765"/>
                      <a:pt x="5" y="765"/>
                      <a:pt x="5" y="765"/>
                    </a:cubicBezTo>
                    <a:cubicBezTo>
                      <a:pt x="8" y="763"/>
                      <a:pt x="8" y="763"/>
                      <a:pt x="8" y="763"/>
                    </a:cubicBezTo>
                    <a:cubicBezTo>
                      <a:pt x="8" y="763"/>
                      <a:pt x="8" y="762"/>
                      <a:pt x="8" y="762"/>
                    </a:cubicBezTo>
                    <a:cubicBezTo>
                      <a:pt x="8" y="761"/>
                      <a:pt x="8" y="761"/>
                      <a:pt x="8" y="761"/>
                    </a:cubicBezTo>
                    <a:cubicBezTo>
                      <a:pt x="7" y="760"/>
                      <a:pt x="7" y="760"/>
                      <a:pt x="7" y="760"/>
                    </a:cubicBezTo>
                    <a:cubicBezTo>
                      <a:pt x="9" y="759"/>
                      <a:pt x="9" y="759"/>
                      <a:pt x="9" y="759"/>
                    </a:cubicBezTo>
                    <a:cubicBezTo>
                      <a:pt x="9" y="759"/>
                      <a:pt x="9" y="758"/>
                      <a:pt x="9" y="758"/>
                    </a:cubicBezTo>
                    <a:cubicBezTo>
                      <a:pt x="9" y="757"/>
                      <a:pt x="9" y="757"/>
                      <a:pt x="9" y="756"/>
                    </a:cubicBezTo>
                    <a:cubicBezTo>
                      <a:pt x="5" y="754"/>
                      <a:pt x="5" y="754"/>
                      <a:pt x="5" y="754"/>
                    </a:cubicBezTo>
                    <a:cubicBezTo>
                      <a:pt x="8" y="750"/>
                      <a:pt x="8" y="750"/>
                      <a:pt x="8" y="750"/>
                    </a:cubicBezTo>
                    <a:cubicBezTo>
                      <a:pt x="8" y="750"/>
                      <a:pt x="8" y="749"/>
                      <a:pt x="8" y="749"/>
                    </a:cubicBezTo>
                    <a:cubicBezTo>
                      <a:pt x="8" y="748"/>
                      <a:pt x="8" y="748"/>
                      <a:pt x="7" y="748"/>
                    </a:cubicBezTo>
                    <a:cubicBezTo>
                      <a:pt x="5" y="747"/>
                      <a:pt x="5" y="747"/>
                      <a:pt x="5" y="747"/>
                    </a:cubicBezTo>
                    <a:cubicBezTo>
                      <a:pt x="8" y="745"/>
                      <a:pt x="8" y="745"/>
                      <a:pt x="8" y="745"/>
                    </a:cubicBezTo>
                    <a:cubicBezTo>
                      <a:pt x="8" y="744"/>
                      <a:pt x="9" y="744"/>
                      <a:pt x="9" y="743"/>
                    </a:cubicBezTo>
                    <a:cubicBezTo>
                      <a:pt x="9" y="743"/>
                      <a:pt x="8" y="742"/>
                      <a:pt x="8" y="742"/>
                    </a:cubicBezTo>
                    <a:cubicBezTo>
                      <a:pt x="7" y="741"/>
                      <a:pt x="7" y="741"/>
                      <a:pt x="7" y="741"/>
                    </a:cubicBezTo>
                    <a:cubicBezTo>
                      <a:pt x="9" y="740"/>
                      <a:pt x="9" y="740"/>
                      <a:pt x="9" y="740"/>
                    </a:cubicBezTo>
                    <a:cubicBezTo>
                      <a:pt x="9" y="740"/>
                      <a:pt x="10" y="739"/>
                      <a:pt x="10" y="739"/>
                    </a:cubicBezTo>
                    <a:cubicBezTo>
                      <a:pt x="10" y="738"/>
                      <a:pt x="10" y="738"/>
                      <a:pt x="9" y="738"/>
                    </a:cubicBezTo>
                    <a:cubicBezTo>
                      <a:pt x="5" y="735"/>
                      <a:pt x="5" y="735"/>
                      <a:pt x="5" y="735"/>
                    </a:cubicBezTo>
                    <a:cubicBezTo>
                      <a:pt x="8" y="732"/>
                      <a:pt x="8" y="732"/>
                      <a:pt x="8" y="732"/>
                    </a:cubicBezTo>
                    <a:cubicBezTo>
                      <a:pt x="9" y="731"/>
                      <a:pt x="9" y="731"/>
                      <a:pt x="9" y="731"/>
                    </a:cubicBezTo>
                    <a:cubicBezTo>
                      <a:pt x="9" y="730"/>
                      <a:pt x="8" y="730"/>
                      <a:pt x="8" y="730"/>
                    </a:cubicBezTo>
                    <a:cubicBezTo>
                      <a:pt x="5" y="728"/>
                      <a:pt x="5" y="728"/>
                      <a:pt x="5" y="728"/>
                    </a:cubicBezTo>
                    <a:cubicBezTo>
                      <a:pt x="8" y="726"/>
                      <a:pt x="8" y="726"/>
                      <a:pt x="8" y="726"/>
                    </a:cubicBezTo>
                    <a:cubicBezTo>
                      <a:pt x="9" y="726"/>
                      <a:pt x="9" y="726"/>
                      <a:pt x="9" y="725"/>
                    </a:cubicBezTo>
                    <a:cubicBezTo>
                      <a:pt x="9" y="724"/>
                      <a:pt x="9" y="724"/>
                      <a:pt x="8" y="724"/>
                    </a:cubicBezTo>
                    <a:cubicBezTo>
                      <a:pt x="6" y="722"/>
                      <a:pt x="6" y="722"/>
                      <a:pt x="6" y="722"/>
                    </a:cubicBezTo>
                    <a:cubicBezTo>
                      <a:pt x="8" y="722"/>
                      <a:pt x="8" y="722"/>
                      <a:pt x="8" y="722"/>
                    </a:cubicBezTo>
                    <a:cubicBezTo>
                      <a:pt x="8" y="721"/>
                      <a:pt x="9" y="721"/>
                      <a:pt x="9" y="720"/>
                    </a:cubicBezTo>
                    <a:cubicBezTo>
                      <a:pt x="9" y="720"/>
                      <a:pt x="9" y="719"/>
                      <a:pt x="8" y="719"/>
                    </a:cubicBezTo>
                    <a:cubicBezTo>
                      <a:pt x="5" y="717"/>
                      <a:pt x="5" y="717"/>
                      <a:pt x="5" y="717"/>
                    </a:cubicBezTo>
                    <a:cubicBezTo>
                      <a:pt x="8" y="714"/>
                      <a:pt x="8" y="714"/>
                      <a:pt x="8" y="714"/>
                    </a:cubicBezTo>
                    <a:cubicBezTo>
                      <a:pt x="8" y="714"/>
                      <a:pt x="8" y="713"/>
                      <a:pt x="8" y="713"/>
                    </a:cubicBezTo>
                    <a:cubicBezTo>
                      <a:pt x="8" y="713"/>
                      <a:pt x="8" y="712"/>
                      <a:pt x="8" y="712"/>
                    </a:cubicBezTo>
                    <a:cubicBezTo>
                      <a:pt x="6" y="711"/>
                      <a:pt x="6" y="711"/>
                      <a:pt x="6" y="711"/>
                    </a:cubicBezTo>
                    <a:cubicBezTo>
                      <a:pt x="9" y="707"/>
                      <a:pt x="9" y="707"/>
                      <a:pt x="9" y="707"/>
                    </a:cubicBezTo>
                    <a:cubicBezTo>
                      <a:pt x="9" y="707"/>
                      <a:pt x="9" y="707"/>
                      <a:pt x="9" y="706"/>
                    </a:cubicBezTo>
                    <a:cubicBezTo>
                      <a:pt x="9" y="706"/>
                      <a:pt x="9" y="705"/>
                      <a:pt x="8" y="705"/>
                    </a:cubicBezTo>
                    <a:cubicBezTo>
                      <a:pt x="5" y="703"/>
                      <a:pt x="5" y="703"/>
                      <a:pt x="5" y="703"/>
                    </a:cubicBezTo>
                    <a:cubicBezTo>
                      <a:pt x="8" y="701"/>
                      <a:pt x="8" y="701"/>
                      <a:pt x="8" y="701"/>
                    </a:cubicBezTo>
                    <a:cubicBezTo>
                      <a:pt x="9" y="701"/>
                      <a:pt x="9" y="700"/>
                      <a:pt x="9" y="700"/>
                    </a:cubicBezTo>
                    <a:cubicBezTo>
                      <a:pt x="9" y="699"/>
                      <a:pt x="9" y="699"/>
                      <a:pt x="8" y="698"/>
                    </a:cubicBezTo>
                    <a:cubicBezTo>
                      <a:pt x="7" y="697"/>
                      <a:pt x="7" y="697"/>
                      <a:pt x="7" y="697"/>
                    </a:cubicBezTo>
                    <a:cubicBezTo>
                      <a:pt x="8" y="696"/>
                      <a:pt x="8" y="696"/>
                      <a:pt x="8" y="696"/>
                    </a:cubicBezTo>
                    <a:cubicBezTo>
                      <a:pt x="9" y="696"/>
                      <a:pt x="9" y="695"/>
                      <a:pt x="9" y="695"/>
                    </a:cubicBezTo>
                    <a:cubicBezTo>
                      <a:pt x="9" y="694"/>
                      <a:pt x="9" y="694"/>
                      <a:pt x="8" y="694"/>
                    </a:cubicBezTo>
                    <a:cubicBezTo>
                      <a:pt x="6" y="692"/>
                      <a:pt x="6" y="692"/>
                      <a:pt x="6" y="692"/>
                    </a:cubicBezTo>
                    <a:cubicBezTo>
                      <a:pt x="8" y="689"/>
                      <a:pt x="8" y="689"/>
                      <a:pt x="8" y="689"/>
                    </a:cubicBezTo>
                    <a:cubicBezTo>
                      <a:pt x="9" y="689"/>
                      <a:pt x="9" y="688"/>
                      <a:pt x="9" y="688"/>
                    </a:cubicBezTo>
                    <a:cubicBezTo>
                      <a:pt x="9" y="688"/>
                      <a:pt x="8" y="687"/>
                      <a:pt x="8" y="687"/>
                    </a:cubicBezTo>
                    <a:cubicBezTo>
                      <a:pt x="6" y="686"/>
                      <a:pt x="6" y="686"/>
                      <a:pt x="6" y="686"/>
                    </a:cubicBezTo>
                    <a:cubicBezTo>
                      <a:pt x="9" y="682"/>
                      <a:pt x="9" y="682"/>
                      <a:pt x="9" y="682"/>
                    </a:cubicBezTo>
                    <a:cubicBezTo>
                      <a:pt x="9" y="682"/>
                      <a:pt x="9" y="681"/>
                      <a:pt x="9" y="681"/>
                    </a:cubicBezTo>
                    <a:cubicBezTo>
                      <a:pt x="9" y="680"/>
                      <a:pt x="9" y="680"/>
                      <a:pt x="8" y="680"/>
                    </a:cubicBezTo>
                    <a:cubicBezTo>
                      <a:pt x="6" y="678"/>
                      <a:pt x="6" y="678"/>
                      <a:pt x="6" y="678"/>
                    </a:cubicBezTo>
                    <a:cubicBezTo>
                      <a:pt x="9" y="676"/>
                      <a:pt x="9" y="676"/>
                      <a:pt x="9" y="676"/>
                    </a:cubicBezTo>
                    <a:cubicBezTo>
                      <a:pt x="10" y="676"/>
                      <a:pt x="10" y="675"/>
                      <a:pt x="10" y="675"/>
                    </a:cubicBezTo>
                    <a:cubicBezTo>
                      <a:pt x="10" y="674"/>
                      <a:pt x="10" y="674"/>
                      <a:pt x="9" y="674"/>
                    </a:cubicBezTo>
                    <a:cubicBezTo>
                      <a:pt x="5" y="671"/>
                      <a:pt x="5" y="671"/>
                      <a:pt x="5" y="671"/>
                    </a:cubicBezTo>
                    <a:cubicBezTo>
                      <a:pt x="9" y="668"/>
                      <a:pt x="9" y="668"/>
                      <a:pt x="9" y="668"/>
                    </a:cubicBezTo>
                    <a:cubicBezTo>
                      <a:pt x="9" y="668"/>
                      <a:pt x="9" y="667"/>
                      <a:pt x="9" y="667"/>
                    </a:cubicBezTo>
                    <a:cubicBezTo>
                      <a:pt x="9" y="666"/>
                      <a:pt x="9" y="666"/>
                      <a:pt x="9" y="666"/>
                    </a:cubicBezTo>
                    <a:cubicBezTo>
                      <a:pt x="6" y="664"/>
                      <a:pt x="6" y="664"/>
                      <a:pt x="6" y="664"/>
                    </a:cubicBezTo>
                    <a:cubicBezTo>
                      <a:pt x="8" y="663"/>
                      <a:pt x="8" y="663"/>
                      <a:pt x="8" y="663"/>
                    </a:cubicBezTo>
                    <a:cubicBezTo>
                      <a:pt x="9" y="663"/>
                      <a:pt x="9" y="662"/>
                      <a:pt x="9" y="662"/>
                    </a:cubicBezTo>
                    <a:cubicBezTo>
                      <a:pt x="9" y="661"/>
                      <a:pt x="9" y="661"/>
                      <a:pt x="9" y="660"/>
                    </a:cubicBezTo>
                    <a:cubicBezTo>
                      <a:pt x="6" y="659"/>
                      <a:pt x="6" y="659"/>
                      <a:pt x="6" y="659"/>
                    </a:cubicBezTo>
                    <a:cubicBezTo>
                      <a:pt x="9" y="657"/>
                      <a:pt x="9" y="657"/>
                      <a:pt x="9" y="657"/>
                    </a:cubicBezTo>
                    <a:cubicBezTo>
                      <a:pt x="9" y="657"/>
                      <a:pt x="10" y="657"/>
                      <a:pt x="10" y="656"/>
                    </a:cubicBezTo>
                    <a:cubicBezTo>
                      <a:pt x="10" y="656"/>
                      <a:pt x="10" y="655"/>
                      <a:pt x="9" y="655"/>
                    </a:cubicBezTo>
                    <a:cubicBezTo>
                      <a:pt x="6" y="653"/>
                      <a:pt x="6" y="653"/>
                      <a:pt x="6" y="653"/>
                    </a:cubicBezTo>
                    <a:cubicBezTo>
                      <a:pt x="8" y="652"/>
                      <a:pt x="8" y="652"/>
                      <a:pt x="8" y="652"/>
                    </a:cubicBezTo>
                    <a:cubicBezTo>
                      <a:pt x="9" y="651"/>
                      <a:pt x="9" y="651"/>
                      <a:pt x="9" y="650"/>
                    </a:cubicBezTo>
                    <a:cubicBezTo>
                      <a:pt x="9" y="650"/>
                      <a:pt x="9" y="649"/>
                      <a:pt x="8" y="649"/>
                    </a:cubicBezTo>
                    <a:cubicBezTo>
                      <a:pt x="5" y="647"/>
                      <a:pt x="5" y="647"/>
                      <a:pt x="5" y="647"/>
                    </a:cubicBezTo>
                    <a:cubicBezTo>
                      <a:pt x="8" y="643"/>
                      <a:pt x="8" y="643"/>
                      <a:pt x="8" y="643"/>
                    </a:cubicBezTo>
                    <a:cubicBezTo>
                      <a:pt x="8" y="643"/>
                      <a:pt x="8" y="643"/>
                      <a:pt x="8" y="642"/>
                    </a:cubicBezTo>
                    <a:cubicBezTo>
                      <a:pt x="8" y="642"/>
                      <a:pt x="8" y="641"/>
                      <a:pt x="8" y="641"/>
                    </a:cubicBezTo>
                    <a:cubicBezTo>
                      <a:pt x="6" y="640"/>
                      <a:pt x="6" y="640"/>
                      <a:pt x="6" y="640"/>
                    </a:cubicBezTo>
                    <a:cubicBezTo>
                      <a:pt x="8" y="636"/>
                      <a:pt x="8" y="636"/>
                      <a:pt x="8" y="636"/>
                    </a:cubicBezTo>
                    <a:cubicBezTo>
                      <a:pt x="8" y="635"/>
                      <a:pt x="8" y="634"/>
                      <a:pt x="7" y="634"/>
                    </a:cubicBezTo>
                    <a:cubicBezTo>
                      <a:pt x="6" y="633"/>
                      <a:pt x="6" y="633"/>
                      <a:pt x="6" y="633"/>
                    </a:cubicBezTo>
                    <a:cubicBezTo>
                      <a:pt x="9" y="630"/>
                      <a:pt x="9" y="630"/>
                      <a:pt x="9" y="630"/>
                    </a:cubicBezTo>
                    <a:cubicBezTo>
                      <a:pt x="10" y="629"/>
                      <a:pt x="10" y="629"/>
                      <a:pt x="10" y="628"/>
                    </a:cubicBezTo>
                    <a:cubicBezTo>
                      <a:pt x="10" y="628"/>
                      <a:pt x="9" y="628"/>
                      <a:pt x="9" y="627"/>
                    </a:cubicBezTo>
                    <a:cubicBezTo>
                      <a:pt x="5" y="625"/>
                      <a:pt x="5" y="625"/>
                      <a:pt x="5" y="625"/>
                    </a:cubicBezTo>
                    <a:cubicBezTo>
                      <a:pt x="9" y="623"/>
                      <a:pt x="9" y="623"/>
                      <a:pt x="9" y="623"/>
                    </a:cubicBezTo>
                    <a:cubicBezTo>
                      <a:pt x="10" y="623"/>
                      <a:pt x="10" y="622"/>
                      <a:pt x="10" y="622"/>
                    </a:cubicBezTo>
                    <a:cubicBezTo>
                      <a:pt x="10" y="621"/>
                      <a:pt x="10" y="621"/>
                      <a:pt x="10" y="620"/>
                    </a:cubicBezTo>
                    <a:cubicBezTo>
                      <a:pt x="7" y="618"/>
                      <a:pt x="7" y="618"/>
                      <a:pt x="7" y="618"/>
                    </a:cubicBezTo>
                    <a:cubicBezTo>
                      <a:pt x="9" y="617"/>
                      <a:pt x="9" y="617"/>
                      <a:pt x="9" y="617"/>
                    </a:cubicBezTo>
                    <a:cubicBezTo>
                      <a:pt x="9" y="617"/>
                      <a:pt x="9" y="616"/>
                      <a:pt x="9" y="616"/>
                    </a:cubicBezTo>
                    <a:cubicBezTo>
                      <a:pt x="9" y="615"/>
                      <a:pt x="9" y="615"/>
                      <a:pt x="9" y="614"/>
                    </a:cubicBezTo>
                    <a:cubicBezTo>
                      <a:pt x="6" y="613"/>
                      <a:pt x="6" y="613"/>
                      <a:pt x="6" y="613"/>
                    </a:cubicBezTo>
                    <a:cubicBezTo>
                      <a:pt x="9" y="612"/>
                      <a:pt x="9" y="612"/>
                      <a:pt x="9" y="612"/>
                    </a:cubicBezTo>
                    <a:cubicBezTo>
                      <a:pt x="10" y="612"/>
                      <a:pt x="10" y="611"/>
                      <a:pt x="10" y="611"/>
                    </a:cubicBezTo>
                    <a:cubicBezTo>
                      <a:pt x="10" y="610"/>
                      <a:pt x="10" y="609"/>
                      <a:pt x="10" y="609"/>
                    </a:cubicBezTo>
                    <a:cubicBezTo>
                      <a:pt x="7" y="607"/>
                      <a:pt x="7" y="607"/>
                      <a:pt x="7" y="607"/>
                    </a:cubicBezTo>
                    <a:cubicBezTo>
                      <a:pt x="9" y="607"/>
                      <a:pt x="9" y="607"/>
                      <a:pt x="9" y="607"/>
                    </a:cubicBezTo>
                    <a:cubicBezTo>
                      <a:pt x="9" y="607"/>
                      <a:pt x="10" y="607"/>
                      <a:pt x="10" y="606"/>
                    </a:cubicBezTo>
                    <a:cubicBezTo>
                      <a:pt x="10" y="605"/>
                      <a:pt x="10" y="605"/>
                      <a:pt x="9" y="604"/>
                    </a:cubicBezTo>
                    <a:cubicBezTo>
                      <a:pt x="6" y="602"/>
                      <a:pt x="6" y="602"/>
                      <a:pt x="6" y="602"/>
                    </a:cubicBezTo>
                    <a:cubicBezTo>
                      <a:pt x="9" y="602"/>
                      <a:pt x="9" y="602"/>
                      <a:pt x="9" y="602"/>
                    </a:cubicBezTo>
                    <a:cubicBezTo>
                      <a:pt x="9" y="602"/>
                      <a:pt x="10" y="601"/>
                      <a:pt x="10" y="601"/>
                    </a:cubicBezTo>
                    <a:cubicBezTo>
                      <a:pt x="10" y="600"/>
                      <a:pt x="10" y="600"/>
                      <a:pt x="9" y="599"/>
                    </a:cubicBezTo>
                    <a:cubicBezTo>
                      <a:pt x="6" y="597"/>
                      <a:pt x="6" y="597"/>
                      <a:pt x="6" y="597"/>
                    </a:cubicBezTo>
                    <a:cubicBezTo>
                      <a:pt x="9" y="595"/>
                      <a:pt x="9" y="595"/>
                      <a:pt x="9" y="595"/>
                    </a:cubicBezTo>
                    <a:cubicBezTo>
                      <a:pt x="9" y="595"/>
                      <a:pt x="9" y="594"/>
                      <a:pt x="9" y="594"/>
                    </a:cubicBezTo>
                    <a:cubicBezTo>
                      <a:pt x="9" y="593"/>
                      <a:pt x="9" y="593"/>
                      <a:pt x="8" y="593"/>
                    </a:cubicBezTo>
                    <a:cubicBezTo>
                      <a:pt x="6" y="591"/>
                      <a:pt x="6" y="591"/>
                      <a:pt x="6" y="591"/>
                    </a:cubicBezTo>
                    <a:cubicBezTo>
                      <a:pt x="8" y="590"/>
                      <a:pt x="8" y="590"/>
                      <a:pt x="8" y="590"/>
                    </a:cubicBezTo>
                    <a:cubicBezTo>
                      <a:pt x="8" y="590"/>
                      <a:pt x="9" y="589"/>
                      <a:pt x="9" y="589"/>
                    </a:cubicBezTo>
                    <a:cubicBezTo>
                      <a:pt x="9" y="588"/>
                      <a:pt x="8" y="588"/>
                      <a:pt x="8" y="587"/>
                    </a:cubicBezTo>
                    <a:cubicBezTo>
                      <a:pt x="6" y="586"/>
                      <a:pt x="6" y="586"/>
                      <a:pt x="6" y="586"/>
                    </a:cubicBezTo>
                    <a:cubicBezTo>
                      <a:pt x="10" y="584"/>
                      <a:pt x="10" y="584"/>
                      <a:pt x="10" y="584"/>
                    </a:cubicBezTo>
                    <a:cubicBezTo>
                      <a:pt x="10" y="584"/>
                      <a:pt x="10" y="583"/>
                      <a:pt x="10" y="583"/>
                    </a:cubicBezTo>
                    <a:cubicBezTo>
                      <a:pt x="10" y="582"/>
                      <a:pt x="10" y="582"/>
                      <a:pt x="10" y="582"/>
                    </a:cubicBezTo>
                    <a:cubicBezTo>
                      <a:pt x="6" y="579"/>
                      <a:pt x="6" y="579"/>
                      <a:pt x="6" y="579"/>
                    </a:cubicBezTo>
                    <a:cubicBezTo>
                      <a:pt x="8" y="577"/>
                      <a:pt x="8" y="577"/>
                      <a:pt x="8" y="577"/>
                    </a:cubicBezTo>
                    <a:cubicBezTo>
                      <a:pt x="8" y="577"/>
                      <a:pt x="8" y="576"/>
                      <a:pt x="8" y="576"/>
                    </a:cubicBezTo>
                    <a:cubicBezTo>
                      <a:pt x="8" y="575"/>
                      <a:pt x="8" y="575"/>
                      <a:pt x="8" y="574"/>
                    </a:cubicBezTo>
                    <a:cubicBezTo>
                      <a:pt x="6" y="573"/>
                      <a:pt x="6" y="573"/>
                      <a:pt x="6" y="573"/>
                    </a:cubicBezTo>
                    <a:cubicBezTo>
                      <a:pt x="8" y="572"/>
                      <a:pt x="8" y="572"/>
                      <a:pt x="8" y="572"/>
                    </a:cubicBezTo>
                    <a:cubicBezTo>
                      <a:pt x="9" y="572"/>
                      <a:pt x="9" y="571"/>
                      <a:pt x="9" y="571"/>
                    </a:cubicBezTo>
                    <a:cubicBezTo>
                      <a:pt x="9" y="570"/>
                      <a:pt x="9" y="570"/>
                      <a:pt x="8" y="569"/>
                    </a:cubicBezTo>
                    <a:cubicBezTo>
                      <a:pt x="6" y="568"/>
                      <a:pt x="6" y="568"/>
                      <a:pt x="6" y="568"/>
                    </a:cubicBezTo>
                    <a:cubicBezTo>
                      <a:pt x="9" y="566"/>
                      <a:pt x="9" y="566"/>
                      <a:pt x="9" y="566"/>
                    </a:cubicBezTo>
                    <a:cubicBezTo>
                      <a:pt x="10" y="566"/>
                      <a:pt x="10" y="566"/>
                      <a:pt x="10" y="565"/>
                    </a:cubicBezTo>
                    <a:cubicBezTo>
                      <a:pt x="10" y="565"/>
                      <a:pt x="9" y="564"/>
                      <a:pt x="9" y="564"/>
                    </a:cubicBezTo>
                    <a:cubicBezTo>
                      <a:pt x="5" y="561"/>
                      <a:pt x="5" y="561"/>
                      <a:pt x="5" y="561"/>
                    </a:cubicBezTo>
                    <a:cubicBezTo>
                      <a:pt x="8" y="558"/>
                      <a:pt x="8" y="558"/>
                      <a:pt x="8" y="558"/>
                    </a:cubicBezTo>
                    <a:cubicBezTo>
                      <a:pt x="8" y="558"/>
                      <a:pt x="8" y="557"/>
                      <a:pt x="8" y="557"/>
                    </a:cubicBezTo>
                    <a:cubicBezTo>
                      <a:pt x="8" y="556"/>
                      <a:pt x="8" y="556"/>
                      <a:pt x="7" y="556"/>
                    </a:cubicBezTo>
                    <a:cubicBezTo>
                      <a:pt x="6" y="555"/>
                      <a:pt x="6" y="555"/>
                      <a:pt x="6" y="555"/>
                    </a:cubicBezTo>
                    <a:cubicBezTo>
                      <a:pt x="9" y="553"/>
                      <a:pt x="9" y="553"/>
                      <a:pt x="9" y="553"/>
                    </a:cubicBezTo>
                    <a:cubicBezTo>
                      <a:pt x="9" y="552"/>
                      <a:pt x="10" y="552"/>
                      <a:pt x="10" y="552"/>
                    </a:cubicBezTo>
                    <a:cubicBezTo>
                      <a:pt x="10" y="551"/>
                      <a:pt x="9" y="551"/>
                      <a:pt x="9" y="550"/>
                    </a:cubicBezTo>
                    <a:cubicBezTo>
                      <a:pt x="6" y="549"/>
                      <a:pt x="6" y="549"/>
                      <a:pt x="6" y="549"/>
                    </a:cubicBezTo>
                    <a:cubicBezTo>
                      <a:pt x="8" y="545"/>
                      <a:pt x="8" y="545"/>
                      <a:pt x="8" y="545"/>
                    </a:cubicBezTo>
                    <a:cubicBezTo>
                      <a:pt x="9" y="545"/>
                      <a:pt x="9" y="544"/>
                      <a:pt x="9" y="544"/>
                    </a:cubicBezTo>
                    <a:cubicBezTo>
                      <a:pt x="8" y="544"/>
                      <a:pt x="8" y="543"/>
                      <a:pt x="8" y="543"/>
                    </a:cubicBezTo>
                    <a:cubicBezTo>
                      <a:pt x="6" y="542"/>
                      <a:pt x="6" y="542"/>
                      <a:pt x="6" y="542"/>
                    </a:cubicBezTo>
                    <a:cubicBezTo>
                      <a:pt x="8" y="539"/>
                      <a:pt x="8" y="539"/>
                      <a:pt x="8" y="539"/>
                    </a:cubicBezTo>
                    <a:cubicBezTo>
                      <a:pt x="8" y="539"/>
                      <a:pt x="9" y="539"/>
                      <a:pt x="8" y="538"/>
                    </a:cubicBezTo>
                    <a:cubicBezTo>
                      <a:pt x="8" y="538"/>
                      <a:pt x="8" y="537"/>
                      <a:pt x="8" y="537"/>
                    </a:cubicBezTo>
                    <a:cubicBezTo>
                      <a:pt x="7" y="537"/>
                      <a:pt x="7" y="537"/>
                      <a:pt x="7" y="537"/>
                    </a:cubicBezTo>
                    <a:cubicBezTo>
                      <a:pt x="9" y="536"/>
                      <a:pt x="9" y="536"/>
                      <a:pt x="9" y="536"/>
                    </a:cubicBezTo>
                    <a:cubicBezTo>
                      <a:pt x="10" y="536"/>
                      <a:pt x="10" y="535"/>
                      <a:pt x="10" y="535"/>
                    </a:cubicBezTo>
                    <a:cubicBezTo>
                      <a:pt x="10" y="534"/>
                      <a:pt x="10" y="534"/>
                      <a:pt x="9" y="533"/>
                    </a:cubicBezTo>
                    <a:cubicBezTo>
                      <a:pt x="5" y="531"/>
                      <a:pt x="5" y="531"/>
                      <a:pt x="5" y="531"/>
                    </a:cubicBezTo>
                    <a:cubicBezTo>
                      <a:pt x="8" y="527"/>
                      <a:pt x="8" y="527"/>
                      <a:pt x="8" y="527"/>
                    </a:cubicBezTo>
                    <a:cubicBezTo>
                      <a:pt x="8" y="527"/>
                      <a:pt x="8" y="527"/>
                      <a:pt x="8" y="526"/>
                    </a:cubicBezTo>
                    <a:cubicBezTo>
                      <a:pt x="8" y="526"/>
                      <a:pt x="8" y="525"/>
                      <a:pt x="8" y="525"/>
                    </a:cubicBezTo>
                    <a:cubicBezTo>
                      <a:pt x="4" y="523"/>
                      <a:pt x="4" y="523"/>
                      <a:pt x="4" y="523"/>
                    </a:cubicBezTo>
                    <a:cubicBezTo>
                      <a:pt x="8" y="521"/>
                      <a:pt x="8" y="521"/>
                      <a:pt x="8" y="521"/>
                    </a:cubicBezTo>
                    <a:cubicBezTo>
                      <a:pt x="8" y="521"/>
                      <a:pt x="9" y="520"/>
                      <a:pt x="9" y="520"/>
                    </a:cubicBezTo>
                    <a:cubicBezTo>
                      <a:pt x="9" y="519"/>
                      <a:pt x="8" y="519"/>
                      <a:pt x="8" y="519"/>
                    </a:cubicBezTo>
                    <a:cubicBezTo>
                      <a:pt x="6" y="517"/>
                      <a:pt x="6" y="517"/>
                      <a:pt x="6" y="517"/>
                    </a:cubicBezTo>
                    <a:cubicBezTo>
                      <a:pt x="8" y="516"/>
                      <a:pt x="8" y="516"/>
                      <a:pt x="8" y="516"/>
                    </a:cubicBezTo>
                    <a:cubicBezTo>
                      <a:pt x="9" y="516"/>
                      <a:pt x="9" y="516"/>
                      <a:pt x="9" y="515"/>
                    </a:cubicBezTo>
                    <a:cubicBezTo>
                      <a:pt x="9" y="514"/>
                      <a:pt x="9" y="514"/>
                      <a:pt x="9" y="514"/>
                    </a:cubicBezTo>
                    <a:cubicBezTo>
                      <a:pt x="6" y="512"/>
                      <a:pt x="6" y="512"/>
                      <a:pt x="6" y="512"/>
                    </a:cubicBezTo>
                    <a:cubicBezTo>
                      <a:pt x="9" y="512"/>
                      <a:pt x="9" y="512"/>
                      <a:pt x="9" y="512"/>
                    </a:cubicBezTo>
                    <a:cubicBezTo>
                      <a:pt x="10" y="512"/>
                      <a:pt x="10" y="511"/>
                      <a:pt x="10" y="511"/>
                    </a:cubicBezTo>
                    <a:cubicBezTo>
                      <a:pt x="10" y="510"/>
                      <a:pt x="10" y="509"/>
                      <a:pt x="9" y="509"/>
                    </a:cubicBezTo>
                    <a:cubicBezTo>
                      <a:pt x="6" y="507"/>
                      <a:pt x="6" y="507"/>
                      <a:pt x="6" y="507"/>
                    </a:cubicBezTo>
                    <a:cubicBezTo>
                      <a:pt x="8" y="505"/>
                      <a:pt x="8" y="505"/>
                      <a:pt x="8" y="505"/>
                    </a:cubicBezTo>
                    <a:cubicBezTo>
                      <a:pt x="8" y="505"/>
                      <a:pt x="8" y="504"/>
                      <a:pt x="8" y="504"/>
                    </a:cubicBezTo>
                    <a:cubicBezTo>
                      <a:pt x="8" y="503"/>
                      <a:pt x="8" y="503"/>
                      <a:pt x="8" y="503"/>
                    </a:cubicBezTo>
                    <a:cubicBezTo>
                      <a:pt x="6" y="502"/>
                      <a:pt x="6" y="502"/>
                      <a:pt x="6" y="502"/>
                    </a:cubicBezTo>
                    <a:cubicBezTo>
                      <a:pt x="8" y="500"/>
                      <a:pt x="8" y="500"/>
                      <a:pt x="8" y="500"/>
                    </a:cubicBezTo>
                    <a:cubicBezTo>
                      <a:pt x="8" y="500"/>
                      <a:pt x="9" y="499"/>
                      <a:pt x="8" y="499"/>
                    </a:cubicBezTo>
                    <a:cubicBezTo>
                      <a:pt x="8" y="498"/>
                      <a:pt x="8" y="498"/>
                      <a:pt x="8" y="498"/>
                    </a:cubicBezTo>
                    <a:cubicBezTo>
                      <a:pt x="7" y="497"/>
                      <a:pt x="7" y="497"/>
                      <a:pt x="7" y="497"/>
                    </a:cubicBezTo>
                    <a:cubicBezTo>
                      <a:pt x="9" y="497"/>
                      <a:pt x="9" y="497"/>
                      <a:pt x="9" y="497"/>
                    </a:cubicBezTo>
                    <a:cubicBezTo>
                      <a:pt x="10" y="497"/>
                      <a:pt x="10" y="496"/>
                      <a:pt x="10" y="495"/>
                    </a:cubicBezTo>
                    <a:cubicBezTo>
                      <a:pt x="10" y="495"/>
                      <a:pt x="10" y="494"/>
                      <a:pt x="10" y="494"/>
                    </a:cubicBezTo>
                    <a:cubicBezTo>
                      <a:pt x="5" y="491"/>
                      <a:pt x="5" y="491"/>
                      <a:pt x="5" y="491"/>
                    </a:cubicBezTo>
                    <a:cubicBezTo>
                      <a:pt x="9" y="490"/>
                      <a:pt x="9" y="490"/>
                      <a:pt x="9" y="490"/>
                    </a:cubicBezTo>
                    <a:cubicBezTo>
                      <a:pt x="9" y="490"/>
                      <a:pt x="9" y="490"/>
                      <a:pt x="10" y="489"/>
                    </a:cubicBezTo>
                    <a:cubicBezTo>
                      <a:pt x="10" y="488"/>
                      <a:pt x="9" y="488"/>
                      <a:pt x="9" y="488"/>
                    </a:cubicBezTo>
                    <a:cubicBezTo>
                      <a:pt x="4" y="485"/>
                      <a:pt x="4" y="485"/>
                      <a:pt x="4" y="485"/>
                    </a:cubicBezTo>
                    <a:cubicBezTo>
                      <a:pt x="8" y="482"/>
                      <a:pt x="8" y="482"/>
                      <a:pt x="8" y="482"/>
                    </a:cubicBezTo>
                    <a:cubicBezTo>
                      <a:pt x="8" y="482"/>
                      <a:pt x="9" y="481"/>
                      <a:pt x="8" y="481"/>
                    </a:cubicBezTo>
                    <a:cubicBezTo>
                      <a:pt x="8" y="480"/>
                      <a:pt x="8" y="480"/>
                      <a:pt x="8" y="480"/>
                    </a:cubicBezTo>
                    <a:cubicBezTo>
                      <a:pt x="6" y="479"/>
                      <a:pt x="6" y="479"/>
                      <a:pt x="6" y="479"/>
                    </a:cubicBezTo>
                    <a:cubicBezTo>
                      <a:pt x="9" y="476"/>
                      <a:pt x="9" y="476"/>
                      <a:pt x="9" y="476"/>
                    </a:cubicBezTo>
                    <a:cubicBezTo>
                      <a:pt x="10" y="475"/>
                      <a:pt x="10" y="475"/>
                      <a:pt x="10" y="474"/>
                    </a:cubicBezTo>
                    <a:cubicBezTo>
                      <a:pt x="10" y="474"/>
                      <a:pt x="9" y="473"/>
                      <a:pt x="9" y="473"/>
                    </a:cubicBezTo>
                    <a:cubicBezTo>
                      <a:pt x="6" y="472"/>
                      <a:pt x="6" y="472"/>
                      <a:pt x="6" y="472"/>
                    </a:cubicBezTo>
                    <a:cubicBezTo>
                      <a:pt x="9" y="469"/>
                      <a:pt x="9" y="469"/>
                      <a:pt x="9" y="469"/>
                    </a:cubicBezTo>
                    <a:cubicBezTo>
                      <a:pt x="10" y="469"/>
                      <a:pt x="10" y="468"/>
                      <a:pt x="10" y="468"/>
                    </a:cubicBezTo>
                    <a:cubicBezTo>
                      <a:pt x="10" y="467"/>
                      <a:pt x="10" y="467"/>
                      <a:pt x="9" y="466"/>
                    </a:cubicBezTo>
                    <a:cubicBezTo>
                      <a:pt x="6" y="465"/>
                      <a:pt x="6" y="465"/>
                      <a:pt x="6" y="465"/>
                    </a:cubicBezTo>
                    <a:cubicBezTo>
                      <a:pt x="9" y="464"/>
                      <a:pt x="9" y="464"/>
                      <a:pt x="9" y="464"/>
                    </a:cubicBezTo>
                    <a:cubicBezTo>
                      <a:pt x="9" y="464"/>
                      <a:pt x="10" y="463"/>
                      <a:pt x="10" y="463"/>
                    </a:cubicBezTo>
                    <a:cubicBezTo>
                      <a:pt x="10" y="462"/>
                      <a:pt x="10" y="462"/>
                      <a:pt x="9" y="461"/>
                    </a:cubicBezTo>
                    <a:cubicBezTo>
                      <a:pt x="6" y="459"/>
                      <a:pt x="6" y="459"/>
                      <a:pt x="6" y="459"/>
                    </a:cubicBezTo>
                    <a:cubicBezTo>
                      <a:pt x="8" y="456"/>
                      <a:pt x="8" y="456"/>
                      <a:pt x="8" y="456"/>
                    </a:cubicBezTo>
                    <a:cubicBezTo>
                      <a:pt x="8" y="455"/>
                      <a:pt x="8" y="454"/>
                      <a:pt x="7" y="454"/>
                    </a:cubicBezTo>
                    <a:cubicBezTo>
                      <a:pt x="5" y="453"/>
                      <a:pt x="5" y="453"/>
                      <a:pt x="5" y="453"/>
                    </a:cubicBezTo>
                    <a:cubicBezTo>
                      <a:pt x="8" y="449"/>
                      <a:pt x="8" y="449"/>
                      <a:pt x="8" y="449"/>
                    </a:cubicBezTo>
                    <a:cubicBezTo>
                      <a:pt x="8" y="449"/>
                      <a:pt x="8" y="448"/>
                      <a:pt x="8" y="448"/>
                    </a:cubicBezTo>
                    <a:cubicBezTo>
                      <a:pt x="8" y="448"/>
                      <a:pt x="8" y="447"/>
                      <a:pt x="8" y="447"/>
                    </a:cubicBezTo>
                    <a:cubicBezTo>
                      <a:pt x="6" y="446"/>
                      <a:pt x="6" y="446"/>
                      <a:pt x="6" y="446"/>
                    </a:cubicBezTo>
                    <a:cubicBezTo>
                      <a:pt x="8" y="442"/>
                      <a:pt x="8" y="442"/>
                      <a:pt x="8" y="442"/>
                    </a:cubicBezTo>
                    <a:cubicBezTo>
                      <a:pt x="8" y="442"/>
                      <a:pt x="8" y="442"/>
                      <a:pt x="8" y="441"/>
                    </a:cubicBezTo>
                    <a:cubicBezTo>
                      <a:pt x="8" y="441"/>
                      <a:pt x="8" y="440"/>
                      <a:pt x="8" y="440"/>
                    </a:cubicBezTo>
                    <a:cubicBezTo>
                      <a:pt x="5" y="439"/>
                      <a:pt x="5" y="439"/>
                      <a:pt x="5" y="439"/>
                    </a:cubicBezTo>
                    <a:cubicBezTo>
                      <a:pt x="8" y="436"/>
                      <a:pt x="8" y="436"/>
                      <a:pt x="8" y="436"/>
                    </a:cubicBezTo>
                    <a:cubicBezTo>
                      <a:pt x="8" y="436"/>
                      <a:pt x="9" y="435"/>
                      <a:pt x="9" y="435"/>
                    </a:cubicBezTo>
                    <a:cubicBezTo>
                      <a:pt x="9" y="434"/>
                      <a:pt x="8" y="434"/>
                      <a:pt x="8" y="434"/>
                    </a:cubicBezTo>
                    <a:cubicBezTo>
                      <a:pt x="5" y="432"/>
                      <a:pt x="5" y="432"/>
                      <a:pt x="5" y="432"/>
                    </a:cubicBezTo>
                    <a:cubicBezTo>
                      <a:pt x="8" y="431"/>
                      <a:pt x="8" y="431"/>
                      <a:pt x="8" y="431"/>
                    </a:cubicBezTo>
                    <a:cubicBezTo>
                      <a:pt x="8" y="430"/>
                      <a:pt x="8" y="430"/>
                      <a:pt x="8" y="429"/>
                    </a:cubicBezTo>
                    <a:cubicBezTo>
                      <a:pt x="8" y="429"/>
                      <a:pt x="8" y="428"/>
                      <a:pt x="8" y="428"/>
                    </a:cubicBezTo>
                    <a:cubicBezTo>
                      <a:pt x="5" y="426"/>
                      <a:pt x="5" y="426"/>
                      <a:pt x="5" y="426"/>
                    </a:cubicBezTo>
                    <a:cubicBezTo>
                      <a:pt x="9" y="424"/>
                      <a:pt x="9" y="424"/>
                      <a:pt x="9" y="424"/>
                    </a:cubicBezTo>
                    <a:cubicBezTo>
                      <a:pt x="9" y="424"/>
                      <a:pt x="9" y="424"/>
                      <a:pt x="9" y="423"/>
                    </a:cubicBezTo>
                    <a:cubicBezTo>
                      <a:pt x="9" y="423"/>
                      <a:pt x="9" y="422"/>
                      <a:pt x="9" y="422"/>
                    </a:cubicBezTo>
                    <a:cubicBezTo>
                      <a:pt x="6" y="420"/>
                      <a:pt x="6" y="420"/>
                      <a:pt x="6" y="420"/>
                    </a:cubicBezTo>
                    <a:cubicBezTo>
                      <a:pt x="9" y="419"/>
                      <a:pt x="9" y="419"/>
                      <a:pt x="9" y="419"/>
                    </a:cubicBezTo>
                    <a:cubicBezTo>
                      <a:pt x="9" y="419"/>
                      <a:pt x="10" y="419"/>
                      <a:pt x="10" y="418"/>
                    </a:cubicBezTo>
                    <a:cubicBezTo>
                      <a:pt x="10" y="418"/>
                      <a:pt x="10" y="417"/>
                      <a:pt x="9" y="417"/>
                    </a:cubicBezTo>
                    <a:cubicBezTo>
                      <a:pt x="5" y="414"/>
                      <a:pt x="5" y="414"/>
                      <a:pt x="5" y="414"/>
                    </a:cubicBezTo>
                    <a:cubicBezTo>
                      <a:pt x="8" y="411"/>
                      <a:pt x="8" y="411"/>
                      <a:pt x="8" y="411"/>
                    </a:cubicBezTo>
                    <a:cubicBezTo>
                      <a:pt x="8" y="411"/>
                      <a:pt x="8" y="410"/>
                      <a:pt x="8" y="410"/>
                    </a:cubicBezTo>
                    <a:cubicBezTo>
                      <a:pt x="8" y="409"/>
                      <a:pt x="8" y="409"/>
                      <a:pt x="7" y="409"/>
                    </a:cubicBezTo>
                    <a:cubicBezTo>
                      <a:pt x="6" y="408"/>
                      <a:pt x="6" y="408"/>
                      <a:pt x="6" y="408"/>
                    </a:cubicBezTo>
                    <a:cubicBezTo>
                      <a:pt x="9" y="405"/>
                      <a:pt x="9" y="405"/>
                      <a:pt x="9" y="405"/>
                    </a:cubicBezTo>
                    <a:cubicBezTo>
                      <a:pt x="9" y="405"/>
                      <a:pt x="9" y="405"/>
                      <a:pt x="9" y="404"/>
                    </a:cubicBezTo>
                    <a:cubicBezTo>
                      <a:pt x="9" y="404"/>
                      <a:pt x="9" y="403"/>
                      <a:pt x="9" y="403"/>
                    </a:cubicBezTo>
                    <a:cubicBezTo>
                      <a:pt x="7" y="402"/>
                      <a:pt x="7" y="402"/>
                      <a:pt x="7" y="402"/>
                    </a:cubicBezTo>
                    <a:cubicBezTo>
                      <a:pt x="9" y="401"/>
                      <a:pt x="9" y="401"/>
                      <a:pt x="9" y="401"/>
                    </a:cubicBezTo>
                    <a:cubicBezTo>
                      <a:pt x="9" y="400"/>
                      <a:pt x="10" y="400"/>
                      <a:pt x="10" y="399"/>
                    </a:cubicBezTo>
                    <a:cubicBezTo>
                      <a:pt x="10" y="399"/>
                      <a:pt x="9" y="398"/>
                      <a:pt x="9" y="398"/>
                    </a:cubicBezTo>
                    <a:cubicBezTo>
                      <a:pt x="6" y="396"/>
                      <a:pt x="6" y="396"/>
                      <a:pt x="6" y="396"/>
                    </a:cubicBezTo>
                    <a:cubicBezTo>
                      <a:pt x="8" y="392"/>
                      <a:pt x="8" y="392"/>
                      <a:pt x="8" y="392"/>
                    </a:cubicBezTo>
                    <a:cubicBezTo>
                      <a:pt x="8" y="392"/>
                      <a:pt x="8" y="392"/>
                      <a:pt x="8" y="391"/>
                    </a:cubicBezTo>
                    <a:cubicBezTo>
                      <a:pt x="8" y="391"/>
                      <a:pt x="8" y="390"/>
                      <a:pt x="8" y="390"/>
                    </a:cubicBezTo>
                    <a:cubicBezTo>
                      <a:pt x="6" y="389"/>
                      <a:pt x="6" y="389"/>
                      <a:pt x="6" y="389"/>
                    </a:cubicBezTo>
                    <a:cubicBezTo>
                      <a:pt x="9" y="387"/>
                      <a:pt x="9" y="387"/>
                      <a:pt x="9" y="387"/>
                    </a:cubicBezTo>
                    <a:cubicBezTo>
                      <a:pt x="10" y="387"/>
                      <a:pt x="10" y="386"/>
                      <a:pt x="10" y="386"/>
                    </a:cubicBezTo>
                    <a:cubicBezTo>
                      <a:pt x="10" y="385"/>
                      <a:pt x="10" y="385"/>
                      <a:pt x="9" y="384"/>
                    </a:cubicBezTo>
                    <a:cubicBezTo>
                      <a:pt x="6" y="382"/>
                      <a:pt x="6" y="382"/>
                      <a:pt x="6" y="382"/>
                    </a:cubicBezTo>
                    <a:cubicBezTo>
                      <a:pt x="9" y="380"/>
                      <a:pt x="9" y="380"/>
                      <a:pt x="9" y="380"/>
                    </a:cubicBezTo>
                    <a:cubicBezTo>
                      <a:pt x="9" y="380"/>
                      <a:pt x="10" y="379"/>
                      <a:pt x="10" y="379"/>
                    </a:cubicBezTo>
                    <a:cubicBezTo>
                      <a:pt x="10" y="378"/>
                      <a:pt x="9" y="378"/>
                      <a:pt x="9" y="378"/>
                    </a:cubicBezTo>
                    <a:cubicBezTo>
                      <a:pt x="6" y="376"/>
                      <a:pt x="6" y="376"/>
                      <a:pt x="6" y="376"/>
                    </a:cubicBezTo>
                    <a:cubicBezTo>
                      <a:pt x="8" y="373"/>
                      <a:pt x="8" y="373"/>
                      <a:pt x="8" y="373"/>
                    </a:cubicBezTo>
                    <a:cubicBezTo>
                      <a:pt x="8" y="373"/>
                      <a:pt x="8" y="373"/>
                      <a:pt x="8" y="372"/>
                    </a:cubicBezTo>
                    <a:cubicBezTo>
                      <a:pt x="8" y="372"/>
                      <a:pt x="8" y="371"/>
                      <a:pt x="7" y="371"/>
                    </a:cubicBezTo>
                    <a:cubicBezTo>
                      <a:pt x="7" y="371"/>
                      <a:pt x="7" y="371"/>
                      <a:pt x="7" y="371"/>
                    </a:cubicBezTo>
                    <a:cubicBezTo>
                      <a:pt x="9" y="369"/>
                      <a:pt x="9" y="369"/>
                      <a:pt x="9" y="369"/>
                    </a:cubicBezTo>
                    <a:cubicBezTo>
                      <a:pt x="10" y="369"/>
                      <a:pt x="10" y="369"/>
                      <a:pt x="10" y="368"/>
                    </a:cubicBezTo>
                    <a:cubicBezTo>
                      <a:pt x="10" y="368"/>
                      <a:pt x="10" y="367"/>
                      <a:pt x="10" y="367"/>
                    </a:cubicBezTo>
                    <a:cubicBezTo>
                      <a:pt x="5" y="364"/>
                      <a:pt x="5" y="364"/>
                      <a:pt x="5" y="364"/>
                    </a:cubicBezTo>
                    <a:cubicBezTo>
                      <a:pt x="8" y="361"/>
                      <a:pt x="8" y="361"/>
                      <a:pt x="8" y="361"/>
                    </a:cubicBezTo>
                    <a:cubicBezTo>
                      <a:pt x="8" y="360"/>
                      <a:pt x="8" y="360"/>
                      <a:pt x="8" y="360"/>
                    </a:cubicBezTo>
                    <a:cubicBezTo>
                      <a:pt x="8" y="359"/>
                      <a:pt x="8" y="359"/>
                      <a:pt x="8" y="359"/>
                    </a:cubicBezTo>
                    <a:cubicBezTo>
                      <a:pt x="6" y="357"/>
                      <a:pt x="6" y="357"/>
                      <a:pt x="6" y="357"/>
                    </a:cubicBezTo>
                    <a:cubicBezTo>
                      <a:pt x="9" y="357"/>
                      <a:pt x="9" y="357"/>
                      <a:pt x="9" y="357"/>
                    </a:cubicBezTo>
                    <a:cubicBezTo>
                      <a:pt x="9" y="357"/>
                      <a:pt x="10" y="356"/>
                      <a:pt x="10" y="356"/>
                    </a:cubicBezTo>
                    <a:cubicBezTo>
                      <a:pt x="10" y="355"/>
                      <a:pt x="10" y="354"/>
                      <a:pt x="9" y="354"/>
                    </a:cubicBezTo>
                    <a:cubicBezTo>
                      <a:pt x="6" y="352"/>
                      <a:pt x="6" y="352"/>
                      <a:pt x="6" y="352"/>
                    </a:cubicBezTo>
                    <a:cubicBezTo>
                      <a:pt x="9" y="351"/>
                      <a:pt x="9" y="351"/>
                      <a:pt x="9" y="351"/>
                    </a:cubicBezTo>
                    <a:cubicBezTo>
                      <a:pt x="9" y="350"/>
                      <a:pt x="10" y="350"/>
                      <a:pt x="10" y="349"/>
                    </a:cubicBezTo>
                    <a:cubicBezTo>
                      <a:pt x="10" y="349"/>
                      <a:pt x="10" y="348"/>
                      <a:pt x="9" y="348"/>
                    </a:cubicBezTo>
                    <a:cubicBezTo>
                      <a:pt x="5" y="345"/>
                      <a:pt x="5" y="345"/>
                      <a:pt x="5" y="345"/>
                    </a:cubicBezTo>
                    <a:cubicBezTo>
                      <a:pt x="8" y="342"/>
                      <a:pt x="8" y="342"/>
                      <a:pt x="8" y="342"/>
                    </a:cubicBezTo>
                    <a:cubicBezTo>
                      <a:pt x="8" y="342"/>
                      <a:pt x="8" y="342"/>
                      <a:pt x="8" y="341"/>
                    </a:cubicBezTo>
                    <a:cubicBezTo>
                      <a:pt x="8" y="341"/>
                      <a:pt x="8" y="340"/>
                      <a:pt x="8" y="340"/>
                    </a:cubicBezTo>
                    <a:cubicBezTo>
                      <a:pt x="7" y="339"/>
                      <a:pt x="7" y="339"/>
                      <a:pt x="7" y="339"/>
                    </a:cubicBezTo>
                    <a:cubicBezTo>
                      <a:pt x="9" y="339"/>
                      <a:pt x="9" y="339"/>
                      <a:pt x="9" y="339"/>
                    </a:cubicBezTo>
                    <a:cubicBezTo>
                      <a:pt x="10" y="339"/>
                      <a:pt x="10" y="338"/>
                      <a:pt x="10" y="338"/>
                    </a:cubicBezTo>
                    <a:cubicBezTo>
                      <a:pt x="10" y="337"/>
                      <a:pt x="10" y="337"/>
                      <a:pt x="10" y="336"/>
                    </a:cubicBezTo>
                    <a:cubicBezTo>
                      <a:pt x="6" y="334"/>
                      <a:pt x="6" y="334"/>
                      <a:pt x="6" y="334"/>
                    </a:cubicBezTo>
                    <a:cubicBezTo>
                      <a:pt x="8" y="331"/>
                      <a:pt x="8" y="331"/>
                      <a:pt x="8" y="331"/>
                    </a:cubicBezTo>
                    <a:cubicBezTo>
                      <a:pt x="8" y="331"/>
                      <a:pt x="8" y="330"/>
                      <a:pt x="8" y="330"/>
                    </a:cubicBezTo>
                    <a:cubicBezTo>
                      <a:pt x="8" y="330"/>
                      <a:pt x="8" y="329"/>
                      <a:pt x="7" y="329"/>
                    </a:cubicBezTo>
                    <a:cubicBezTo>
                      <a:pt x="6" y="328"/>
                      <a:pt x="6" y="328"/>
                      <a:pt x="6" y="328"/>
                    </a:cubicBezTo>
                    <a:cubicBezTo>
                      <a:pt x="8" y="327"/>
                      <a:pt x="8" y="327"/>
                      <a:pt x="8" y="327"/>
                    </a:cubicBezTo>
                    <a:cubicBezTo>
                      <a:pt x="8" y="327"/>
                      <a:pt x="9" y="327"/>
                      <a:pt x="9" y="326"/>
                    </a:cubicBezTo>
                    <a:cubicBezTo>
                      <a:pt x="9" y="326"/>
                      <a:pt x="9" y="325"/>
                      <a:pt x="8" y="325"/>
                    </a:cubicBezTo>
                    <a:cubicBezTo>
                      <a:pt x="5" y="323"/>
                      <a:pt x="5" y="323"/>
                      <a:pt x="5" y="323"/>
                    </a:cubicBezTo>
                    <a:cubicBezTo>
                      <a:pt x="7" y="320"/>
                      <a:pt x="7" y="320"/>
                      <a:pt x="7" y="320"/>
                    </a:cubicBezTo>
                    <a:cubicBezTo>
                      <a:pt x="8" y="320"/>
                      <a:pt x="8" y="319"/>
                      <a:pt x="8" y="319"/>
                    </a:cubicBezTo>
                    <a:cubicBezTo>
                      <a:pt x="8" y="318"/>
                      <a:pt x="8" y="318"/>
                      <a:pt x="7" y="318"/>
                    </a:cubicBezTo>
                    <a:cubicBezTo>
                      <a:pt x="6" y="317"/>
                      <a:pt x="6" y="317"/>
                      <a:pt x="6" y="317"/>
                    </a:cubicBezTo>
                    <a:cubicBezTo>
                      <a:pt x="8" y="316"/>
                      <a:pt x="8" y="316"/>
                      <a:pt x="8" y="316"/>
                    </a:cubicBezTo>
                    <a:cubicBezTo>
                      <a:pt x="8" y="316"/>
                      <a:pt x="9" y="315"/>
                      <a:pt x="9" y="315"/>
                    </a:cubicBezTo>
                    <a:cubicBezTo>
                      <a:pt x="9" y="314"/>
                      <a:pt x="9" y="314"/>
                      <a:pt x="8" y="313"/>
                    </a:cubicBezTo>
                    <a:cubicBezTo>
                      <a:pt x="6" y="312"/>
                      <a:pt x="6" y="312"/>
                      <a:pt x="6" y="312"/>
                    </a:cubicBezTo>
                    <a:cubicBezTo>
                      <a:pt x="9" y="309"/>
                      <a:pt x="9" y="309"/>
                      <a:pt x="9" y="309"/>
                    </a:cubicBezTo>
                    <a:cubicBezTo>
                      <a:pt x="10" y="309"/>
                      <a:pt x="10" y="308"/>
                      <a:pt x="10" y="308"/>
                    </a:cubicBezTo>
                    <a:cubicBezTo>
                      <a:pt x="10" y="307"/>
                      <a:pt x="9" y="307"/>
                      <a:pt x="9" y="307"/>
                    </a:cubicBezTo>
                    <a:cubicBezTo>
                      <a:pt x="6" y="305"/>
                      <a:pt x="6" y="305"/>
                      <a:pt x="6" y="305"/>
                    </a:cubicBezTo>
                    <a:cubicBezTo>
                      <a:pt x="8" y="303"/>
                      <a:pt x="8" y="303"/>
                      <a:pt x="8" y="303"/>
                    </a:cubicBezTo>
                    <a:cubicBezTo>
                      <a:pt x="8" y="303"/>
                      <a:pt x="8" y="303"/>
                      <a:pt x="8" y="302"/>
                    </a:cubicBezTo>
                    <a:cubicBezTo>
                      <a:pt x="8" y="302"/>
                      <a:pt x="8" y="301"/>
                      <a:pt x="8" y="301"/>
                    </a:cubicBezTo>
                    <a:cubicBezTo>
                      <a:pt x="5" y="299"/>
                      <a:pt x="5" y="299"/>
                      <a:pt x="5" y="299"/>
                    </a:cubicBezTo>
                    <a:cubicBezTo>
                      <a:pt x="8" y="296"/>
                      <a:pt x="8" y="296"/>
                      <a:pt x="8" y="296"/>
                    </a:cubicBezTo>
                    <a:cubicBezTo>
                      <a:pt x="8" y="296"/>
                      <a:pt x="9" y="296"/>
                      <a:pt x="8" y="295"/>
                    </a:cubicBezTo>
                    <a:cubicBezTo>
                      <a:pt x="8" y="295"/>
                      <a:pt x="8" y="294"/>
                      <a:pt x="8" y="294"/>
                    </a:cubicBezTo>
                    <a:cubicBezTo>
                      <a:pt x="6" y="293"/>
                      <a:pt x="6" y="293"/>
                      <a:pt x="6" y="293"/>
                    </a:cubicBezTo>
                    <a:cubicBezTo>
                      <a:pt x="8" y="291"/>
                      <a:pt x="8" y="291"/>
                      <a:pt x="8" y="291"/>
                    </a:cubicBezTo>
                    <a:cubicBezTo>
                      <a:pt x="9" y="291"/>
                      <a:pt x="9" y="291"/>
                      <a:pt x="9" y="290"/>
                    </a:cubicBezTo>
                    <a:cubicBezTo>
                      <a:pt x="9" y="290"/>
                      <a:pt x="9" y="289"/>
                      <a:pt x="8" y="289"/>
                    </a:cubicBezTo>
                    <a:cubicBezTo>
                      <a:pt x="6" y="287"/>
                      <a:pt x="6" y="287"/>
                      <a:pt x="6" y="287"/>
                    </a:cubicBezTo>
                    <a:cubicBezTo>
                      <a:pt x="9" y="283"/>
                      <a:pt x="9" y="283"/>
                      <a:pt x="9" y="283"/>
                    </a:cubicBezTo>
                    <a:cubicBezTo>
                      <a:pt x="9" y="283"/>
                      <a:pt x="9" y="283"/>
                      <a:pt x="9" y="282"/>
                    </a:cubicBezTo>
                    <a:cubicBezTo>
                      <a:pt x="9" y="282"/>
                      <a:pt x="9" y="281"/>
                      <a:pt x="8" y="281"/>
                    </a:cubicBezTo>
                    <a:cubicBezTo>
                      <a:pt x="6" y="280"/>
                      <a:pt x="6" y="280"/>
                      <a:pt x="6" y="280"/>
                    </a:cubicBezTo>
                    <a:cubicBezTo>
                      <a:pt x="8" y="278"/>
                      <a:pt x="8" y="278"/>
                      <a:pt x="8" y="278"/>
                    </a:cubicBezTo>
                    <a:cubicBezTo>
                      <a:pt x="8" y="278"/>
                      <a:pt x="9" y="277"/>
                      <a:pt x="9" y="277"/>
                    </a:cubicBezTo>
                    <a:cubicBezTo>
                      <a:pt x="9" y="277"/>
                      <a:pt x="8" y="276"/>
                      <a:pt x="8" y="276"/>
                    </a:cubicBezTo>
                    <a:cubicBezTo>
                      <a:pt x="6" y="274"/>
                      <a:pt x="6" y="274"/>
                      <a:pt x="6" y="274"/>
                    </a:cubicBezTo>
                    <a:cubicBezTo>
                      <a:pt x="8" y="272"/>
                      <a:pt x="8" y="272"/>
                      <a:pt x="8" y="272"/>
                    </a:cubicBezTo>
                    <a:cubicBezTo>
                      <a:pt x="8" y="272"/>
                      <a:pt x="9" y="272"/>
                      <a:pt x="9" y="271"/>
                    </a:cubicBezTo>
                    <a:cubicBezTo>
                      <a:pt x="8" y="271"/>
                      <a:pt x="8" y="270"/>
                      <a:pt x="8" y="270"/>
                    </a:cubicBezTo>
                    <a:cubicBezTo>
                      <a:pt x="6" y="269"/>
                      <a:pt x="6" y="269"/>
                      <a:pt x="6" y="269"/>
                    </a:cubicBezTo>
                    <a:cubicBezTo>
                      <a:pt x="9" y="267"/>
                      <a:pt x="9" y="267"/>
                      <a:pt x="9" y="267"/>
                    </a:cubicBezTo>
                    <a:cubicBezTo>
                      <a:pt x="10" y="267"/>
                      <a:pt x="10" y="266"/>
                      <a:pt x="10" y="266"/>
                    </a:cubicBezTo>
                    <a:cubicBezTo>
                      <a:pt x="10" y="265"/>
                      <a:pt x="10" y="265"/>
                      <a:pt x="9" y="264"/>
                    </a:cubicBezTo>
                    <a:cubicBezTo>
                      <a:pt x="5" y="262"/>
                      <a:pt x="5" y="262"/>
                      <a:pt x="5" y="262"/>
                    </a:cubicBezTo>
                    <a:cubicBezTo>
                      <a:pt x="8" y="260"/>
                      <a:pt x="8" y="260"/>
                      <a:pt x="8" y="260"/>
                    </a:cubicBezTo>
                    <a:cubicBezTo>
                      <a:pt x="9" y="260"/>
                      <a:pt x="9" y="260"/>
                      <a:pt x="9" y="259"/>
                    </a:cubicBezTo>
                    <a:cubicBezTo>
                      <a:pt x="9" y="259"/>
                      <a:pt x="9" y="258"/>
                      <a:pt x="8" y="258"/>
                    </a:cubicBezTo>
                    <a:cubicBezTo>
                      <a:pt x="7" y="257"/>
                      <a:pt x="7" y="257"/>
                      <a:pt x="7" y="257"/>
                    </a:cubicBezTo>
                    <a:cubicBezTo>
                      <a:pt x="9" y="255"/>
                      <a:pt x="9" y="255"/>
                      <a:pt x="9" y="255"/>
                    </a:cubicBezTo>
                    <a:cubicBezTo>
                      <a:pt x="10" y="255"/>
                      <a:pt x="10" y="254"/>
                      <a:pt x="10" y="254"/>
                    </a:cubicBezTo>
                    <a:cubicBezTo>
                      <a:pt x="10" y="253"/>
                      <a:pt x="10" y="253"/>
                      <a:pt x="9" y="252"/>
                    </a:cubicBezTo>
                    <a:cubicBezTo>
                      <a:pt x="6" y="250"/>
                      <a:pt x="6" y="250"/>
                      <a:pt x="6" y="250"/>
                    </a:cubicBezTo>
                    <a:cubicBezTo>
                      <a:pt x="8" y="247"/>
                      <a:pt x="8" y="247"/>
                      <a:pt x="8" y="247"/>
                    </a:cubicBezTo>
                    <a:cubicBezTo>
                      <a:pt x="8" y="247"/>
                      <a:pt x="8" y="246"/>
                      <a:pt x="8" y="246"/>
                    </a:cubicBezTo>
                    <a:cubicBezTo>
                      <a:pt x="8" y="246"/>
                      <a:pt x="8" y="245"/>
                      <a:pt x="7" y="245"/>
                    </a:cubicBezTo>
                    <a:cubicBezTo>
                      <a:pt x="5" y="244"/>
                      <a:pt x="5" y="244"/>
                      <a:pt x="5" y="244"/>
                    </a:cubicBezTo>
                    <a:cubicBezTo>
                      <a:pt x="8" y="242"/>
                      <a:pt x="8" y="242"/>
                      <a:pt x="8" y="242"/>
                    </a:cubicBezTo>
                    <a:cubicBezTo>
                      <a:pt x="9" y="242"/>
                      <a:pt x="9" y="241"/>
                      <a:pt x="9" y="241"/>
                    </a:cubicBezTo>
                    <a:cubicBezTo>
                      <a:pt x="9" y="240"/>
                      <a:pt x="9" y="240"/>
                      <a:pt x="8" y="240"/>
                    </a:cubicBezTo>
                    <a:cubicBezTo>
                      <a:pt x="6" y="238"/>
                      <a:pt x="6" y="238"/>
                      <a:pt x="6" y="238"/>
                    </a:cubicBezTo>
                    <a:cubicBezTo>
                      <a:pt x="8" y="236"/>
                      <a:pt x="8" y="236"/>
                      <a:pt x="8" y="236"/>
                    </a:cubicBezTo>
                    <a:cubicBezTo>
                      <a:pt x="8" y="236"/>
                      <a:pt x="8" y="235"/>
                      <a:pt x="8" y="235"/>
                    </a:cubicBezTo>
                    <a:cubicBezTo>
                      <a:pt x="8" y="234"/>
                      <a:pt x="8" y="234"/>
                      <a:pt x="8" y="234"/>
                    </a:cubicBezTo>
                    <a:cubicBezTo>
                      <a:pt x="5" y="232"/>
                      <a:pt x="5" y="232"/>
                      <a:pt x="5" y="232"/>
                    </a:cubicBezTo>
                    <a:cubicBezTo>
                      <a:pt x="7" y="231"/>
                      <a:pt x="7" y="231"/>
                      <a:pt x="7" y="231"/>
                    </a:cubicBezTo>
                    <a:cubicBezTo>
                      <a:pt x="8" y="231"/>
                      <a:pt x="8" y="230"/>
                      <a:pt x="8" y="230"/>
                    </a:cubicBezTo>
                    <a:cubicBezTo>
                      <a:pt x="8" y="229"/>
                      <a:pt x="8" y="229"/>
                      <a:pt x="7" y="229"/>
                    </a:cubicBezTo>
                    <a:cubicBezTo>
                      <a:pt x="5" y="227"/>
                      <a:pt x="5" y="227"/>
                      <a:pt x="5" y="227"/>
                    </a:cubicBezTo>
                    <a:cubicBezTo>
                      <a:pt x="9" y="224"/>
                      <a:pt x="9" y="224"/>
                      <a:pt x="9" y="224"/>
                    </a:cubicBezTo>
                    <a:cubicBezTo>
                      <a:pt x="9" y="224"/>
                      <a:pt x="9" y="224"/>
                      <a:pt x="9" y="223"/>
                    </a:cubicBezTo>
                    <a:cubicBezTo>
                      <a:pt x="9" y="223"/>
                      <a:pt x="9" y="222"/>
                      <a:pt x="9" y="222"/>
                    </a:cubicBezTo>
                    <a:cubicBezTo>
                      <a:pt x="6" y="220"/>
                      <a:pt x="6" y="220"/>
                      <a:pt x="6" y="220"/>
                    </a:cubicBezTo>
                    <a:cubicBezTo>
                      <a:pt x="8" y="218"/>
                      <a:pt x="8" y="218"/>
                      <a:pt x="8" y="218"/>
                    </a:cubicBezTo>
                    <a:cubicBezTo>
                      <a:pt x="8" y="217"/>
                      <a:pt x="8" y="217"/>
                      <a:pt x="8" y="216"/>
                    </a:cubicBezTo>
                    <a:cubicBezTo>
                      <a:pt x="8" y="216"/>
                      <a:pt x="8" y="216"/>
                      <a:pt x="7" y="215"/>
                    </a:cubicBezTo>
                    <a:cubicBezTo>
                      <a:pt x="5" y="214"/>
                      <a:pt x="5" y="214"/>
                      <a:pt x="5" y="214"/>
                    </a:cubicBezTo>
                    <a:cubicBezTo>
                      <a:pt x="8" y="212"/>
                      <a:pt x="8" y="212"/>
                      <a:pt x="8" y="212"/>
                    </a:cubicBezTo>
                    <a:cubicBezTo>
                      <a:pt x="8" y="211"/>
                      <a:pt x="8" y="211"/>
                      <a:pt x="8" y="210"/>
                    </a:cubicBezTo>
                    <a:cubicBezTo>
                      <a:pt x="8" y="210"/>
                      <a:pt x="8" y="210"/>
                      <a:pt x="7" y="209"/>
                    </a:cubicBezTo>
                    <a:cubicBezTo>
                      <a:pt x="5" y="208"/>
                      <a:pt x="5" y="208"/>
                      <a:pt x="5" y="208"/>
                    </a:cubicBezTo>
                    <a:cubicBezTo>
                      <a:pt x="9" y="207"/>
                      <a:pt x="9" y="207"/>
                      <a:pt x="9" y="207"/>
                    </a:cubicBezTo>
                    <a:cubicBezTo>
                      <a:pt x="9" y="207"/>
                      <a:pt x="10" y="206"/>
                      <a:pt x="10" y="206"/>
                    </a:cubicBezTo>
                    <a:cubicBezTo>
                      <a:pt x="10" y="205"/>
                      <a:pt x="9" y="205"/>
                      <a:pt x="9" y="204"/>
                    </a:cubicBezTo>
                    <a:cubicBezTo>
                      <a:pt x="5" y="202"/>
                      <a:pt x="5" y="202"/>
                      <a:pt x="5" y="202"/>
                    </a:cubicBezTo>
                    <a:cubicBezTo>
                      <a:pt x="8" y="200"/>
                      <a:pt x="8" y="200"/>
                      <a:pt x="8" y="200"/>
                    </a:cubicBezTo>
                    <a:cubicBezTo>
                      <a:pt x="8" y="199"/>
                      <a:pt x="8" y="199"/>
                      <a:pt x="8" y="198"/>
                    </a:cubicBezTo>
                    <a:cubicBezTo>
                      <a:pt x="8" y="198"/>
                      <a:pt x="8" y="198"/>
                      <a:pt x="8" y="197"/>
                    </a:cubicBezTo>
                    <a:cubicBezTo>
                      <a:pt x="6" y="197"/>
                      <a:pt x="6" y="197"/>
                      <a:pt x="6" y="197"/>
                    </a:cubicBezTo>
                    <a:cubicBezTo>
                      <a:pt x="8" y="195"/>
                      <a:pt x="8" y="195"/>
                      <a:pt x="8" y="195"/>
                    </a:cubicBezTo>
                    <a:cubicBezTo>
                      <a:pt x="8" y="195"/>
                      <a:pt x="9" y="194"/>
                      <a:pt x="9" y="194"/>
                    </a:cubicBezTo>
                    <a:cubicBezTo>
                      <a:pt x="9" y="193"/>
                      <a:pt x="8" y="193"/>
                      <a:pt x="8" y="193"/>
                    </a:cubicBezTo>
                    <a:cubicBezTo>
                      <a:pt x="5" y="191"/>
                      <a:pt x="5" y="191"/>
                      <a:pt x="5" y="191"/>
                    </a:cubicBezTo>
                    <a:cubicBezTo>
                      <a:pt x="8" y="189"/>
                      <a:pt x="8" y="189"/>
                      <a:pt x="8" y="189"/>
                    </a:cubicBezTo>
                    <a:cubicBezTo>
                      <a:pt x="9" y="189"/>
                      <a:pt x="9" y="188"/>
                      <a:pt x="9" y="188"/>
                    </a:cubicBezTo>
                    <a:cubicBezTo>
                      <a:pt x="9" y="187"/>
                      <a:pt x="9" y="187"/>
                      <a:pt x="8" y="186"/>
                    </a:cubicBezTo>
                    <a:cubicBezTo>
                      <a:pt x="7" y="186"/>
                      <a:pt x="7" y="186"/>
                      <a:pt x="7" y="186"/>
                    </a:cubicBezTo>
                    <a:cubicBezTo>
                      <a:pt x="9" y="185"/>
                      <a:pt x="9" y="185"/>
                      <a:pt x="9" y="185"/>
                    </a:cubicBezTo>
                    <a:cubicBezTo>
                      <a:pt x="10" y="185"/>
                      <a:pt x="10" y="184"/>
                      <a:pt x="10" y="184"/>
                    </a:cubicBezTo>
                    <a:cubicBezTo>
                      <a:pt x="10" y="183"/>
                      <a:pt x="10" y="183"/>
                      <a:pt x="10" y="182"/>
                    </a:cubicBezTo>
                    <a:cubicBezTo>
                      <a:pt x="6" y="180"/>
                      <a:pt x="6" y="180"/>
                      <a:pt x="6" y="180"/>
                    </a:cubicBezTo>
                    <a:cubicBezTo>
                      <a:pt x="8" y="180"/>
                      <a:pt x="8" y="180"/>
                      <a:pt x="8" y="180"/>
                    </a:cubicBezTo>
                    <a:cubicBezTo>
                      <a:pt x="9" y="180"/>
                      <a:pt x="10" y="179"/>
                      <a:pt x="10" y="179"/>
                    </a:cubicBezTo>
                    <a:cubicBezTo>
                      <a:pt x="10" y="178"/>
                      <a:pt x="10" y="177"/>
                      <a:pt x="9" y="177"/>
                    </a:cubicBezTo>
                    <a:cubicBezTo>
                      <a:pt x="5" y="175"/>
                      <a:pt x="5" y="175"/>
                      <a:pt x="5" y="175"/>
                    </a:cubicBezTo>
                    <a:cubicBezTo>
                      <a:pt x="8" y="172"/>
                      <a:pt x="8" y="172"/>
                      <a:pt x="8" y="172"/>
                    </a:cubicBezTo>
                    <a:cubicBezTo>
                      <a:pt x="8" y="172"/>
                      <a:pt x="9" y="172"/>
                      <a:pt x="9" y="171"/>
                    </a:cubicBezTo>
                    <a:cubicBezTo>
                      <a:pt x="9" y="171"/>
                      <a:pt x="8" y="170"/>
                      <a:pt x="8" y="170"/>
                    </a:cubicBezTo>
                    <a:cubicBezTo>
                      <a:pt x="6" y="168"/>
                      <a:pt x="6" y="168"/>
                      <a:pt x="6" y="168"/>
                    </a:cubicBezTo>
                    <a:cubicBezTo>
                      <a:pt x="9" y="166"/>
                      <a:pt x="9" y="166"/>
                      <a:pt x="9" y="166"/>
                    </a:cubicBezTo>
                    <a:cubicBezTo>
                      <a:pt x="9" y="166"/>
                      <a:pt x="10" y="165"/>
                      <a:pt x="10" y="165"/>
                    </a:cubicBezTo>
                    <a:cubicBezTo>
                      <a:pt x="10" y="164"/>
                      <a:pt x="9" y="164"/>
                      <a:pt x="9" y="164"/>
                    </a:cubicBezTo>
                    <a:cubicBezTo>
                      <a:pt x="5" y="161"/>
                      <a:pt x="5" y="161"/>
                      <a:pt x="5" y="161"/>
                    </a:cubicBezTo>
                    <a:cubicBezTo>
                      <a:pt x="8" y="158"/>
                      <a:pt x="8" y="158"/>
                      <a:pt x="8" y="158"/>
                    </a:cubicBezTo>
                    <a:cubicBezTo>
                      <a:pt x="8" y="157"/>
                      <a:pt x="9" y="157"/>
                      <a:pt x="8" y="156"/>
                    </a:cubicBezTo>
                    <a:cubicBezTo>
                      <a:pt x="8" y="156"/>
                      <a:pt x="8" y="156"/>
                      <a:pt x="8" y="155"/>
                    </a:cubicBezTo>
                    <a:cubicBezTo>
                      <a:pt x="6" y="154"/>
                      <a:pt x="6" y="154"/>
                      <a:pt x="6" y="154"/>
                    </a:cubicBezTo>
                    <a:cubicBezTo>
                      <a:pt x="8" y="154"/>
                      <a:pt x="8" y="154"/>
                      <a:pt x="8" y="154"/>
                    </a:cubicBezTo>
                    <a:cubicBezTo>
                      <a:pt x="9" y="154"/>
                      <a:pt x="9" y="153"/>
                      <a:pt x="10" y="153"/>
                    </a:cubicBezTo>
                    <a:cubicBezTo>
                      <a:pt x="10" y="152"/>
                      <a:pt x="9" y="152"/>
                      <a:pt x="9" y="151"/>
                    </a:cubicBezTo>
                    <a:cubicBezTo>
                      <a:pt x="5" y="149"/>
                      <a:pt x="5" y="149"/>
                      <a:pt x="5" y="149"/>
                    </a:cubicBezTo>
                    <a:cubicBezTo>
                      <a:pt x="9" y="146"/>
                      <a:pt x="9" y="146"/>
                      <a:pt x="9" y="146"/>
                    </a:cubicBezTo>
                    <a:cubicBezTo>
                      <a:pt x="9" y="145"/>
                      <a:pt x="9" y="145"/>
                      <a:pt x="9" y="144"/>
                    </a:cubicBezTo>
                    <a:cubicBezTo>
                      <a:pt x="9" y="144"/>
                      <a:pt x="9" y="144"/>
                      <a:pt x="8" y="143"/>
                    </a:cubicBezTo>
                    <a:cubicBezTo>
                      <a:pt x="6" y="142"/>
                      <a:pt x="6" y="142"/>
                      <a:pt x="6" y="142"/>
                    </a:cubicBezTo>
                    <a:cubicBezTo>
                      <a:pt x="8" y="141"/>
                      <a:pt x="8" y="141"/>
                      <a:pt x="8" y="141"/>
                    </a:cubicBezTo>
                    <a:cubicBezTo>
                      <a:pt x="8" y="141"/>
                      <a:pt x="9" y="140"/>
                      <a:pt x="9" y="140"/>
                    </a:cubicBezTo>
                    <a:cubicBezTo>
                      <a:pt x="9" y="139"/>
                      <a:pt x="9" y="139"/>
                      <a:pt x="8" y="138"/>
                    </a:cubicBezTo>
                    <a:cubicBezTo>
                      <a:pt x="6" y="137"/>
                      <a:pt x="6" y="137"/>
                      <a:pt x="6" y="137"/>
                    </a:cubicBezTo>
                    <a:cubicBezTo>
                      <a:pt x="8" y="136"/>
                      <a:pt x="8" y="136"/>
                      <a:pt x="8" y="136"/>
                    </a:cubicBezTo>
                    <a:cubicBezTo>
                      <a:pt x="9" y="136"/>
                      <a:pt x="9" y="135"/>
                      <a:pt x="9" y="135"/>
                    </a:cubicBezTo>
                    <a:cubicBezTo>
                      <a:pt x="9" y="134"/>
                      <a:pt x="9" y="133"/>
                      <a:pt x="8" y="133"/>
                    </a:cubicBezTo>
                    <a:cubicBezTo>
                      <a:pt x="6" y="132"/>
                      <a:pt x="6" y="132"/>
                      <a:pt x="6" y="132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10" y="131"/>
                      <a:pt x="10" y="130"/>
                      <a:pt x="10" y="130"/>
                    </a:cubicBezTo>
                    <a:cubicBezTo>
                      <a:pt x="10" y="129"/>
                      <a:pt x="10" y="129"/>
                      <a:pt x="9" y="128"/>
                    </a:cubicBezTo>
                    <a:cubicBezTo>
                      <a:pt x="6" y="126"/>
                      <a:pt x="6" y="126"/>
                      <a:pt x="6" y="126"/>
                    </a:cubicBezTo>
                    <a:cubicBezTo>
                      <a:pt x="8" y="123"/>
                      <a:pt x="8" y="123"/>
                      <a:pt x="8" y="123"/>
                    </a:cubicBezTo>
                    <a:cubicBezTo>
                      <a:pt x="9" y="123"/>
                      <a:pt x="9" y="123"/>
                      <a:pt x="9" y="122"/>
                    </a:cubicBezTo>
                    <a:cubicBezTo>
                      <a:pt x="9" y="122"/>
                      <a:pt x="8" y="121"/>
                      <a:pt x="8" y="121"/>
                    </a:cubicBezTo>
                    <a:cubicBezTo>
                      <a:pt x="5" y="119"/>
                      <a:pt x="5" y="119"/>
                      <a:pt x="5" y="119"/>
                    </a:cubicBezTo>
                    <a:cubicBezTo>
                      <a:pt x="7" y="118"/>
                      <a:pt x="7" y="118"/>
                      <a:pt x="7" y="118"/>
                    </a:cubicBezTo>
                    <a:cubicBezTo>
                      <a:pt x="8" y="118"/>
                      <a:pt x="8" y="117"/>
                      <a:pt x="8" y="117"/>
                    </a:cubicBezTo>
                    <a:cubicBezTo>
                      <a:pt x="8" y="116"/>
                      <a:pt x="8" y="115"/>
                      <a:pt x="7" y="115"/>
                    </a:cubicBezTo>
                    <a:cubicBezTo>
                      <a:pt x="5" y="114"/>
                      <a:pt x="5" y="114"/>
                      <a:pt x="5" y="114"/>
                    </a:cubicBezTo>
                    <a:cubicBezTo>
                      <a:pt x="8" y="112"/>
                      <a:pt x="8" y="112"/>
                      <a:pt x="8" y="112"/>
                    </a:cubicBezTo>
                    <a:cubicBezTo>
                      <a:pt x="9" y="112"/>
                      <a:pt x="9" y="112"/>
                      <a:pt x="9" y="111"/>
                    </a:cubicBezTo>
                    <a:cubicBezTo>
                      <a:pt x="9" y="110"/>
                      <a:pt x="9" y="110"/>
                      <a:pt x="8" y="110"/>
                    </a:cubicBezTo>
                    <a:cubicBezTo>
                      <a:pt x="6" y="108"/>
                      <a:pt x="6" y="108"/>
                      <a:pt x="6" y="108"/>
                    </a:cubicBezTo>
                    <a:cubicBezTo>
                      <a:pt x="7" y="107"/>
                      <a:pt x="7" y="107"/>
                      <a:pt x="7" y="107"/>
                    </a:cubicBezTo>
                    <a:cubicBezTo>
                      <a:pt x="8" y="106"/>
                      <a:pt x="8" y="106"/>
                      <a:pt x="8" y="105"/>
                    </a:cubicBezTo>
                    <a:cubicBezTo>
                      <a:pt x="8" y="105"/>
                      <a:pt x="8" y="104"/>
                      <a:pt x="7" y="104"/>
                    </a:cubicBezTo>
                    <a:cubicBezTo>
                      <a:pt x="5" y="103"/>
                      <a:pt x="5" y="103"/>
                      <a:pt x="5" y="103"/>
                    </a:cubicBezTo>
                    <a:cubicBezTo>
                      <a:pt x="8" y="101"/>
                      <a:pt x="8" y="101"/>
                      <a:pt x="8" y="101"/>
                    </a:cubicBezTo>
                    <a:cubicBezTo>
                      <a:pt x="8" y="100"/>
                      <a:pt x="8" y="100"/>
                      <a:pt x="8" y="99"/>
                    </a:cubicBezTo>
                    <a:cubicBezTo>
                      <a:pt x="8" y="99"/>
                      <a:pt x="8" y="99"/>
                      <a:pt x="7" y="98"/>
                    </a:cubicBezTo>
                    <a:cubicBezTo>
                      <a:pt x="6" y="98"/>
                      <a:pt x="6" y="98"/>
                      <a:pt x="6" y="98"/>
                    </a:cubicBezTo>
                    <a:cubicBezTo>
                      <a:pt x="8" y="97"/>
                      <a:pt x="8" y="97"/>
                      <a:pt x="8" y="97"/>
                    </a:cubicBezTo>
                    <a:cubicBezTo>
                      <a:pt x="9" y="97"/>
                      <a:pt x="9" y="96"/>
                      <a:pt x="9" y="96"/>
                    </a:cubicBezTo>
                    <a:cubicBezTo>
                      <a:pt x="10" y="95"/>
                      <a:pt x="9" y="95"/>
                      <a:pt x="9" y="94"/>
                    </a:cubicBezTo>
                    <a:cubicBezTo>
                      <a:pt x="6" y="93"/>
                      <a:pt x="6" y="93"/>
                      <a:pt x="6" y="93"/>
                    </a:cubicBezTo>
                    <a:cubicBezTo>
                      <a:pt x="9" y="91"/>
                      <a:pt x="9" y="91"/>
                      <a:pt x="9" y="91"/>
                    </a:cubicBezTo>
                    <a:cubicBezTo>
                      <a:pt x="9" y="90"/>
                      <a:pt x="10" y="90"/>
                      <a:pt x="10" y="89"/>
                    </a:cubicBezTo>
                    <a:cubicBezTo>
                      <a:pt x="10" y="89"/>
                      <a:pt x="9" y="89"/>
                      <a:pt x="9" y="88"/>
                    </a:cubicBezTo>
                    <a:cubicBezTo>
                      <a:pt x="6" y="86"/>
                      <a:pt x="6" y="86"/>
                      <a:pt x="6" y="86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8" y="83"/>
                      <a:pt x="8" y="82"/>
                      <a:pt x="8" y="82"/>
                    </a:cubicBezTo>
                    <a:cubicBezTo>
                      <a:pt x="8" y="82"/>
                      <a:pt x="8" y="81"/>
                      <a:pt x="8" y="81"/>
                    </a:cubicBezTo>
                    <a:cubicBezTo>
                      <a:pt x="6" y="80"/>
                      <a:pt x="6" y="80"/>
                      <a:pt x="6" y="80"/>
                    </a:cubicBezTo>
                    <a:cubicBezTo>
                      <a:pt x="8" y="79"/>
                      <a:pt x="8" y="79"/>
                      <a:pt x="8" y="79"/>
                    </a:cubicBezTo>
                    <a:cubicBezTo>
                      <a:pt x="8" y="79"/>
                      <a:pt x="9" y="78"/>
                      <a:pt x="9" y="78"/>
                    </a:cubicBezTo>
                    <a:cubicBezTo>
                      <a:pt x="9" y="77"/>
                      <a:pt x="9" y="77"/>
                      <a:pt x="8" y="76"/>
                    </a:cubicBezTo>
                    <a:cubicBezTo>
                      <a:pt x="6" y="75"/>
                      <a:pt x="6" y="75"/>
                      <a:pt x="6" y="75"/>
                    </a:cubicBezTo>
                    <a:cubicBezTo>
                      <a:pt x="8" y="71"/>
                      <a:pt x="8" y="71"/>
                      <a:pt x="8" y="71"/>
                    </a:cubicBezTo>
                    <a:cubicBezTo>
                      <a:pt x="9" y="70"/>
                      <a:pt x="9" y="69"/>
                      <a:pt x="8" y="69"/>
                    </a:cubicBezTo>
                    <a:cubicBezTo>
                      <a:pt x="5" y="67"/>
                      <a:pt x="5" y="67"/>
                      <a:pt x="5" y="67"/>
                    </a:cubicBezTo>
                    <a:cubicBezTo>
                      <a:pt x="8" y="63"/>
                      <a:pt x="8" y="63"/>
                      <a:pt x="8" y="63"/>
                    </a:cubicBezTo>
                    <a:cubicBezTo>
                      <a:pt x="9" y="63"/>
                      <a:pt x="9" y="63"/>
                      <a:pt x="9" y="62"/>
                    </a:cubicBezTo>
                    <a:cubicBezTo>
                      <a:pt x="9" y="62"/>
                      <a:pt x="8" y="61"/>
                      <a:pt x="8" y="61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7" y="57"/>
                      <a:pt x="7" y="57"/>
                      <a:pt x="7" y="57"/>
                    </a:cubicBezTo>
                    <a:cubicBezTo>
                      <a:pt x="8" y="57"/>
                      <a:pt x="8" y="57"/>
                      <a:pt x="8" y="56"/>
                    </a:cubicBezTo>
                    <a:cubicBezTo>
                      <a:pt x="8" y="56"/>
                      <a:pt x="8" y="55"/>
                      <a:pt x="7" y="55"/>
                    </a:cubicBezTo>
                    <a:cubicBezTo>
                      <a:pt x="6" y="54"/>
                      <a:pt x="6" y="54"/>
                      <a:pt x="6" y="54"/>
                    </a:cubicBezTo>
                    <a:cubicBezTo>
                      <a:pt x="8" y="50"/>
                      <a:pt x="8" y="50"/>
                      <a:pt x="8" y="50"/>
                    </a:cubicBezTo>
                    <a:cubicBezTo>
                      <a:pt x="8" y="50"/>
                      <a:pt x="8" y="49"/>
                      <a:pt x="7" y="48"/>
                    </a:cubicBezTo>
                    <a:cubicBezTo>
                      <a:pt x="5" y="47"/>
                      <a:pt x="5" y="47"/>
                      <a:pt x="5" y="47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8" y="45"/>
                      <a:pt x="8" y="44"/>
                      <a:pt x="8" y="44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5" y="41"/>
                      <a:pt x="5" y="41"/>
                      <a:pt x="5" y="41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8" y="39"/>
                      <a:pt x="8" y="39"/>
                      <a:pt x="9" y="38"/>
                    </a:cubicBezTo>
                    <a:cubicBezTo>
                      <a:pt x="9" y="38"/>
                      <a:pt x="8" y="37"/>
                      <a:pt x="8" y="37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2"/>
                      <a:pt x="9" y="31"/>
                      <a:pt x="9" y="31"/>
                    </a:cubicBezTo>
                    <a:cubicBezTo>
                      <a:pt x="9" y="31"/>
                      <a:pt x="9" y="30"/>
                      <a:pt x="8" y="30"/>
                    </a:cubicBezTo>
                    <a:cubicBezTo>
                      <a:pt x="5" y="28"/>
                      <a:pt x="5" y="28"/>
                      <a:pt x="5" y="28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6"/>
                      <a:pt x="8" y="25"/>
                      <a:pt x="8" y="25"/>
                    </a:cubicBezTo>
                    <a:cubicBezTo>
                      <a:pt x="8" y="24"/>
                      <a:pt x="8" y="24"/>
                      <a:pt x="7" y="23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0"/>
                      <a:pt x="11" y="20"/>
                    </a:cubicBezTo>
                    <a:cubicBezTo>
                      <a:pt x="11" y="19"/>
                      <a:pt x="11" y="19"/>
                      <a:pt x="10" y="18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4"/>
                      <a:pt x="11" y="14"/>
                      <a:pt x="11" y="13"/>
                    </a:cubicBezTo>
                    <a:cubicBezTo>
                      <a:pt x="11" y="13"/>
                      <a:pt x="11" y="12"/>
                      <a:pt x="11" y="12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3" y="8"/>
                      <a:pt x="23" y="7"/>
                      <a:pt x="23" y="6"/>
                    </a:cubicBezTo>
                    <a:cubicBezTo>
                      <a:pt x="23" y="6"/>
                      <a:pt x="23" y="5"/>
                      <a:pt x="23" y="5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7"/>
                      <a:pt x="31" y="7"/>
                      <a:pt x="31" y="6"/>
                    </a:cubicBezTo>
                    <a:cubicBezTo>
                      <a:pt x="32" y="6"/>
                      <a:pt x="31" y="5"/>
                      <a:pt x="31" y="5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3" y="0"/>
                      <a:pt x="22" y="0"/>
                      <a:pt x="22" y="1"/>
                    </a:cubicBezTo>
                    <a:cubicBezTo>
                      <a:pt x="21" y="1"/>
                      <a:pt x="21" y="2"/>
                      <a:pt x="22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2"/>
                      <a:pt x="17" y="3"/>
                      <a:pt x="17" y="3"/>
                    </a:cubicBezTo>
                    <a:cubicBezTo>
                      <a:pt x="16" y="4"/>
                      <a:pt x="17" y="5"/>
                      <a:pt x="17" y="5"/>
                    </a:cubicBezTo>
                    <a:cubicBezTo>
                      <a:pt x="17" y="5"/>
                      <a:pt x="17" y="5"/>
                      <a:pt x="17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6"/>
                      <a:pt x="11" y="7"/>
                      <a:pt x="11" y="7"/>
                    </a:cubicBezTo>
                    <a:cubicBezTo>
                      <a:pt x="10" y="8"/>
                      <a:pt x="11" y="8"/>
                      <a:pt x="11" y="9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11"/>
                      <a:pt x="6" y="11"/>
                      <a:pt x="6" y="12"/>
                    </a:cubicBezTo>
                    <a:cubicBezTo>
                      <a:pt x="6" y="12"/>
                      <a:pt x="6" y="13"/>
                      <a:pt x="7" y="13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3" y="16"/>
                      <a:pt x="3" y="17"/>
                    </a:cubicBezTo>
                    <a:cubicBezTo>
                      <a:pt x="3" y="17"/>
                      <a:pt x="4" y="18"/>
                      <a:pt x="4" y="18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1" y="21"/>
                      <a:pt x="1" y="21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0" y="27"/>
                      <a:pt x="0" y="27"/>
                      <a:pt x="0" y="28"/>
                    </a:cubicBezTo>
                    <a:cubicBezTo>
                      <a:pt x="0" y="28"/>
                      <a:pt x="0" y="29"/>
                      <a:pt x="1" y="29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3" y="35"/>
                      <a:pt x="3" y="35"/>
                      <a:pt x="3" y="35"/>
                    </a:cubicBezTo>
                    <a:cubicBezTo>
                      <a:pt x="2" y="35"/>
                      <a:pt x="2" y="36"/>
                      <a:pt x="2" y="36"/>
                    </a:cubicBezTo>
                    <a:cubicBezTo>
                      <a:pt x="2" y="37"/>
                      <a:pt x="3" y="37"/>
                      <a:pt x="3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1" y="39"/>
                      <a:pt x="1" y="39"/>
                      <a:pt x="1" y="39"/>
                    </a:cubicBezTo>
                    <a:cubicBezTo>
                      <a:pt x="1" y="39"/>
                      <a:pt x="0" y="40"/>
                      <a:pt x="0" y="41"/>
                    </a:cubicBezTo>
                    <a:cubicBezTo>
                      <a:pt x="0" y="41"/>
                      <a:pt x="0" y="42"/>
                      <a:pt x="1" y="42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2" y="46"/>
                      <a:pt x="2" y="46"/>
                      <a:pt x="2" y="46"/>
                    </a:cubicBezTo>
                    <a:cubicBezTo>
                      <a:pt x="1" y="46"/>
                      <a:pt x="1" y="47"/>
                      <a:pt x="1" y="47"/>
                    </a:cubicBezTo>
                    <a:cubicBezTo>
                      <a:pt x="1" y="48"/>
                      <a:pt x="1" y="48"/>
                      <a:pt x="2" y="48"/>
                    </a:cubicBezTo>
                    <a:cubicBezTo>
                      <a:pt x="4" y="50"/>
                      <a:pt x="4" y="50"/>
                      <a:pt x="4" y="50"/>
                    </a:cubicBezTo>
                    <a:cubicBezTo>
                      <a:pt x="2" y="53"/>
                      <a:pt x="2" y="53"/>
                      <a:pt x="2" y="53"/>
                    </a:cubicBezTo>
                    <a:cubicBezTo>
                      <a:pt x="2" y="54"/>
                      <a:pt x="2" y="55"/>
                      <a:pt x="3" y="56"/>
                    </a:cubicBezTo>
                    <a:cubicBezTo>
                      <a:pt x="4" y="56"/>
                      <a:pt x="4" y="56"/>
                      <a:pt x="4" y="56"/>
                    </a:cubicBezTo>
                    <a:cubicBezTo>
                      <a:pt x="1" y="58"/>
                      <a:pt x="1" y="58"/>
                      <a:pt x="1" y="58"/>
                    </a:cubicBezTo>
                    <a:cubicBezTo>
                      <a:pt x="1" y="58"/>
                      <a:pt x="1" y="59"/>
                      <a:pt x="1" y="59"/>
                    </a:cubicBezTo>
                    <a:cubicBezTo>
                      <a:pt x="1" y="60"/>
                      <a:pt x="1" y="60"/>
                      <a:pt x="2" y="61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1" y="66"/>
                      <a:pt x="1" y="66"/>
                      <a:pt x="1" y="66"/>
                    </a:cubicBezTo>
                    <a:cubicBezTo>
                      <a:pt x="1" y="66"/>
                      <a:pt x="1" y="67"/>
                      <a:pt x="1" y="67"/>
                    </a:cubicBezTo>
                    <a:cubicBezTo>
                      <a:pt x="1" y="67"/>
                      <a:pt x="1" y="68"/>
                      <a:pt x="2" y="68"/>
                    </a:cubicBezTo>
                    <a:cubicBezTo>
                      <a:pt x="5" y="70"/>
                      <a:pt x="5" y="70"/>
                      <a:pt x="5" y="70"/>
                    </a:cubicBezTo>
                    <a:cubicBezTo>
                      <a:pt x="3" y="75"/>
                      <a:pt x="3" y="75"/>
                      <a:pt x="3" y="75"/>
                    </a:cubicBezTo>
                    <a:cubicBezTo>
                      <a:pt x="2" y="75"/>
                      <a:pt x="3" y="76"/>
                      <a:pt x="3" y="77"/>
                    </a:cubicBezTo>
                    <a:cubicBezTo>
                      <a:pt x="4" y="77"/>
                      <a:pt x="4" y="77"/>
                      <a:pt x="4" y="77"/>
                    </a:cubicBezTo>
                    <a:cubicBezTo>
                      <a:pt x="1" y="78"/>
                      <a:pt x="1" y="78"/>
                      <a:pt x="1" y="78"/>
                    </a:cubicBezTo>
                    <a:cubicBezTo>
                      <a:pt x="1" y="78"/>
                      <a:pt x="0" y="78"/>
                      <a:pt x="0" y="79"/>
                    </a:cubicBezTo>
                    <a:cubicBezTo>
                      <a:pt x="0" y="79"/>
                      <a:pt x="1" y="80"/>
                      <a:pt x="1" y="80"/>
                    </a:cubicBezTo>
                    <a:cubicBezTo>
                      <a:pt x="5" y="83"/>
                      <a:pt x="5" y="83"/>
                      <a:pt x="5" y="83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2" y="86"/>
                      <a:pt x="2" y="86"/>
                      <a:pt x="2" y="87"/>
                    </a:cubicBezTo>
                    <a:cubicBezTo>
                      <a:pt x="2" y="87"/>
                      <a:pt x="2" y="88"/>
                      <a:pt x="2" y="88"/>
                    </a:cubicBezTo>
                    <a:cubicBezTo>
                      <a:pt x="5" y="90"/>
                      <a:pt x="5" y="90"/>
                      <a:pt x="5" y="90"/>
                    </a:cubicBezTo>
                    <a:cubicBezTo>
                      <a:pt x="3" y="92"/>
                      <a:pt x="3" y="92"/>
                      <a:pt x="3" y="92"/>
                    </a:cubicBezTo>
                    <a:cubicBezTo>
                      <a:pt x="2" y="92"/>
                      <a:pt x="2" y="92"/>
                      <a:pt x="2" y="93"/>
                    </a:cubicBezTo>
                    <a:cubicBezTo>
                      <a:pt x="2" y="93"/>
                      <a:pt x="2" y="94"/>
                      <a:pt x="3" y="94"/>
                    </a:cubicBezTo>
                    <a:cubicBezTo>
                      <a:pt x="4" y="95"/>
                      <a:pt x="4" y="95"/>
                      <a:pt x="4" y="95"/>
                    </a:cubicBezTo>
                    <a:cubicBezTo>
                      <a:pt x="2" y="95"/>
                      <a:pt x="2" y="95"/>
                      <a:pt x="2" y="95"/>
                    </a:cubicBezTo>
                    <a:cubicBezTo>
                      <a:pt x="1" y="96"/>
                      <a:pt x="1" y="96"/>
                      <a:pt x="1" y="97"/>
                    </a:cubicBezTo>
                    <a:cubicBezTo>
                      <a:pt x="1" y="97"/>
                      <a:pt x="1" y="98"/>
                      <a:pt x="2" y="98"/>
                    </a:cubicBezTo>
                    <a:cubicBezTo>
                      <a:pt x="4" y="100"/>
                      <a:pt x="4" y="100"/>
                      <a:pt x="4" y="100"/>
                    </a:cubicBezTo>
                    <a:cubicBezTo>
                      <a:pt x="2" y="102"/>
                      <a:pt x="2" y="102"/>
                      <a:pt x="2" y="102"/>
                    </a:cubicBezTo>
                    <a:cubicBezTo>
                      <a:pt x="2" y="102"/>
                      <a:pt x="1" y="103"/>
                      <a:pt x="2" y="103"/>
                    </a:cubicBezTo>
                    <a:cubicBezTo>
                      <a:pt x="2" y="104"/>
                      <a:pt x="2" y="104"/>
                      <a:pt x="2" y="104"/>
                    </a:cubicBezTo>
                    <a:cubicBezTo>
                      <a:pt x="4" y="105"/>
                      <a:pt x="4" y="105"/>
                      <a:pt x="4" y="105"/>
                    </a:cubicBezTo>
                    <a:cubicBezTo>
                      <a:pt x="2" y="107"/>
                      <a:pt x="2" y="107"/>
                      <a:pt x="2" y="107"/>
                    </a:cubicBezTo>
                    <a:cubicBezTo>
                      <a:pt x="2" y="107"/>
                      <a:pt x="1" y="107"/>
                      <a:pt x="1" y="108"/>
                    </a:cubicBezTo>
                    <a:cubicBezTo>
                      <a:pt x="1" y="108"/>
                      <a:pt x="2" y="109"/>
                      <a:pt x="2" y="109"/>
                    </a:cubicBezTo>
                    <a:cubicBezTo>
                      <a:pt x="4" y="111"/>
                      <a:pt x="4" y="111"/>
                      <a:pt x="4" y="111"/>
                    </a:cubicBezTo>
                    <a:cubicBezTo>
                      <a:pt x="1" y="112"/>
                      <a:pt x="1" y="112"/>
                      <a:pt x="1" y="112"/>
                    </a:cubicBezTo>
                    <a:cubicBezTo>
                      <a:pt x="1" y="112"/>
                      <a:pt x="0" y="113"/>
                      <a:pt x="0" y="113"/>
                    </a:cubicBezTo>
                    <a:cubicBezTo>
                      <a:pt x="0" y="114"/>
                      <a:pt x="0" y="114"/>
                      <a:pt x="1" y="115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1" y="118"/>
                      <a:pt x="1" y="118"/>
                      <a:pt x="1" y="118"/>
                    </a:cubicBezTo>
                    <a:cubicBezTo>
                      <a:pt x="0" y="118"/>
                      <a:pt x="0" y="118"/>
                      <a:pt x="0" y="119"/>
                    </a:cubicBezTo>
                    <a:cubicBezTo>
                      <a:pt x="0" y="119"/>
                      <a:pt x="0" y="120"/>
                      <a:pt x="1" y="120"/>
                    </a:cubicBezTo>
                    <a:cubicBezTo>
                      <a:pt x="5" y="123"/>
                      <a:pt x="5" y="123"/>
                      <a:pt x="5" y="123"/>
                    </a:cubicBezTo>
                    <a:cubicBezTo>
                      <a:pt x="2" y="125"/>
                      <a:pt x="2" y="125"/>
                      <a:pt x="2" y="125"/>
                    </a:cubicBezTo>
                    <a:cubicBezTo>
                      <a:pt x="2" y="125"/>
                      <a:pt x="2" y="126"/>
                      <a:pt x="2" y="126"/>
                    </a:cubicBezTo>
                    <a:cubicBezTo>
                      <a:pt x="2" y="127"/>
                      <a:pt x="2" y="127"/>
                      <a:pt x="2" y="127"/>
                    </a:cubicBezTo>
                    <a:cubicBezTo>
                      <a:pt x="5" y="129"/>
                      <a:pt x="5" y="129"/>
                      <a:pt x="5" y="129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1" y="130"/>
                      <a:pt x="1" y="130"/>
                      <a:pt x="1" y="131"/>
                    </a:cubicBezTo>
                    <a:cubicBezTo>
                      <a:pt x="1" y="131"/>
                      <a:pt x="1" y="132"/>
                      <a:pt x="1" y="132"/>
                    </a:cubicBezTo>
                    <a:cubicBezTo>
                      <a:pt x="4" y="134"/>
                      <a:pt x="4" y="134"/>
                      <a:pt x="4" y="134"/>
                    </a:cubicBezTo>
                    <a:cubicBezTo>
                      <a:pt x="2" y="135"/>
                      <a:pt x="2" y="135"/>
                      <a:pt x="2" y="135"/>
                    </a:cubicBezTo>
                    <a:cubicBezTo>
                      <a:pt x="1" y="135"/>
                      <a:pt x="1" y="136"/>
                      <a:pt x="1" y="136"/>
                    </a:cubicBezTo>
                    <a:cubicBezTo>
                      <a:pt x="1" y="137"/>
                      <a:pt x="1" y="137"/>
                      <a:pt x="1" y="138"/>
                    </a:cubicBezTo>
                    <a:cubicBezTo>
                      <a:pt x="4" y="139"/>
                      <a:pt x="4" y="139"/>
                      <a:pt x="4" y="139"/>
                    </a:cubicBezTo>
                    <a:cubicBezTo>
                      <a:pt x="2" y="140"/>
                      <a:pt x="2" y="140"/>
                      <a:pt x="2" y="140"/>
                    </a:cubicBezTo>
                    <a:cubicBezTo>
                      <a:pt x="1" y="140"/>
                      <a:pt x="1" y="141"/>
                      <a:pt x="1" y="141"/>
                    </a:cubicBezTo>
                    <a:cubicBezTo>
                      <a:pt x="1" y="142"/>
                      <a:pt x="1" y="142"/>
                      <a:pt x="2" y="143"/>
                    </a:cubicBezTo>
                    <a:cubicBezTo>
                      <a:pt x="5" y="145"/>
                      <a:pt x="5" y="145"/>
                      <a:pt x="5" y="145"/>
                    </a:cubicBezTo>
                    <a:cubicBezTo>
                      <a:pt x="1" y="148"/>
                      <a:pt x="1" y="148"/>
                      <a:pt x="1" y="148"/>
                    </a:cubicBezTo>
                    <a:cubicBezTo>
                      <a:pt x="1" y="148"/>
                      <a:pt x="1" y="148"/>
                      <a:pt x="1" y="149"/>
                    </a:cubicBezTo>
                    <a:cubicBezTo>
                      <a:pt x="1" y="149"/>
                      <a:pt x="1" y="150"/>
                      <a:pt x="2" y="150"/>
                    </a:cubicBezTo>
                    <a:cubicBezTo>
                      <a:pt x="4" y="152"/>
                      <a:pt x="4" y="152"/>
                      <a:pt x="4" y="152"/>
                    </a:cubicBezTo>
                    <a:cubicBezTo>
                      <a:pt x="1" y="152"/>
                      <a:pt x="1" y="152"/>
                      <a:pt x="1" y="152"/>
                    </a:cubicBezTo>
                    <a:cubicBezTo>
                      <a:pt x="1" y="152"/>
                      <a:pt x="0" y="152"/>
                      <a:pt x="0" y="153"/>
                    </a:cubicBezTo>
                    <a:cubicBezTo>
                      <a:pt x="0" y="154"/>
                      <a:pt x="0" y="154"/>
                      <a:pt x="1" y="155"/>
                    </a:cubicBezTo>
                    <a:cubicBezTo>
                      <a:pt x="5" y="157"/>
                      <a:pt x="5" y="157"/>
                      <a:pt x="5" y="157"/>
                    </a:cubicBezTo>
                    <a:cubicBezTo>
                      <a:pt x="2" y="161"/>
                      <a:pt x="2" y="161"/>
                      <a:pt x="2" y="161"/>
                    </a:cubicBezTo>
                    <a:cubicBezTo>
                      <a:pt x="1" y="161"/>
                      <a:pt x="1" y="161"/>
                      <a:pt x="1" y="162"/>
                    </a:cubicBezTo>
                    <a:cubicBezTo>
                      <a:pt x="1" y="162"/>
                      <a:pt x="2" y="163"/>
                      <a:pt x="2" y="163"/>
                    </a:cubicBezTo>
                    <a:cubicBezTo>
                      <a:pt x="5" y="165"/>
                      <a:pt x="5" y="165"/>
                      <a:pt x="5" y="165"/>
                    </a:cubicBezTo>
                    <a:cubicBezTo>
                      <a:pt x="2" y="167"/>
                      <a:pt x="2" y="167"/>
                      <a:pt x="2" y="167"/>
                    </a:cubicBezTo>
                    <a:cubicBezTo>
                      <a:pt x="2" y="167"/>
                      <a:pt x="1" y="168"/>
                      <a:pt x="1" y="168"/>
                    </a:cubicBezTo>
                    <a:cubicBezTo>
                      <a:pt x="1" y="169"/>
                      <a:pt x="2" y="169"/>
                      <a:pt x="2" y="170"/>
                    </a:cubicBezTo>
                    <a:cubicBezTo>
                      <a:pt x="5" y="171"/>
                      <a:pt x="5" y="171"/>
                      <a:pt x="5" y="171"/>
                    </a:cubicBezTo>
                    <a:cubicBezTo>
                      <a:pt x="2" y="174"/>
                      <a:pt x="2" y="174"/>
                      <a:pt x="2" y="174"/>
                    </a:cubicBezTo>
                    <a:cubicBezTo>
                      <a:pt x="1" y="174"/>
                      <a:pt x="1" y="174"/>
                      <a:pt x="1" y="175"/>
                    </a:cubicBezTo>
                    <a:cubicBezTo>
                      <a:pt x="1" y="175"/>
                      <a:pt x="1" y="176"/>
                      <a:pt x="2" y="176"/>
                    </a:cubicBezTo>
                    <a:cubicBezTo>
                      <a:pt x="4" y="178"/>
                      <a:pt x="4" y="178"/>
                      <a:pt x="4" y="178"/>
                    </a:cubicBezTo>
                    <a:cubicBezTo>
                      <a:pt x="2" y="178"/>
                      <a:pt x="2" y="178"/>
                      <a:pt x="2" y="178"/>
                    </a:cubicBezTo>
                    <a:cubicBezTo>
                      <a:pt x="1" y="178"/>
                      <a:pt x="1" y="179"/>
                      <a:pt x="1" y="179"/>
                    </a:cubicBezTo>
                    <a:cubicBezTo>
                      <a:pt x="1" y="180"/>
                      <a:pt x="1" y="181"/>
                      <a:pt x="1" y="181"/>
                    </a:cubicBezTo>
                    <a:cubicBezTo>
                      <a:pt x="5" y="183"/>
                      <a:pt x="5" y="183"/>
                      <a:pt x="5" y="183"/>
                    </a:cubicBezTo>
                    <a:cubicBezTo>
                      <a:pt x="3" y="183"/>
                      <a:pt x="3" y="183"/>
                      <a:pt x="3" y="183"/>
                    </a:cubicBezTo>
                    <a:cubicBezTo>
                      <a:pt x="2" y="184"/>
                      <a:pt x="2" y="184"/>
                      <a:pt x="2" y="185"/>
                    </a:cubicBezTo>
                    <a:cubicBezTo>
                      <a:pt x="1" y="185"/>
                      <a:pt x="2" y="186"/>
                      <a:pt x="2" y="186"/>
                    </a:cubicBezTo>
                    <a:cubicBezTo>
                      <a:pt x="5" y="188"/>
                      <a:pt x="5" y="188"/>
                      <a:pt x="5" y="188"/>
                    </a:cubicBezTo>
                    <a:cubicBezTo>
                      <a:pt x="2" y="190"/>
                      <a:pt x="2" y="190"/>
                      <a:pt x="2" y="190"/>
                    </a:cubicBezTo>
                    <a:cubicBezTo>
                      <a:pt x="1" y="190"/>
                      <a:pt x="1" y="190"/>
                      <a:pt x="1" y="191"/>
                    </a:cubicBezTo>
                    <a:cubicBezTo>
                      <a:pt x="1" y="191"/>
                      <a:pt x="1" y="192"/>
                      <a:pt x="2" y="192"/>
                    </a:cubicBezTo>
                    <a:cubicBezTo>
                      <a:pt x="5" y="194"/>
                      <a:pt x="5" y="194"/>
                      <a:pt x="5" y="194"/>
                    </a:cubicBezTo>
                    <a:cubicBezTo>
                      <a:pt x="3" y="196"/>
                      <a:pt x="3" y="196"/>
                      <a:pt x="3" y="196"/>
                    </a:cubicBezTo>
                    <a:cubicBezTo>
                      <a:pt x="3" y="196"/>
                      <a:pt x="2" y="196"/>
                      <a:pt x="2" y="197"/>
                    </a:cubicBezTo>
                    <a:cubicBezTo>
                      <a:pt x="2" y="197"/>
                      <a:pt x="3" y="198"/>
                      <a:pt x="3" y="198"/>
                    </a:cubicBezTo>
                    <a:cubicBezTo>
                      <a:pt x="4" y="199"/>
                      <a:pt x="4" y="199"/>
                      <a:pt x="4" y="199"/>
                    </a:cubicBezTo>
                    <a:cubicBezTo>
                      <a:pt x="2" y="201"/>
                      <a:pt x="2" y="201"/>
                      <a:pt x="2" y="201"/>
                    </a:cubicBezTo>
                    <a:cubicBezTo>
                      <a:pt x="2" y="202"/>
                      <a:pt x="1" y="202"/>
                      <a:pt x="2" y="203"/>
                    </a:cubicBezTo>
                    <a:cubicBezTo>
                      <a:pt x="2" y="203"/>
                      <a:pt x="2" y="203"/>
                      <a:pt x="2" y="204"/>
                    </a:cubicBezTo>
                    <a:cubicBezTo>
                      <a:pt x="5" y="205"/>
                      <a:pt x="5" y="205"/>
                      <a:pt x="5" y="205"/>
                    </a:cubicBezTo>
                    <a:cubicBezTo>
                      <a:pt x="1" y="206"/>
                      <a:pt x="1" y="206"/>
                      <a:pt x="1" y="206"/>
                    </a:cubicBezTo>
                    <a:cubicBezTo>
                      <a:pt x="1" y="207"/>
                      <a:pt x="0" y="207"/>
                      <a:pt x="0" y="208"/>
                    </a:cubicBezTo>
                    <a:cubicBezTo>
                      <a:pt x="0" y="208"/>
                      <a:pt x="1" y="209"/>
                      <a:pt x="1" y="209"/>
                    </a:cubicBezTo>
                    <a:cubicBezTo>
                      <a:pt x="4" y="211"/>
                      <a:pt x="4" y="211"/>
                      <a:pt x="4" y="211"/>
                    </a:cubicBezTo>
                    <a:cubicBezTo>
                      <a:pt x="2" y="214"/>
                      <a:pt x="2" y="214"/>
                      <a:pt x="2" y="214"/>
                    </a:cubicBezTo>
                    <a:cubicBezTo>
                      <a:pt x="2" y="214"/>
                      <a:pt x="2" y="214"/>
                      <a:pt x="2" y="215"/>
                    </a:cubicBezTo>
                    <a:cubicBezTo>
                      <a:pt x="2" y="215"/>
                      <a:pt x="2" y="216"/>
                      <a:pt x="2" y="216"/>
                    </a:cubicBezTo>
                    <a:cubicBezTo>
                      <a:pt x="4" y="217"/>
                      <a:pt x="4" y="217"/>
                      <a:pt x="4" y="217"/>
                    </a:cubicBezTo>
                    <a:cubicBezTo>
                      <a:pt x="2" y="219"/>
                      <a:pt x="2" y="219"/>
                      <a:pt x="2" y="219"/>
                    </a:cubicBezTo>
                    <a:cubicBezTo>
                      <a:pt x="2" y="220"/>
                      <a:pt x="2" y="220"/>
                      <a:pt x="2" y="221"/>
                    </a:cubicBezTo>
                    <a:cubicBezTo>
                      <a:pt x="2" y="221"/>
                      <a:pt x="2" y="221"/>
                      <a:pt x="3" y="222"/>
                    </a:cubicBezTo>
                    <a:cubicBezTo>
                      <a:pt x="5" y="223"/>
                      <a:pt x="5" y="223"/>
                      <a:pt x="5" y="223"/>
                    </a:cubicBezTo>
                    <a:cubicBezTo>
                      <a:pt x="1" y="226"/>
                      <a:pt x="1" y="226"/>
                      <a:pt x="1" y="226"/>
                    </a:cubicBezTo>
                    <a:cubicBezTo>
                      <a:pt x="1" y="226"/>
                      <a:pt x="1" y="227"/>
                      <a:pt x="1" y="227"/>
                    </a:cubicBezTo>
                    <a:cubicBezTo>
                      <a:pt x="1" y="228"/>
                      <a:pt x="1" y="228"/>
                      <a:pt x="2" y="228"/>
                    </a:cubicBezTo>
                    <a:cubicBezTo>
                      <a:pt x="4" y="230"/>
                      <a:pt x="4" y="230"/>
                      <a:pt x="4" y="230"/>
                    </a:cubicBezTo>
                    <a:cubicBezTo>
                      <a:pt x="2" y="231"/>
                      <a:pt x="2" y="231"/>
                      <a:pt x="2" y="231"/>
                    </a:cubicBezTo>
                    <a:cubicBezTo>
                      <a:pt x="1" y="231"/>
                      <a:pt x="1" y="232"/>
                      <a:pt x="1" y="232"/>
                    </a:cubicBezTo>
                    <a:cubicBezTo>
                      <a:pt x="1" y="233"/>
                      <a:pt x="1" y="233"/>
                      <a:pt x="1" y="233"/>
                    </a:cubicBezTo>
                    <a:cubicBezTo>
                      <a:pt x="5" y="235"/>
                      <a:pt x="5" y="235"/>
                      <a:pt x="5" y="235"/>
                    </a:cubicBezTo>
                    <a:cubicBezTo>
                      <a:pt x="3" y="238"/>
                      <a:pt x="3" y="238"/>
                      <a:pt x="3" y="238"/>
                    </a:cubicBezTo>
                    <a:cubicBezTo>
                      <a:pt x="2" y="238"/>
                      <a:pt x="2" y="239"/>
                      <a:pt x="2" y="239"/>
                    </a:cubicBezTo>
                    <a:cubicBezTo>
                      <a:pt x="3" y="239"/>
                      <a:pt x="3" y="240"/>
                      <a:pt x="3" y="240"/>
                    </a:cubicBezTo>
                    <a:cubicBezTo>
                      <a:pt x="5" y="241"/>
                      <a:pt x="5" y="241"/>
                      <a:pt x="5" y="241"/>
                    </a:cubicBezTo>
                    <a:cubicBezTo>
                      <a:pt x="2" y="243"/>
                      <a:pt x="2" y="243"/>
                      <a:pt x="2" y="243"/>
                    </a:cubicBezTo>
                    <a:cubicBezTo>
                      <a:pt x="1" y="243"/>
                      <a:pt x="1" y="243"/>
                      <a:pt x="1" y="244"/>
                    </a:cubicBezTo>
                    <a:cubicBezTo>
                      <a:pt x="1" y="244"/>
                      <a:pt x="1" y="245"/>
                      <a:pt x="2" y="245"/>
                    </a:cubicBezTo>
                    <a:cubicBezTo>
                      <a:pt x="5" y="247"/>
                      <a:pt x="5" y="247"/>
                      <a:pt x="5" y="247"/>
                    </a:cubicBezTo>
                    <a:cubicBezTo>
                      <a:pt x="3" y="250"/>
                      <a:pt x="3" y="250"/>
                      <a:pt x="3" y="250"/>
                    </a:cubicBezTo>
                    <a:cubicBezTo>
                      <a:pt x="2" y="250"/>
                      <a:pt x="2" y="250"/>
                      <a:pt x="2" y="251"/>
                    </a:cubicBezTo>
                    <a:cubicBezTo>
                      <a:pt x="3" y="251"/>
                      <a:pt x="3" y="252"/>
                      <a:pt x="3" y="252"/>
                    </a:cubicBezTo>
                    <a:cubicBezTo>
                      <a:pt x="6" y="253"/>
                      <a:pt x="6" y="253"/>
                      <a:pt x="6" y="253"/>
                    </a:cubicBezTo>
                    <a:cubicBezTo>
                      <a:pt x="3" y="255"/>
                      <a:pt x="3" y="255"/>
                      <a:pt x="3" y="255"/>
                    </a:cubicBezTo>
                    <a:cubicBezTo>
                      <a:pt x="2" y="255"/>
                      <a:pt x="2" y="256"/>
                      <a:pt x="2" y="256"/>
                    </a:cubicBezTo>
                    <a:cubicBezTo>
                      <a:pt x="2" y="257"/>
                      <a:pt x="2" y="257"/>
                      <a:pt x="3" y="258"/>
                    </a:cubicBezTo>
                    <a:cubicBezTo>
                      <a:pt x="5" y="259"/>
                      <a:pt x="5" y="259"/>
                      <a:pt x="5" y="259"/>
                    </a:cubicBezTo>
                    <a:cubicBezTo>
                      <a:pt x="1" y="260"/>
                      <a:pt x="1" y="260"/>
                      <a:pt x="1" y="260"/>
                    </a:cubicBezTo>
                    <a:cubicBezTo>
                      <a:pt x="1" y="260"/>
                      <a:pt x="0" y="261"/>
                      <a:pt x="0" y="262"/>
                    </a:cubicBezTo>
                    <a:cubicBezTo>
                      <a:pt x="0" y="262"/>
                      <a:pt x="1" y="263"/>
                      <a:pt x="1" y="263"/>
                    </a:cubicBezTo>
                    <a:cubicBezTo>
                      <a:pt x="5" y="266"/>
                      <a:pt x="5" y="266"/>
                      <a:pt x="5" y="266"/>
                    </a:cubicBezTo>
                    <a:cubicBezTo>
                      <a:pt x="2" y="267"/>
                      <a:pt x="2" y="267"/>
                      <a:pt x="2" y="267"/>
                    </a:cubicBezTo>
                    <a:cubicBezTo>
                      <a:pt x="2" y="268"/>
                      <a:pt x="2" y="268"/>
                      <a:pt x="2" y="269"/>
                    </a:cubicBezTo>
                    <a:cubicBezTo>
                      <a:pt x="1" y="269"/>
                      <a:pt x="2" y="270"/>
                      <a:pt x="2" y="270"/>
                    </a:cubicBezTo>
                    <a:cubicBezTo>
                      <a:pt x="5" y="271"/>
                      <a:pt x="5" y="271"/>
                      <a:pt x="5" y="271"/>
                    </a:cubicBezTo>
                    <a:cubicBezTo>
                      <a:pt x="2" y="273"/>
                      <a:pt x="2" y="273"/>
                      <a:pt x="2" y="273"/>
                    </a:cubicBezTo>
                    <a:cubicBezTo>
                      <a:pt x="2" y="274"/>
                      <a:pt x="1" y="274"/>
                      <a:pt x="2" y="275"/>
                    </a:cubicBezTo>
                    <a:cubicBezTo>
                      <a:pt x="2" y="275"/>
                      <a:pt x="2" y="276"/>
                      <a:pt x="2" y="276"/>
                    </a:cubicBezTo>
                    <a:cubicBezTo>
                      <a:pt x="5" y="277"/>
                      <a:pt x="5" y="277"/>
                      <a:pt x="5" y="277"/>
                    </a:cubicBezTo>
                    <a:cubicBezTo>
                      <a:pt x="3" y="279"/>
                      <a:pt x="3" y="279"/>
                      <a:pt x="3" y="279"/>
                    </a:cubicBezTo>
                    <a:cubicBezTo>
                      <a:pt x="2" y="279"/>
                      <a:pt x="2" y="280"/>
                      <a:pt x="2" y="280"/>
                    </a:cubicBezTo>
                    <a:cubicBezTo>
                      <a:pt x="2" y="281"/>
                      <a:pt x="3" y="281"/>
                      <a:pt x="3" y="281"/>
                    </a:cubicBezTo>
                    <a:cubicBezTo>
                      <a:pt x="5" y="283"/>
                      <a:pt x="5" y="283"/>
                      <a:pt x="5" y="283"/>
                    </a:cubicBezTo>
                    <a:cubicBezTo>
                      <a:pt x="2" y="287"/>
                      <a:pt x="2" y="287"/>
                      <a:pt x="2" y="287"/>
                    </a:cubicBezTo>
                    <a:cubicBezTo>
                      <a:pt x="2" y="287"/>
                      <a:pt x="2" y="288"/>
                      <a:pt x="2" y="288"/>
                    </a:cubicBezTo>
                    <a:cubicBezTo>
                      <a:pt x="2" y="288"/>
                      <a:pt x="3" y="289"/>
                      <a:pt x="3" y="289"/>
                    </a:cubicBezTo>
                    <a:cubicBezTo>
                      <a:pt x="4" y="290"/>
                      <a:pt x="4" y="290"/>
                      <a:pt x="4" y="290"/>
                    </a:cubicBezTo>
                    <a:cubicBezTo>
                      <a:pt x="2" y="291"/>
                      <a:pt x="2" y="291"/>
                      <a:pt x="2" y="291"/>
                    </a:cubicBezTo>
                    <a:cubicBezTo>
                      <a:pt x="1" y="292"/>
                      <a:pt x="1" y="292"/>
                      <a:pt x="1" y="293"/>
                    </a:cubicBezTo>
                    <a:cubicBezTo>
                      <a:pt x="1" y="293"/>
                      <a:pt x="1" y="294"/>
                      <a:pt x="2" y="294"/>
                    </a:cubicBezTo>
                    <a:cubicBezTo>
                      <a:pt x="5" y="296"/>
                      <a:pt x="5" y="296"/>
                      <a:pt x="5" y="296"/>
                    </a:cubicBezTo>
                    <a:cubicBezTo>
                      <a:pt x="2" y="299"/>
                      <a:pt x="2" y="299"/>
                      <a:pt x="2" y="299"/>
                    </a:cubicBezTo>
                    <a:cubicBezTo>
                      <a:pt x="2" y="299"/>
                      <a:pt x="1" y="299"/>
                      <a:pt x="1" y="300"/>
                    </a:cubicBezTo>
                    <a:cubicBezTo>
                      <a:pt x="1" y="300"/>
                      <a:pt x="2" y="301"/>
                      <a:pt x="2" y="301"/>
                    </a:cubicBezTo>
                    <a:cubicBezTo>
                      <a:pt x="4" y="302"/>
                      <a:pt x="4" y="302"/>
                      <a:pt x="4" y="302"/>
                    </a:cubicBezTo>
                    <a:cubicBezTo>
                      <a:pt x="2" y="303"/>
                      <a:pt x="2" y="303"/>
                      <a:pt x="2" y="303"/>
                    </a:cubicBezTo>
                    <a:cubicBezTo>
                      <a:pt x="2" y="304"/>
                      <a:pt x="1" y="304"/>
                      <a:pt x="1" y="305"/>
                    </a:cubicBezTo>
                    <a:cubicBezTo>
                      <a:pt x="1" y="305"/>
                      <a:pt x="2" y="306"/>
                      <a:pt x="2" y="306"/>
                    </a:cubicBezTo>
                    <a:cubicBezTo>
                      <a:pt x="6" y="308"/>
                      <a:pt x="6" y="308"/>
                      <a:pt x="6" y="308"/>
                    </a:cubicBezTo>
                    <a:cubicBezTo>
                      <a:pt x="2" y="311"/>
                      <a:pt x="2" y="311"/>
                      <a:pt x="2" y="311"/>
                    </a:cubicBezTo>
                    <a:cubicBezTo>
                      <a:pt x="2" y="311"/>
                      <a:pt x="2" y="312"/>
                      <a:pt x="2" y="312"/>
                    </a:cubicBezTo>
                    <a:cubicBezTo>
                      <a:pt x="2" y="313"/>
                      <a:pt x="2" y="313"/>
                      <a:pt x="3" y="313"/>
                    </a:cubicBezTo>
                    <a:cubicBezTo>
                      <a:pt x="4" y="314"/>
                      <a:pt x="4" y="314"/>
                      <a:pt x="4" y="314"/>
                    </a:cubicBezTo>
                    <a:cubicBezTo>
                      <a:pt x="1" y="315"/>
                      <a:pt x="1" y="315"/>
                      <a:pt x="1" y="315"/>
                    </a:cubicBezTo>
                    <a:cubicBezTo>
                      <a:pt x="1" y="315"/>
                      <a:pt x="0" y="315"/>
                      <a:pt x="0" y="316"/>
                    </a:cubicBezTo>
                    <a:cubicBezTo>
                      <a:pt x="0" y="316"/>
                      <a:pt x="1" y="317"/>
                      <a:pt x="1" y="317"/>
                    </a:cubicBezTo>
                    <a:cubicBezTo>
                      <a:pt x="4" y="319"/>
                      <a:pt x="4" y="319"/>
                      <a:pt x="4" y="319"/>
                    </a:cubicBezTo>
                    <a:cubicBezTo>
                      <a:pt x="1" y="322"/>
                      <a:pt x="1" y="322"/>
                      <a:pt x="1" y="322"/>
                    </a:cubicBezTo>
                    <a:cubicBezTo>
                      <a:pt x="1" y="322"/>
                      <a:pt x="1" y="322"/>
                      <a:pt x="1" y="323"/>
                    </a:cubicBezTo>
                    <a:cubicBezTo>
                      <a:pt x="1" y="323"/>
                      <a:pt x="1" y="324"/>
                      <a:pt x="2" y="324"/>
                    </a:cubicBezTo>
                    <a:cubicBezTo>
                      <a:pt x="4" y="325"/>
                      <a:pt x="4" y="325"/>
                      <a:pt x="4" y="325"/>
                    </a:cubicBezTo>
                    <a:cubicBezTo>
                      <a:pt x="2" y="326"/>
                      <a:pt x="2" y="326"/>
                      <a:pt x="2" y="326"/>
                    </a:cubicBezTo>
                    <a:cubicBezTo>
                      <a:pt x="1" y="326"/>
                      <a:pt x="1" y="326"/>
                      <a:pt x="0" y="327"/>
                    </a:cubicBezTo>
                    <a:cubicBezTo>
                      <a:pt x="0" y="328"/>
                      <a:pt x="1" y="328"/>
                      <a:pt x="1" y="328"/>
                    </a:cubicBezTo>
                    <a:cubicBezTo>
                      <a:pt x="4" y="330"/>
                      <a:pt x="4" y="330"/>
                      <a:pt x="4" y="330"/>
                    </a:cubicBezTo>
                    <a:cubicBezTo>
                      <a:pt x="2" y="333"/>
                      <a:pt x="2" y="333"/>
                      <a:pt x="2" y="333"/>
                    </a:cubicBezTo>
                    <a:cubicBezTo>
                      <a:pt x="2" y="333"/>
                      <a:pt x="2" y="334"/>
                      <a:pt x="2" y="334"/>
                    </a:cubicBezTo>
                    <a:cubicBezTo>
                      <a:pt x="2" y="335"/>
                      <a:pt x="2" y="335"/>
                      <a:pt x="2" y="335"/>
                    </a:cubicBezTo>
                    <a:cubicBezTo>
                      <a:pt x="5" y="337"/>
                      <a:pt x="5" y="337"/>
                      <a:pt x="5" y="337"/>
                    </a:cubicBezTo>
                    <a:cubicBezTo>
                      <a:pt x="2" y="337"/>
                      <a:pt x="2" y="337"/>
                      <a:pt x="2" y="337"/>
                    </a:cubicBezTo>
                    <a:cubicBezTo>
                      <a:pt x="2" y="337"/>
                      <a:pt x="1" y="338"/>
                      <a:pt x="1" y="338"/>
                    </a:cubicBezTo>
                    <a:cubicBezTo>
                      <a:pt x="1" y="339"/>
                      <a:pt x="1" y="339"/>
                      <a:pt x="2" y="340"/>
                    </a:cubicBezTo>
                    <a:cubicBezTo>
                      <a:pt x="4" y="342"/>
                      <a:pt x="4" y="342"/>
                      <a:pt x="4" y="342"/>
                    </a:cubicBezTo>
                    <a:cubicBezTo>
                      <a:pt x="1" y="344"/>
                      <a:pt x="1" y="344"/>
                      <a:pt x="1" y="344"/>
                    </a:cubicBezTo>
                    <a:cubicBezTo>
                      <a:pt x="1" y="344"/>
                      <a:pt x="1" y="345"/>
                      <a:pt x="1" y="345"/>
                    </a:cubicBezTo>
                    <a:cubicBezTo>
                      <a:pt x="1" y="346"/>
                      <a:pt x="1" y="346"/>
                      <a:pt x="1" y="347"/>
                    </a:cubicBezTo>
                    <a:cubicBezTo>
                      <a:pt x="5" y="349"/>
                      <a:pt x="5" y="349"/>
                      <a:pt x="5" y="349"/>
                    </a:cubicBezTo>
                    <a:cubicBezTo>
                      <a:pt x="2" y="350"/>
                      <a:pt x="2" y="350"/>
                      <a:pt x="2" y="350"/>
                    </a:cubicBezTo>
                    <a:cubicBezTo>
                      <a:pt x="1" y="350"/>
                      <a:pt x="1" y="351"/>
                      <a:pt x="1" y="351"/>
                    </a:cubicBezTo>
                    <a:cubicBezTo>
                      <a:pt x="1" y="352"/>
                      <a:pt x="1" y="352"/>
                      <a:pt x="1" y="353"/>
                    </a:cubicBezTo>
                    <a:cubicBezTo>
                      <a:pt x="5" y="355"/>
                      <a:pt x="5" y="355"/>
                      <a:pt x="5" y="355"/>
                    </a:cubicBezTo>
                    <a:cubicBezTo>
                      <a:pt x="1" y="355"/>
                      <a:pt x="1" y="355"/>
                      <a:pt x="1" y="355"/>
                    </a:cubicBezTo>
                    <a:cubicBezTo>
                      <a:pt x="1" y="355"/>
                      <a:pt x="0" y="356"/>
                      <a:pt x="0" y="356"/>
                    </a:cubicBezTo>
                    <a:cubicBezTo>
                      <a:pt x="0" y="357"/>
                      <a:pt x="0" y="358"/>
                      <a:pt x="1" y="358"/>
                    </a:cubicBezTo>
                    <a:cubicBezTo>
                      <a:pt x="4" y="360"/>
                      <a:pt x="4" y="360"/>
                      <a:pt x="4" y="360"/>
                    </a:cubicBezTo>
                    <a:cubicBezTo>
                      <a:pt x="2" y="363"/>
                      <a:pt x="2" y="363"/>
                      <a:pt x="2" y="363"/>
                    </a:cubicBezTo>
                    <a:cubicBezTo>
                      <a:pt x="1" y="364"/>
                      <a:pt x="1" y="364"/>
                      <a:pt x="1" y="365"/>
                    </a:cubicBezTo>
                    <a:cubicBezTo>
                      <a:pt x="1" y="365"/>
                      <a:pt x="2" y="365"/>
                      <a:pt x="2" y="366"/>
                    </a:cubicBezTo>
                    <a:cubicBezTo>
                      <a:pt x="6" y="368"/>
                      <a:pt x="6" y="368"/>
                      <a:pt x="6" y="368"/>
                    </a:cubicBezTo>
                    <a:cubicBezTo>
                      <a:pt x="3" y="369"/>
                      <a:pt x="3" y="369"/>
                      <a:pt x="3" y="369"/>
                    </a:cubicBezTo>
                    <a:cubicBezTo>
                      <a:pt x="3" y="370"/>
                      <a:pt x="2" y="370"/>
                      <a:pt x="2" y="371"/>
                    </a:cubicBezTo>
                    <a:cubicBezTo>
                      <a:pt x="2" y="371"/>
                      <a:pt x="3" y="372"/>
                      <a:pt x="3" y="372"/>
                    </a:cubicBezTo>
                    <a:cubicBezTo>
                      <a:pt x="4" y="373"/>
                      <a:pt x="4" y="373"/>
                      <a:pt x="4" y="373"/>
                    </a:cubicBezTo>
                    <a:cubicBezTo>
                      <a:pt x="2" y="375"/>
                      <a:pt x="2" y="375"/>
                      <a:pt x="2" y="375"/>
                    </a:cubicBezTo>
                    <a:cubicBezTo>
                      <a:pt x="2" y="375"/>
                      <a:pt x="2" y="376"/>
                      <a:pt x="2" y="376"/>
                    </a:cubicBezTo>
                    <a:cubicBezTo>
                      <a:pt x="2" y="377"/>
                      <a:pt x="2" y="377"/>
                      <a:pt x="3" y="377"/>
                    </a:cubicBezTo>
                    <a:cubicBezTo>
                      <a:pt x="5" y="379"/>
                      <a:pt x="5" y="379"/>
                      <a:pt x="5" y="379"/>
                    </a:cubicBezTo>
                    <a:cubicBezTo>
                      <a:pt x="2" y="381"/>
                      <a:pt x="2" y="381"/>
                      <a:pt x="2" y="381"/>
                    </a:cubicBezTo>
                    <a:cubicBezTo>
                      <a:pt x="2" y="381"/>
                      <a:pt x="2" y="382"/>
                      <a:pt x="2" y="382"/>
                    </a:cubicBezTo>
                    <a:cubicBezTo>
                      <a:pt x="2" y="383"/>
                      <a:pt x="2" y="383"/>
                      <a:pt x="2" y="383"/>
                    </a:cubicBezTo>
                    <a:cubicBezTo>
                      <a:pt x="6" y="386"/>
                      <a:pt x="6" y="386"/>
                      <a:pt x="6" y="386"/>
                    </a:cubicBezTo>
                    <a:cubicBezTo>
                      <a:pt x="2" y="388"/>
                      <a:pt x="2" y="388"/>
                      <a:pt x="2" y="388"/>
                    </a:cubicBezTo>
                    <a:cubicBezTo>
                      <a:pt x="2" y="388"/>
                      <a:pt x="1" y="389"/>
                      <a:pt x="1" y="389"/>
                    </a:cubicBezTo>
                    <a:cubicBezTo>
                      <a:pt x="1" y="390"/>
                      <a:pt x="2" y="390"/>
                      <a:pt x="2" y="390"/>
                    </a:cubicBezTo>
                    <a:cubicBezTo>
                      <a:pt x="5" y="392"/>
                      <a:pt x="5" y="392"/>
                      <a:pt x="5" y="392"/>
                    </a:cubicBezTo>
                    <a:cubicBezTo>
                      <a:pt x="2" y="396"/>
                      <a:pt x="2" y="396"/>
                      <a:pt x="2" y="396"/>
                    </a:cubicBezTo>
                    <a:cubicBezTo>
                      <a:pt x="2" y="396"/>
                      <a:pt x="2" y="396"/>
                      <a:pt x="2" y="397"/>
                    </a:cubicBezTo>
                    <a:cubicBezTo>
                      <a:pt x="2" y="397"/>
                      <a:pt x="2" y="397"/>
                      <a:pt x="3" y="398"/>
                    </a:cubicBezTo>
                    <a:cubicBezTo>
                      <a:pt x="5" y="399"/>
                      <a:pt x="5" y="399"/>
                      <a:pt x="5" y="399"/>
                    </a:cubicBezTo>
                    <a:cubicBezTo>
                      <a:pt x="3" y="400"/>
                      <a:pt x="3" y="400"/>
                      <a:pt x="3" y="400"/>
                    </a:cubicBezTo>
                    <a:cubicBezTo>
                      <a:pt x="2" y="400"/>
                      <a:pt x="2" y="401"/>
                      <a:pt x="2" y="402"/>
                    </a:cubicBezTo>
                    <a:cubicBezTo>
                      <a:pt x="2" y="402"/>
                      <a:pt x="2" y="403"/>
                      <a:pt x="3" y="403"/>
                    </a:cubicBezTo>
                    <a:cubicBezTo>
                      <a:pt x="5" y="404"/>
                      <a:pt x="5" y="404"/>
                      <a:pt x="5" y="404"/>
                    </a:cubicBezTo>
                    <a:cubicBezTo>
                      <a:pt x="2" y="407"/>
                      <a:pt x="2" y="407"/>
                      <a:pt x="2" y="407"/>
                    </a:cubicBezTo>
                    <a:cubicBezTo>
                      <a:pt x="2" y="407"/>
                      <a:pt x="2" y="408"/>
                      <a:pt x="2" y="408"/>
                    </a:cubicBezTo>
                    <a:cubicBezTo>
                      <a:pt x="2" y="408"/>
                      <a:pt x="2" y="409"/>
                      <a:pt x="2" y="409"/>
                    </a:cubicBezTo>
                    <a:cubicBezTo>
                      <a:pt x="4" y="410"/>
                      <a:pt x="4" y="410"/>
                      <a:pt x="4" y="410"/>
                    </a:cubicBezTo>
                    <a:cubicBezTo>
                      <a:pt x="2" y="414"/>
                      <a:pt x="2" y="414"/>
                      <a:pt x="2" y="414"/>
                    </a:cubicBezTo>
                    <a:cubicBezTo>
                      <a:pt x="2" y="414"/>
                      <a:pt x="2" y="415"/>
                      <a:pt x="2" y="415"/>
                    </a:cubicBezTo>
                    <a:cubicBezTo>
                      <a:pt x="2" y="415"/>
                      <a:pt x="2" y="416"/>
                      <a:pt x="2" y="416"/>
                    </a:cubicBezTo>
                    <a:cubicBezTo>
                      <a:pt x="5" y="417"/>
                      <a:pt x="5" y="417"/>
                      <a:pt x="5" y="417"/>
                    </a:cubicBezTo>
                    <a:cubicBezTo>
                      <a:pt x="2" y="418"/>
                      <a:pt x="2" y="418"/>
                      <a:pt x="2" y="418"/>
                    </a:cubicBezTo>
                    <a:cubicBezTo>
                      <a:pt x="1" y="418"/>
                      <a:pt x="1" y="419"/>
                      <a:pt x="1" y="419"/>
                    </a:cubicBezTo>
                    <a:cubicBezTo>
                      <a:pt x="1" y="420"/>
                      <a:pt x="1" y="421"/>
                      <a:pt x="1" y="421"/>
                    </a:cubicBezTo>
                    <a:cubicBezTo>
                      <a:pt x="5" y="423"/>
                      <a:pt x="5" y="423"/>
                      <a:pt x="5" y="423"/>
                    </a:cubicBezTo>
                    <a:cubicBezTo>
                      <a:pt x="1" y="425"/>
                      <a:pt x="1" y="425"/>
                      <a:pt x="1" y="425"/>
                    </a:cubicBezTo>
                    <a:cubicBezTo>
                      <a:pt x="1" y="425"/>
                      <a:pt x="1" y="426"/>
                      <a:pt x="1" y="426"/>
                    </a:cubicBezTo>
                    <a:cubicBezTo>
                      <a:pt x="1" y="427"/>
                      <a:pt x="1" y="427"/>
                      <a:pt x="1" y="428"/>
                    </a:cubicBezTo>
                    <a:cubicBezTo>
                      <a:pt x="4" y="429"/>
                      <a:pt x="4" y="429"/>
                      <a:pt x="4" y="429"/>
                    </a:cubicBezTo>
                    <a:cubicBezTo>
                      <a:pt x="2" y="431"/>
                      <a:pt x="2" y="431"/>
                      <a:pt x="2" y="431"/>
                    </a:cubicBezTo>
                    <a:cubicBezTo>
                      <a:pt x="1" y="431"/>
                      <a:pt x="1" y="432"/>
                      <a:pt x="1" y="432"/>
                    </a:cubicBezTo>
                    <a:cubicBezTo>
                      <a:pt x="1" y="433"/>
                      <a:pt x="1" y="433"/>
                      <a:pt x="2" y="433"/>
                    </a:cubicBezTo>
                    <a:cubicBezTo>
                      <a:pt x="5" y="435"/>
                      <a:pt x="5" y="435"/>
                      <a:pt x="5" y="435"/>
                    </a:cubicBezTo>
                    <a:cubicBezTo>
                      <a:pt x="2" y="438"/>
                      <a:pt x="2" y="438"/>
                      <a:pt x="2" y="438"/>
                    </a:cubicBezTo>
                    <a:cubicBezTo>
                      <a:pt x="1" y="438"/>
                      <a:pt x="1" y="438"/>
                      <a:pt x="1" y="439"/>
                    </a:cubicBezTo>
                    <a:cubicBezTo>
                      <a:pt x="1" y="439"/>
                      <a:pt x="1" y="440"/>
                      <a:pt x="2" y="440"/>
                    </a:cubicBezTo>
                    <a:cubicBezTo>
                      <a:pt x="5" y="442"/>
                      <a:pt x="5" y="442"/>
                      <a:pt x="5" y="442"/>
                    </a:cubicBezTo>
                    <a:cubicBezTo>
                      <a:pt x="2" y="445"/>
                      <a:pt x="2" y="445"/>
                      <a:pt x="2" y="445"/>
                    </a:cubicBezTo>
                    <a:cubicBezTo>
                      <a:pt x="2" y="446"/>
                      <a:pt x="2" y="446"/>
                      <a:pt x="2" y="447"/>
                    </a:cubicBezTo>
                    <a:cubicBezTo>
                      <a:pt x="2" y="447"/>
                      <a:pt x="2" y="447"/>
                      <a:pt x="3" y="448"/>
                    </a:cubicBezTo>
                    <a:cubicBezTo>
                      <a:pt x="5" y="449"/>
                      <a:pt x="5" y="449"/>
                      <a:pt x="5" y="449"/>
                    </a:cubicBezTo>
                    <a:cubicBezTo>
                      <a:pt x="2" y="452"/>
                      <a:pt x="2" y="452"/>
                      <a:pt x="2" y="452"/>
                    </a:cubicBezTo>
                    <a:cubicBezTo>
                      <a:pt x="2" y="453"/>
                      <a:pt x="2" y="453"/>
                      <a:pt x="2" y="454"/>
                    </a:cubicBezTo>
                    <a:cubicBezTo>
                      <a:pt x="2" y="454"/>
                      <a:pt x="2" y="454"/>
                      <a:pt x="2" y="455"/>
                    </a:cubicBezTo>
                    <a:cubicBezTo>
                      <a:pt x="5" y="456"/>
                      <a:pt x="5" y="456"/>
                      <a:pt x="5" y="456"/>
                    </a:cubicBezTo>
                    <a:cubicBezTo>
                      <a:pt x="3" y="459"/>
                      <a:pt x="3" y="459"/>
                      <a:pt x="3" y="459"/>
                    </a:cubicBezTo>
                    <a:cubicBezTo>
                      <a:pt x="2" y="460"/>
                      <a:pt x="3" y="461"/>
                      <a:pt x="3" y="461"/>
                    </a:cubicBezTo>
                    <a:cubicBezTo>
                      <a:pt x="5" y="462"/>
                      <a:pt x="5" y="462"/>
                      <a:pt x="5" y="462"/>
                    </a:cubicBezTo>
                    <a:cubicBezTo>
                      <a:pt x="2" y="463"/>
                      <a:pt x="2" y="463"/>
                      <a:pt x="2" y="463"/>
                    </a:cubicBezTo>
                    <a:cubicBezTo>
                      <a:pt x="2" y="463"/>
                      <a:pt x="1" y="463"/>
                      <a:pt x="1" y="464"/>
                    </a:cubicBezTo>
                    <a:cubicBezTo>
                      <a:pt x="1" y="464"/>
                      <a:pt x="1" y="465"/>
                      <a:pt x="2" y="465"/>
                    </a:cubicBezTo>
                    <a:cubicBezTo>
                      <a:pt x="6" y="468"/>
                      <a:pt x="6" y="468"/>
                      <a:pt x="6" y="468"/>
                    </a:cubicBezTo>
                    <a:cubicBezTo>
                      <a:pt x="3" y="470"/>
                      <a:pt x="3" y="470"/>
                      <a:pt x="3" y="470"/>
                    </a:cubicBezTo>
                    <a:cubicBezTo>
                      <a:pt x="2" y="471"/>
                      <a:pt x="2" y="471"/>
                      <a:pt x="2" y="472"/>
                    </a:cubicBezTo>
                    <a:cubicBezTo>
                      <a:pt x="2" y="472"/>
                      <a:pt x="2" y="473"/>
                      <a:pt x="3" y="473"/>
                    </a:cubicBezTo>
                    <a:cubicBezTo>
                      <a:pt x="6" y="475"/>
                      <a:pt x="6" y="475"/>
                      <a:pt x="6" y="475"/>
                    </a:cubicBezTo>
                    <a:cubicBezTo>
                      <a:pt x="3" y="478"/>
                      <a:pt x="3" y="478"/>
                      <a:pt x="3" y="478"/>
                    </a:cubicBezTo>
                    <a:cubicBezTo>
                      <a:pt x="2" y="478"/>
                      <a:pt x="2" y="479"/>
                      <a:pt x="2" y="479"/>
                    </a:cubicBezTo>
                    <a:cubicBezTo>
                      <a:pt x="2" y="480"/>
                      <a:pt x="3" y="480"/>
                      <a:pt x="3" y="480"/>
                    </a:cubicBezTo>
                    <a:cubicBezTo>
                      <a:pt x="4" y="481"/>
                      <a:pt x="4" y="481"/>
                      <a:pt x="4" y="481"/>
                    </a:cubicBezTo>
                    <a:cubicBezTo>
                      <a:pt x="1" y="484"/>
                      <a:pt x="1" y="484"/>
                      <a:pt x="1" y="484"/>
                    </a:cubicBezTo>
                    <a:cubicBezTo>
                      <a:pt x="0" y="484"/>
                      <a:pt x="0" y="484"/>
                      <a:pt x="0" y="485"/>
                    </a:cubicBezTo>
                    <a:cubicBezTo>
                      <a:pt x="0" y="485"/>
                      <a:pt x="1" y="486"/>
                      <a:pt x="1" y="486"/>
                    </a:cubicBezTo>
                    <a:cubicBezTo>
                      <a:pt x="5" y="488"/>
                      <a:pt x="5" y="488"/>
                      <a:pt x="5" y="488"/>
                    </a:cubicBezTo>
                    <a:cubicBezTo>
                      <a:pt x="1" y="490"/>
                      <a:pt x="1" y="490"/>
                      <a:pt x="1" y="490"/>
                    </a:cubicBezTo>
                    <a:cubicBezTo>
                      <a:pt x="1" y="490"/>
                      <a:pt x="0" y="490"/>
                      <a:pt x="0" y="491"/>
                    </a:cubicBezTo>
                    <a:cubicBezTo>
                      <a:pt x="0" y="491"/>
                      <a:pt x="1" y="492"/>
                      <a:pt x="1" y="492"/>
                    </a:cubicBezTo>
                    <a:cubicBezTo>
                      <a:pt x="5" y="494"/>
                      <a:pt x="5" y="494"/>
                      <a:pt x="5" y="494"/>
                    </a:cubicBezTo>
                    <a:cubicBezTo>
                      <a:pt x="3" y="495"/>
                      <a:pt x="3" y="495"/>
                      <a:pt x="3" y="495"/>
                    </a:cubicBezTo>
                    <a:cubicBezTo>
                      <a:pt x="2" y="495"/>
                      <a:pt x="2" y="495"/>
                      <a:pt x="2" y="496"/>
                    </a:cubicBezTo>
                    <a:cubicBezTo>
                      <a:pt x="1" y="497"/>
                      <a:pt x="2" y="497"/>
                      <a:pt x="2" y="498"/>
                    </a:cubicBezTo>
                    <a:cubicBezTo>
                      <a:pt x="5" y="499"/>
                      <a:pt x="5" y="499"/>
                      <a:pt x="5" y="499"/>
                    </a:cubicBezTo>
                    <a:cubicBezTo>
                      <a:pt x="3" y="501"/>
                      <a:pt x="3" y="501"/>
                      <a:pt x="3" y="501"/>
                    </a:cubicBezTo>
                    <a:cubicBezTo>
                      <a:pt x="2" y="501"/>
                      <a:pt x="2" y="501"/>
                      <a:pt x="2" y="502"/>
                    </a:cubicBezTo>
                    <a:cubicBezTo>
                      <a:pt x="2" y="502"/>
                      <a:pt x="2" y="503"/>
                      <a:pt x="3" y="503"/>
                    </a:cubicBezTo>
                    <a:cubicBezTo>
                      <a:pt x="4" y="504"/>
                      <a:pt x="4" y="504"/>
                      <a:pt x="4" y="504"/>
                    </a:cubicBezTo>
                    <a:cubicBezTo>
                      <a:pt x="2" y="506"/>
                      <a:pt x="2" y="506"/>
                      <a:pt x="2" y="506"/>
                    </a:cubicBezTo>
                    <a:cubicBezTo>
                      <a:pt x="2" y="506"/>
                      <a:pt x="1" y="506"/>
                      <a:pt x="1" y="507"/>
                    </a:cubicBezTo>
                    <a:cubicBezTo>
                      <a:pt x="2" y="507"/>
                      <a:pt x="2" y="508"/>
                      <a:pt x="2" y="508"/>
                    </a:cubicBezTo>
                    <a:cubicBezTo>
                      <a:pt x="5" y="510"/>
                      <a:pt x="5" y="510"/>
                      <a:pt x="5" y="510"/>
                    </a:cubicBezTo>
                    <a:cubicBezTo>
                      <a:pt x="2" y="510"/>
                      <a:pt x="2" y="510"/>
                      <a:pt x="2" y="510"/>
                    </a:cubicBezTo>
                    <a:cubicBezTo>
                      <a:pt x="2" y="510"/>
                      <a:pt x="1" y="511"/>
                      <a:pt x="1" y="511"/>
                    </a:cubicBezTo>
                    <a:cubicBezTo>
                      <a:pt x="1" y="512"/>
                      <a:pt x="1" y="512"/>
                      <a:pt x="2" y="513"/>
                    </a:cubicBezTo>
                    <a:cubicBezTo>
                      <a:pt x="4" y="515"/>
                      <a:pt x="4" y="515"/>
                      <a:pt x="4" y="515"/>
                    </a:cubicBezTo>
                    <a:cubicBezTo>
                      <a:pt x="2" y="516"/>
                      <a:pt x="2" y="516"/>
                      <a:pt x="2" y="516"/>
                    </a:cubicBezTo>
                    <a:cubicBezTo>
                      <a:pt x="1" y="516"/>
                      <a:pt x="1" y="516"/>
                      <a:pt x="1" y="517"/>
                    </a:cubicBezTo>
                    <a:cubicBezTo>
                      <a:pt x="1" y="517"/>
                      <a:pt x="1" y="518"/>
                      <a:pt x="2" y="518"/>
                    </a:cubicBezTo>
                    <a:cubicBezTo>
                      <a:pt x="4" y="520"/>
                      <a:pt x="4" y="520"/>
                      <a:pt x="4" y="520"/>
                    </a:cubicBezTo>
                    <a:cubicBezTo>
                      <a:pt x="1" y="522"/>
                      <a:pt x="1" y="522"/>
                      <a:pt x="1" y="522"/>
                    </a:cubicBezTo>
                    <a:cubicBezTo>
                      <a:pt x="0" y="522"/>
                      <a:pt x="0" y="523"/>
                      <a:pt x="0" y="523"/>
                    </a:cubicBezTo>
                    <a:cubicBezTo>
                      <a:pt x="0" y="524"/>
                      <a:pt x="0" y="524"/>
                      <a:pt x="1" y="524"/>
                    </a:cubicBezTo>
                    <a:cubicBezTo>
                      <a:pt x="5" y="527"/>
                      <a:pt x="5" y="527"/>
                      <a:pt x="5" y="527"/>
                    </a:cubicBezTo>
                    <a:cubicBezTo>
                      <a:pt x="2" y="530"/>
                      <a:pt x="2" y="530"/>
                      <a:pt x="2" y="530"/>
                    </a:cubicBezTo>
                    <a:cubicBezTo>
                      <a:pt x="2" y="531"/>
                      <a:pt x="2" y="531"/>
                      <a:pt x="2" y="531"/>
                    </a:cubicBezTo>
                    <a:cubicBezTo>
                      <a:pt x="2" y="532"/>
                      <a:pt x="2" y="532"/>
                      <a:pt x="2" y="532"/>
                    </a:cubicBezTo>
                    <a:cubicBezTo>
                      <a:pt x="5" y="534"/>
                      <a:pt x="5" y="534"/>
                      <a:pt x="5" y="534"/>
                    </a:cubicBezTo>
                    <a:cubicBezTo>
                      <a:pt x="3" y="535"/>
                      <a:pt x="3" y="535"/>
                      <a:pt x="3" y="535"/>
                    </a:cubicBezTo>
                    <a:cubicBezTo>
                      <a:pt x="3" y="535"/>
                      <a:pt x="2" y="536"/>
                      <a:pt x="2" y="536"/>
                    </a:cubicBezTo>
                    <a:cubicBezTo>
                      <a:pt x="2" y="537"/>
                      <a:pt x="2" y="537"/>
                      <a:pt x="3" y="538"/>
                    </a:cubicBezTo>
                    <a:cubicBezTo>
                      <a:pt x="5" y="539"/>
                      <a:pt x="5" y="539"/>
                      <a:pt x="5" y="539"/>
                    </a:cubicBezTo>
                    <a:cubicBezTo>
                      <a:pt x="3" y="541"/>
                      <a:pt x="3" y="541"/>
                      <a:pt x="3" y="541"/>
                    </a:cubicBezTo>
                    <a:cubicBezTo>
                      <a:pt x="2" y="542"/>
                      <a:pt x="2" y="542"/>
                      <a:pt x="2" y="542"/>
                    </a:cubicBezTo>
                    <a:cubicBezTo>
                      <a:pt x="2" y="543"/>
                      <a:pt x="3" y="543"/>
                      <a:pt x="3" y="543"/>
                    </a:cubicBezTo>
                    <a:cubicBezTo>
                      <a:pt x="5" y="545"/>
                      <a:pt x="5" y="545"/>
                      <a:pt x="5" y="545"/>
                    </a:cubicBezTo>
                    <a:cubicBezTo>
                      <a:pt x="3" y="548"/>
                      <a:pt x="3" y="548"/>
                      <a:pt x="3" y="548"/>
                    </a:cubicBezTo>
                    <a:cubicBezTo>
                      <a:pt x="2" y="548"/>
                      <a:pt x="2" y="549"/>
                      <a:pt x="2" y="549"/>
                    </a:cubicBezTo>
                    <a:cubicBezTo>
                      <a:pt x="2" y="550"/>
                      <a:pt x="3" y="550"/>
                      <a:pt x="3" y="550"/>
                    </a:cubicBezTo>
                    <a:cubicBezTo>
                      <a:pt x="5" y="552"/>
                      <a:pt x="5" y="552"/>
                      <a:pt x="5" y="552"/>
                    </a:cubicBezTo>
                    <a:cubicBezTo>
                      <a:pt x="3" y="554"/>
                      <a:pt x="3" y="554"/>
                      <a:pt x="3" y="554"/>
                    </a:cubicBezTo>
                    <a:cubicBezTo>
                      <a:pt x="2" y="554"/>
                      <a:pt x="2" y="555"/>
                      <a:pt x="2" y="555"/>
                    </a:cubicBezTo>
                    <a:cubicBezTo>
                      <a:pt x="2" y="556"/>
                      <a:pt x="2" y="556"/>
                      <a:pt x="3" y="556"/>
                    </a:cubicBezTo>
                    <a:cubicBezTo>
                      <a:pt x="4" y="557"/>
                      <a:pt x="4" y="557"/>
                      <a:pt x="4" y="557"/>
                    </a:cubicBezTo>
                    <a:cubicBezTo>
                      <a:pt x="1" y="560"/>
                      <a:pt x="1" y="560"/>
                      <a:pt x="1" y="560"/>
                    </a:cubicBezTo>
                    <a:cubicBezTo>
                      <a:pt x="1" y="561"/>
                      <a:pt x="1" y="561"/>
                      <a:pt x="1" y="562"/>
                    </a:cubicBezTo>
                    <a:cubicBezTo>
                      <a:pt x="1" y="562"/>
                      <a:pt x="1" y="562"/>
                      <a:pt x="2" y="563"/>
                    </a:cubicBezTo>
                    <a:cubicBezTo>
                      <a:pt x="6" y="565"/>
                      <a:pt x="6" y="565"/>
                      <a:pt x="6" y="565"/>
                    </a:cubicBezTo>
                    <a:cubicBezTo>
                      <a:pt x="3" y="567"/>
                      <a:pt x="3" y="567"/>
                      <a:pt x="3" y="567"/>
                    </a:cubicBezTo>
                    <a:cubicBezTo>
                      <a:pt x="2" y="567"/>
                      <a:pt x="2" y="568"/>
                      <a:pt x="2" y="568"/>
                    </a:cubicBezTo>
                    <a:cubicBezTo>
                      <a:pt x="2" y="569"/>
                      <a:pt x="2" y="569"/>
                      <a:pt x="3" y="570"/>
                    </a:cubicBezTo>
                    <a:cubicBezTo>
                      <a:pt x="5" y="571"/>
                      <a:pt x="5" y="571"/>
                      <a:pt x="5" y="571"/>
                    </a:cubicBezTo>
                    <a:cubicBezTo>
                      <a:pt x="2" y="572"/>
                      <a:pt x="2" y="572"/>
                      <a:pt x="2" y="572"/>
                    </a:cubicBezTo>
                    <a:cubicBezTo>
                      <a:pt x="2" y="572"/>
                      <a:pt x="2" y="573"/>
                      <a:pt x="2" y="573"/>
                    </a:cubicBezTo>
                    <a:cubicBezTo>
                      <a:pt x="2" y="574"/>
                      <a:pt x="2" y="574"/>
                      <a:pt x="2" y="575"/>
                    </a:cubicBezTo>
                    <a:cubicBezTo>
                      <a:pt x="4" y="576"/>
                      <a:pt x="4" y="576"/>
                      <a:pt x="4" y="576"/>
                    </a:cubicBezTo>
                    <a:cubicBezTo>
                      <a:pt x="2" y="578"/>
                      <a:pt x="2" y="578"/>
                      <a:pt x="2" y="578"/>
                    </a:cubicBezTo>
                    <a:cubicBezTo>
                      <a:pt x="2" y="578"/>
                      <a:pt x="2" y="579"/>
                      <a:pt x="2" y="579"/>
                    </a:cubicBezTo>
                    <a:cubicBezTo>
                      <a:pt x="2" y="580"/>
                      <a:pt x="2" y="580"/>
                      <a:pt x="2" y="580"/>
                    </a:cubicBezTo>
                    <a:cubicBezTo>
                      <a:pt x="6" y="583"/>
                      <a:pt x="6" y="583"/>
                      <a:pt x="6" y="583"/>
                    </a:cubicBezTo>
                    <a:cubicBezTo>
                      <a:pt x="2" y="585"/>
                      <a:pt x="2" y="585"/>
                      <a:pt x="2" y="585"/>
                    </a:cubicBezTo>
                    <a:cubicBezTo>
                      <a:pt x="2" y="585"/>
                      <a:pt x="2" y="586"/>
                      <a:pt x="2" y="586"/>
                    </a:cubicBezTo>
                    <a:cubicBezTo>
                      <a:pt x="2" y="587"/>
                      <a:pt x="2" y="587"/>
                      <a:pt x="2" y="588"/>
                    </a:cubicBezTo>
                    <a:cubicBezTo>
                      <a:pt x="4" y="589"/>
                      <a:pt x="4" y="589"/>
                      <a:pt x="4" y="589"/>
                    </a:cubicBezTo>
                    <a:cubicBezTo>
                      <a:pt x="3" y="590"/>
                      <a:pt x="3" y="590"/>
                      <a:pt x="3" y="590"/>
                    </a:cubicBezTo>
                    <a:cubicBezTo>
                      <a:pt x="2" y="591"/>
                      <a:pt x="2" y="591"/>
                      <a:pt x="2" y="592"/>
                    </a:cubicBezTo>
                    <a:cubicBezTo>
                      <a:pt x="2" y="592"/>
                      <a:pt x="2" y="592"/>
                      <a:pt x="3" y="593"/>
                    </a:cubicBezTo>
                    <a:cubicBezTo>
                      <a:pt x="5" y="594"/>
                      <a:pt x="5" y="594"/>
                      <a:pt x="5" y="594"/>
                    </a:cubicBezTo>
                    <a:cubicBezTo>
                      <a:pt x="3" y="596"/>
                      <a:pt x="3" y="596"/>
                      <a:pt x="3" y="596"/>
                    </a:cubicBezTo>
                    <a:cubicBezTo>
                      <a:pt x="2" y="597"/>
                      <a:pt x="2" y="597"/>
                      <a:pt x="2" y="598"/>
                    </a:cubicBezTo>
                    <a:cubicBezTo>
                      <a:pt x="2" y="598"/>
                      <a:pt x="3" y="599"/>
                      <a:pt x="3" y="599"/>
                    </a:cubicBezTo>
                    <a:cubicBezTo>
                      <a:pt x="4" y="600"/>
                      <a:pt x="4" y="600"/>
                      <a:pt x="4" y="600"/>
                    </a:cubicBezTo>
                    <a:cubicBezTo>
                      <a:pt x="2" y="600"/>
                      <a:pt x="2" y="600"/>
                      <a:pt x="2" y="600"/>
                    </a:cubicBezTo>
                    <a:cubicBezTo>
                      <a:pt x="1" y="600"/>
                      <a:pt x="0" y="600"/>
                      <a:pt x="0" y="601"/>
                    </a:cubicBezTo>
                    <a:cubicBezTo>
                      <a:pt x="0" y="602"/>
                      <a:pt x="0" y="602"/>
                      <a:pt x="1" y="603"/>
                    </a:cubicBezTo>
                    <a:cubicBezTo>
                      <a:pt x="4" y="604"/>
                      <a:pt x="4" y="604"/>
                      <a:pt x="4" y="604"/>
                    </a:cubicBezTo>
                    <a:cubicBezTo>
                      <a:pt x="2" y="605"/>
                      <a:pt x="2" y="605"/>
                      <a:pt x="2" y="605"/>
                    </a:cubicBezTo>
                    <a:cubicBezTo>
                      <a:pt x="1" y="605"/>
                      <a:pt x="1" y="605"/>
                      <a:pt x="1" y="606"/>
                    </a:cubicBezTo>
                    <a:cubicBezTo>
                      <a:pt x="0" y="606"/>
                      <a:pt x="1" y="607"/>
                      <a:pt x="1" y="607"/>
                    </a:cubicBezTo>
                    <a:cubicBezTo>
                      <a:pt x="5" y="610"/>
                      <a:pt x="5" y="610"/>
                      <a:pt x="5" y="610"/>
                    </a:cubicBezTo>
                    <a:cubicBezTo>
                      <a:pt x="2" y="611"/>
                      <a:pt x="2" y="611"/>
                      <a:pt x="2" y="611"/>
                    </a:cubicBezTo>
                    <a:cubicBezTo>
                      <a:pt x="1" y="611"/>
                      <a:pt x="1" y="611"/>
                      <a:pt x="1" y="612"/>
                    </a:cubicBezTo>
                    <a:cubicBezTo>
                      <a:pt x="0" y="612"/>
                      <a:pt x="1" y="613"/>
                      <a:pt x="1" y="613"/>
                    </a:cubicBezTo>
                    <a:cubicBezTo>
                      <a:pt x="5" y="616"/>
                      <a:pt x="5" y="616"/>
                      <a:pt x="5" y="616"/>
                    </a:cubicBezTo>
                    <a:cubicBezTo>
                      <a:pt x="3" y="617"/>
                      <a:pt x="3" y="617"/>
                      <a:pt x="3" y="617"/>
                    </a:cubicBezTo>
                    <a:cubicBezTo>
                      <a:pt x="3" y="618"/>
                      <a:pt x="2" y="618"/>
                      <a:pt x="2" y="619"/>
                    </a:cubicBezTo>
                    <a:cubicBezTo>
                      <a:pt x="2" y="619"/>
                      <a:pt x="3" y="620"/>
                      <a:pt x="3" y="620"/>
                    </a:cubicBezTo>
                    <a:cubicBezTo>
                      <a:pt x="6" y="621"/>
                      <a:pt x="6" y="621"/>
                      <a:pt x="6" y="621"/>
                    </a:cubicBezTo>
                    <a:cubicBezTo>
                      <a:pt x="1" y="623"/>
                      <a:pt x="1" y="623"/>
                      <a:pt x="1" y="623"/>
                    </a:cubicBezTo>
                    <a:cubicBezTo>
                      <a:pt x="1" y="624"/>
                      <a:pt x="1" y="624"/>
                      <a:pt x="1" y="625"/>
                    </a:cubicBezTo>
                    <a:cubicBezTo>
                      <a:pt x="1" y="625"/>
                      <a:pt x="1" y="626"/>
                      <a:pt x="1" y="626"/>
                    </a:cubicBezTo>
                    <a:cubicBezTo>
                      <a:pt x="6" y="629"/>
                      <a:pt x="6" y="629"/>
                      <a:pt x="6" y="629"/>
                    </a:cubicBezTo>
                    <a:cubicBezTo>
                      <a:pt x="3" y="632"/>
                      <a:pt x="3" y="632"/>
                      <a:pt x="3" y="632"/>
                    </a:cubicBezTo>
                    <a:cubicBezTo>
                      <a:pt x="2" y="633"/>
                      <a:pt x="2" y="633"/>
                      <a:pt x="2" y="633"/>
                    </a:cubicBezTo>
                    <a:cubicBezTo>
                      <a:pt x="2" y="634"/>
                      <a:pt x="3" y="634"/>
                      <a:pt x="3" y="635"/>
                    </a:cubicBezTo>
                    <a:cubicBezTo>
                      <a:pt x="5" y="636"/>
                      <a:pt x="5" y="636"/>
                      <a:pt x="5" y="636"/>
                    </a:cubicBezTo>
                    <a:cubicBezTo>
                      <a:pt x="3" y="640"/>
                      <a:pt x="3" y="640"/>
                      <a:pt x="3" y="640"/>
                    </a:cubicBezTo>
                    <a:cubicBezTo>
                      <a:pt x="2" y="641"/>
                      <a:pt x="2" y="641"/>
                      <a:pt x="3" y="642"/>
                    </a:cubicBezTo>
                    <a:cubicBezTo>
                      <a:pt x="5" y="643"/>
                      <a:pt x="5" y="643"/>
                      <a:pt x="5" y="643"/>
                    </a:cubicBezTo>
                    <a:cubicBezTo>
                      <a:pt x="2" y="646"/>
                      <a:pt x="2" y="646"/>
                      <a:pt x="2" y="646"/>
                    </a:cubicBezTo>
                    <a:cubicBezTo>
                      <a:pt x="1" y="647"/>
                      <a:pt x="1" y="647"/>
                      <a:pt x="1" y="647"/>
                    </a:cubicBezTo>
                    <a:cubicBezTo>
                      <a:pt x="1" y="648"/>
                      <a:pt x="2" y="648"/>
                      <a:pt x="2" y="648"/>
                    </a:cubicBezTo>
                    <a:cubicBezTo>
                      <a:pt x="5" y="650"/>
                      <a:pt x="5" y="650"/>
                      <a:pt x="5" y="650"/>
                    </a:cubicBezTo>
                    <a:cubicBezTo>
                      <a:pt x="2" y="651"/>
                      <a:pt x="2" y="651"/>
                      <a:pt x="2" y="651"/>
                    </a:cubicBezTo>
                    <a:cubicBezTo>
                      <a:pt x="2" y="652"/>
                      <a:pt x="2" y="652"/>
                      <a:pt x="1" y="653"/>
                    </a:cubicBezTo>
                    <a:cubicBezTo>
                      <a:pt x="1" y="653"/>
                      <a:pt x="2" y="654"/>
                      <a:pt x="2" y="654"/>
                    </a:cubicBezTo>
                    <a:cubicBezTo>
                      <a:pt x="5" y="656"/>
                      <a:pt x="5" y="656"/>
                      <a:pt x="5" y="656"/>
                    </a:cubicBezTo>
                    <a:cubicBezTo>
                      <a:pt x="2" y="657"/>
                      <a:pt x="2" y="657"/>
                      <a:pt x="2" y="657"/>
                    </a:cubicBezTo>
                    <a:cubicBezTo>
                      <a:pt x="1" y="657"/>
                      <a:pt x="1" y="658"/>
                      <a:pt x="1" y="658"/>
                    </a:cubicBezTo>
                    <a:cubicBezTo>
                      <a:pt x="1" y="659"/>
                      <a:pt x="1" y="659"/>
                      <a:pt x="1" y="659"/>
                    </a:cubicBezTo>
                    <a:cubicBezTo>
                      <a:pt x="5" y="662"/>
                      <a:pt x="5" y="662"/>
                      <a:pt x="5" y="662"/>
                    </a:cubicBezTo>
                    <a:cubicBezTo>
                      <a:pt x="3" y="663"/>
                      <a:pt x="3" y="663"/>
                      <a:pt x="3" y="663"/>
                    </a:cubicBezTo>
                    <a:cubicBezTo>
                      <a:pt x="2" y="663"/>
                      <a:pt x="2" y="663"/>
                      <a:pt x="2" y="664"/>
                    </a:cubicBezTo>
                    <a:cubicBezTo>
                      <a:pt x="2" y="664"/>
                      <a:pt x="2" y="665"/>
                      <a:pt x="2" y="665"/>
                    </a:cubicBezTo>
                    <a:cubicBezTo>
                      <a:pt x="5" y="667"/>
                      <a:pt x="5" y="667"/>
                      <a:pt x="5" y="667"/>
                    </a:cubicBezTo>
                    <a:cubicBezTo>
                      <a:pt x="1" y="670"/>
                      <a:pt x="1" y="670"/>
                      <a:pt x="1" y="670"/>
                    </a:cubicBezTo>
                    <a:cubicBezTo>
                      <a:pt x="1" y="670"/>
                      <a:pt x="1" y="671"/>
                      <a:pt x="1" y="671"/>
                    </a:cubicBezTo>
                    <a:cubicBezTo>
                      <a:pt x="1" y="672"/>
                      <a:pt x="1" y="672"/>
                      <a:pt x="2" y="672"/>
                    </a:cubicBezTo>
                    <a:cubicBezTo>
                      <a:pt x="6" y="675"/>
                      <a:pt x="6" y="675"/>
                      <a:pt x="6" y="675"/>
                    </a:cubicBezTo>
                    <a:cubicBezTo>
                      <a:pt x="3" y="677"/>
                      <a:pt x="3" y="677"/>
                      <a:pt x="3" y="677"/>
                    </a:cubicBezTo>
                    <a:cubicBezTo>
                      <a:pt x="2" y="678"/>
                      <a:pt x="2" y="678"/>
                      <a:pt x="2" y="679"/>
                    </a:cubicBezTo>
                    <a:cubicBezTo>
                      <a:pt x="2" y="679"/>
                      <a:pt x="2" y="680"/>
                      <a:pt x="3" y="680"/>
                    </a:cubicBezTo>
                    <a:cubicBezTo>
                      <a:pt x="6" y="682"/>
                      <a:pt x="6" y="682"/>
                      <a:pt x="6" y="682"/>
                    </a:cubicBezTo>
                    <a:cubicBezTo>
                      <a:pt x="3" y="685"/>
                      <a:pt x="3" y="685"/>
                      <a:pt x="3" y="685"/>
                    </a:cubicBezTo>
                    <a:cubicBezTo>
                      <a:pt x="2" y="686"/>
                      <a:pt x="2" y="686"/>
                      <a:pt x="2" y="686"/>
                    </a:cubicBezTo>
                    <a:cubicBezTo>
                      <a:pt x="2" y="687"/>
                      <a:pt x="3" y="687"/>
                      <a:pt x="3" y="687"/>
                    </a:cubicBezTo>
                    <a:cubicBezTo>
                      <a:pt x="5" y="689"/>
                      <a:pt x="5" y="689"/>
                      <a:pt x="5" y="689"/>
                    </a:cubicBezTo>
                    <a:cubicBezTo>
                      <a:pt x="3" y="692"/>
                      <a:pt x="3" y="692"/>
                      <a:pt x="3" y="692"/>
                    </a:cubicBezTo>
                    <a:cubicBezTo>
                      <a:pt x="2" y="692"/>
                      <a:pt x="2" y="692"/>
                      <a:pt x="2" y="693"/>
                    </a:cubicBezTo>
                    <a:cubicBezTo>
                      <a:pt x="2" y="693"/>
                      <a:pt x="3" y="694"/>
                      <a:pt x="3" y="694"/>
                    </a:cubicBezTo>
                    <a:cubicBezTo>
                      <a:pt x="5" y="695"/>
                      <a:pt x="5" y="695"/>
                      <a:pt x="5" y="695"/>
                    </a:cubicBezTo>
                    <a:cubicBezTo>
                      <a:pt x="3" y="697"/>
                      <a:pt x="3" y="697"/>
                      <a:pt x="3" y="697"/>
                    </a:cubicBezTo>
                    <a:cubicBezTo>
                      <a:pt x="3" y="697"/>
                      <a:pt x="3" y="697"/>
                      <a:pt x="3" y="698"/>
                    </a:cubicBezTo>
                    <a:cubicBezTo>
                      <a:pt x="3" y="698"/>
                      <a:pt x="3" y="699"/>
                      <a:pt x="3" y="699"/>
                    </a:cubicBezTo>
                    <a:cubicBezTo>
                      <a:pt x="5" y="700"/>
                      <a:pt x="5" y="700"/>
                      <a:pt x="5" y="700"/>
                    </a:cubicBezTo>
                    <a:cubicBezTo>
                      <a:pt x="1" y="702"/>
                      <a:pt x="1" y="702"/>
                      <a:pt x="1" y="702"/>
                    </a:cubicBezTo>
                    <a:cubicBezTo>
                      <a:pt x="1" y="702"/>
                      <a:pt x="1" y="703"/>
                      <a:pt x="1" y="703"/>
                    </a:cubicBezTo>
                    <a:cubicBezTo>
                      <a:pt x="1" y="704"/>
                      <a:pt x="1" y="704"/>
                      <a:pt x="1" y="704"/>
                    </a:cubicBezTo>
                    <a:cubicBezTo>
                      <a:pt x="5" y="707"/>
                      <a:pt x="5" y="707"/>
                      <a:pt x="5" y="707"/>
                    </a:cubicBezTo>
                    <a:cubicBezTo>
                      <a:pt x="3" y="710"/>
                      <a:pt x="3" y="710"/>
                      <a:pt x="3" y="710"/>
                    </a:cubicBezTo>
                    <a:cubicBezTo>
                      <a:pt x="2" y="711"/>
                      <a:pt x="2" y="711"/>
                      <a:pt x="2" y="711"/>
                    </a:cubicBezTo>
                    <a:cubicBezTo>
                      <a:pt x="2" y="712"/>
                      <a:pt x="2" y="712"/>
                      <a:pt x="3" y="712"/>
                    </a:cubicBezTo>
                    <a:cubicBezTo>
                      <a:pt x="4" y="713"/>
                      <a:pt x="4" y="713"/>
                      <a:pt x="4" y="713"/>
                    </a:cubicBezTo>
                    <a:cubicBezTo>
                      <a:pt x="1" y="716"/>
                      <a:pt x="1" y="716"/>
                      <a:pt x="1" y="716"/>
                    </a:cubicBezTo>
                    <a:cubicBezTo>
                      <a:pt x="1" y="716"/>
                      <a:pt x="1" y="717"/>
                      <a:pt x="1" y="717"/>
                    </a:cubicBezTo>
                    <a:cubicBezTo>
                      <a:pt x="1" y="718"/>
                      <a:pt x="1" y="718"/>
                      <a:pt x="2" y="718"/>
                    </a:cubicBezTo>
                    <a:cubicBezTo>
                      <a:pt x="4" y="720"/>
                      <a:pt x="4" y="720"/>
                      <a:pt x="4" y="720"/>
                    </a:cubicBezTo>
                    <a:cubicBezTo>
                      <a:pt x="2" y="720"/>
                      <a:pt x="2" y="720"/>
                      <a:pt x="2" y="720"/>
                    </a:cubicBezTo>
                    <a:cubicBezTo>
                      <a:pt x="1" y="720"/>
                      <a:pt x="1" y="721"/>
                      <a:pt x="1" y="721"/>
                    </a:cubicBezTo>
                    <a:cubicBezTo>
                      <a:pt x="1" y="722"/>
                      <a:pt x="1" y="722"/>
                      <a:pt x="1" y="723"/>
                    </a:cubicBezTo>
                    <a:cubicBezTo>
                      <a:pt x="5" y="725"/>
                      <a:pt x="5" y="725"/>
                      <a:pt x="5" y="725"/>
                    </a:cubicBezTo>
                    <a:cubicBezTo>
                      <a:pt x="1" y="726"/>
                      <a:pt x="1" y="726"/>
                      <a:pt x="1" y="726"/>
                    </a:cubicBezTo>
                    <a:cubicBezTo>
                      <a:pt x="1" y="726"/>
                      <a:pt x="0" y="727"/>
                      <a:pt x="0" y="727"/>
                    </a:cubicBezTo>
                    <a:cubicBezTo>
                      <a:pt x="0" y="728"/>
                      <a:pt x="1" y="729"/>
                      <a:pt x="1" y="729"/>
                    </a:cubicBezTo>
                    <a:cubicBezTo>
                      <a:pt x="5" y="731"/>
                      <a:pt x="5" y="731"/>
                      <a:pt x="5" y="731"/>
                    </a:cubicBezTo>
                    <a:cubicBezTo>
                      <a:pt x="2" y="735"/>
                      <a:pt x="2" y="735"/>
                      <a:pt x="2" y="735"/>
                    </a:cubicBezTo>
                    <a:cubicBezTo>
                      <a:pt x="2" y="735"/>
                      <a:pt x="2" y="736"/>
                      <a:pt x="2" y="736"/>
                    </a:cubicBezTo>
                    <a:cubicBezTo>
                      <a:pt x="2" y="736"/>
                      <a:pt x="2" y="737"/>
                      <a:pt x="2" y="737"/>
                    </a:cubicBezTo>
                    <a:cubicBezTo>
                      <a:pt x="5" y="739"/>
                      <a:pt x="5" y="739"/>
                      <a:pt x="5" y="739"/>
                    </a:cubicBezTo>
                    <a:cubicBezTo>
                      <a:pt x="3" y="740"/>
                      <a:pt x="3" y="740"/>
                      <a:pt x="3" y="740"/>
                    </a:cubicBezTo>
                    <a:cubicBezTo>
                      <a:pt x="3" y="740"/>
                      <a:pt x="3" y="741"/>
                      <a:pt x="3" y="741"/>
                    </a:cubicBezTo>
                    <a:cubicBezTo>
                      <a:pt x="2" y="742"/>
                      <a:pt x="3" y="742"/>
                      <a:pt x="3" y="743"/>
                    </a:cubicBezTo>
                    <a:cubicBezTo>
                      <a:pt x="4" y="743"/>
                      <a:pt x="4" y="743"/>
                      <a:pt x="4" y="743"/>
                    </a:cubicBezTo>
                    <a:cubicBezTo>
                      <a:pt x="2" y="745"/>
                      <a:pt x="2" y="745"/>
                      <a:pt x="2" y="745"/>
                    </a:cubicBezTo>
                    <a:cubicBezTo>
                      <a:pt x="1" y="746"/>
                      <a:pt x="1" y="746"/>
                      <a:pt x="1" y="747"/>
                    </a:cubicBezTo>
                    <a:cubicBezTo>
                      <a:pt x="1" y="747"/>
                      <a:pt x="1" y="748"/>
                      <a:pt x="2" y="748"/>
                    </a:cubicBezTo>
                    <a:cubicBezTo>
                      <a:pt x="5" y="750"/>
                      <a:pt x="5" y="750"/>
                      <a:pt x="5" y="750"/>
                    </a:cubicBezTo>
                    <a:cubicBezTo>
                      <a:pt x="2" y="754"/>
                      <a:pt x="2" y="754"/>
                      <a:pt x="2" y="754"/>
                    </a:cubicBezTo>
                    <a:cubicBezTo>
                      <a:pt x="1" y="754"/>
                      <a:pt x="1" y="754"/>
                      <a:pt x="1" y="755"/>
                    </a:cubicBezTo>
                    <a:cubicBezTo>
                      <a:pt x="2" y="755"/>
                      <a:pt x="2" y="755"/>
                      <a:pt x="2" y="756"/>
                    </a:cubicBezTo>
                    <a:cubicBezTo>
                      <a:pt x="5" y="758"/>
                      <a:pt x="5" y="758"/>
                      <a:pt x="5" y="758"/>
                    </a:cubicBezTo>
                    <a:cubicBezTo>
                      <a:pt x="3" y="759"/>
                      <a:pt x="3" y="759"/>
                      <a:pt x="3" y="759"/>
                    </a:cubicBezTo>
                    <a:cubicBezTo>
                      <a:pt x="3" y="759"/>
                      <a:pt x="2" y="760"/>
                      <a:pt x="2" y="760"/>
                    </a:cubicBezTo>
                    <a:cubicBezTo>
                      <a:pt x="2" y="761"/>
                      <a:pt x="3" y="761"/>
                      <a:pt x="3" y="761"/>
                    </a:cubicBezTo>
                    <a:cubicBezTo>
                      <a:pt x="4" y="762"/>
                      <a:pt x="4" y="762"/>
                      <a:pt x="4" y="762"/>
                    </a:cubicBezTo>
                    <a:cubicBezTo>
                      <a:pt x="2" y="763"/>
                      <a:pt x="2" y="763"/>
                      <a:pt x="2" y="763"/>
                    </a:cubicBezTo>
                    <a:cubicBezTo>
                      <a:pt x="1" y="764"/>
                      <a:pt x="1" y="764"/>
                      <a:pt x="1" y="765"/>
                    </a:cubicBezTo>
                    <a:cubicBezTo>
                      <a:pt x="1" y="765"/>
                      <a:pt x="1" y="766"/>
                      <a:pt x="2" y="766"/>
                    </a:cubicBezTo>
                    <a:cubicBezTo>
                      <a:pt x="5" y="768"/>
                      <a:pt x="5" y="768"/>
                      <a:pt x="5" y="768"/>
                    </a:cubicBezTo>
                    <a:cubicBezTo>
                      <a:pt x="1" y="770"/>
                      <a:pt x="1" y="770"/>
                      <a:pt x="1" y="770"/>
                    </a:cubicBezTo>
                    <a:cubicBezTo>
                      <a:pt x="1" y="770"/>
                      <a:pt x="1" y="771"/>
                      <a:pt x="1" y="771"/>
                    </a:cubicBezTo>
                    <a:cubicBezTo>
                      <a:pt x="1" y="772"/>
                      <a:pt x="1" y="772"/>
                      <a:pt x="1" y="773"/>
                    </a:cubicBezTo>
                    <a:cubicBezTo>
                      <a:pt x="5" y="775"/>
                      <a:pt x="5" y="775"/>
                      <a:pt x="5" y="775"/>
                    </a:cubicBezTo>
                    <a:cubicBezTo>
                      <a:pt x="3" y="778"/>
                      <a:pt x="3" y="778"/>
                      <a:pt x="3" y="778"/>
                    </a:cubicBezTo>
                    <a:cubicBezTo>
                      <a:pt x="2" y="778"/>
                      <a:pt x="2" y="779"/>
                      <a:pt x="2" y="779"/>
                    </a:cubicBezTo>
                    <a:cubicBezTo>
                      <a:pt x="3" y="779"/>
                      <a:pt x="3" y="780"/>
                      <a:pt x="3" y="780"/>
                    </a:cubicBezTo>
                    <a:cubicBezTo>
                      <a:pt x="5" y="781"/>
                      <a:pt x="5" y="781"/>
                      <a:pt x="5" y="781"/>
                    </a:cubicBezTo>
                    <a:cubicBezTo>
                      <a:pt x="3" y="782"/>
                      <a:pt x="3" y="782"/>
                      <a:pt x="3" y="782"/>
                    </a:cubicBezTo>
                    <a:cubicBezTo>
                      <a:pt x="3" y="783"/>
                      <a:pt x="2" y="783"/>
                      <a:pt x="2" y="784"/>
                    </a:cubicBezTo>
                    <a:cubicBezTo>
                      <a:pt x="2" y="784"/>
                      <a:pt x="3" y="785"/>
                      <a:pt x="3" y="785"/>
                    </a:cubicBezTo>
                    <a:cubicBezTo>
                      <a:pt x="4" y="786"/>
                      <a:pt x="4" y="786"/>
                      <a:pt x="4" y="786"/>
                    </a:cubicBezTo>
                    <a:cubicBezTo>
                      <a:pt x="2" y="786"/>
                      <a:pt x="2" y="786"/>
                      <a:pt x="2" y="786"/>
                    </a:cubicBezTo>
                    <a:cubicBezTo>
                      <a:pt x="2" y="787"/>
                      <a:pt x="2" y="787"/>
                      <a:pt x="2" y="788"/>
                    </a:cubicBezTo>
                    <a:cubicBezTo>
                      <a:pt x="1" y="788"/>
                      <a:pt x="2" y="789"/>
                      <a:pt x="2" y="789"/>
                    </a:cubicBezTo>
                    <a:cubicBezTo>
                      <a:pt x="6" y="791"/>
                      <a:pt x="6" y="791"/>
                      <a:pt x="6" y="791"/>
                    </a:cubicBezTo>
                    <a:cubicBezTo>
                      <a:pt x="3" y="794"/>
                      <a:pt x="3" y="794"/>
                      <a:pt x="3" y="794"/>
                    </a:cubicBezTo>
                    <a:cubicBezTo>
                      <a:pt x="2" y="794"/>
                      <a:pt x="2" y="794"/>
                      <a:pt x="2" y="795"/>
                    </a:cubicBezTo>
                    <a:cubicBezTo>
                      <a:pt x="2" y="795"/>
                      <a:pt x="2" y="796"/>
                      <a:pt x="3" y="796"/>
                    </a:cubicBezTo>
                    <a:cubicBezTo>
                      <a:pt x="5" y="797"/>
                      <a:pt x="5" y="797"/>
                      <a:pt x="5" y="797"/>
                    </a:cubicBezTo>
                    <a:cubicBezTo>
                      <a:pt x="2" y="798"/>
                      <a:pt x="2" y="798"/>
                      <a:pt x="2" y="798"/>
                    </a:cubicBezTo>
                    <a:cubicBezTo>
                      <a:pt x="1" y="798"/>
                      <a:pt x="1" y="799"/>
                      <a:pt x="1" y="799"/>
                    </a:cubicBezTo>
                    <a:cubicBezTo>
                      <a:pt x="1" y="800"/>
                      <a:pt x="1" y="800"/>
                      <a:pt x="1" y="801"/>
                    </a:cubicBezTo>
                    <a:cubicBezTo>
                      <a:pt x="4" y="802"/>
                      <a:pt x="4" y="802"/>
                      <a:pt x="4" y="802"/>
                    </a:cubicBezTo>
                    <a:cubicBezTo>
                      <a:pt x="3" y="804"/>
                      <a:pt x="3" y="804"/>
                      <a:pt x="3" y="804"/>
                    </a:cubicBezTo>
                    <a:cubicBezTo>
                      <a:pt x="2" y="804"/>
                      <a:pt x="2" y="805"/>
                      <a:pt x="2" y="805"/>
                    </a:cubicBezTo>
                    <a:cubicBezTo>
                      <a:pt x="2" y="806"/>
                      <a:pt x="2" y="806"/>
                      <a:pt x="3" y="807"/>
                    </a:cubicBezTo>
                    <a:cubicBezTo>
                      <a:pt x="5" y="808"/>
                      <a:pt x="5" y="808"/>
                      <a:pt x="5" y="808"/>
                    </a:cubicBezTo>
                    <a:cubicBezTo>
                      <a:pt x="2" y="809"/>
                      <a:pt x="2" y="809"/>
                      <a:pt x="2" y="809"/>
                    </a:cubicBezTo>
                    <a:cubicBezTo>
                      <a:pt x="2" y="809"/>
                      <a:pt x="1" y="810"/>
                      <a:pt x="1" y="810"/>
                    </a:cubicBezTo>
                    <a:cubicBezTo>
                      <a:pt x="1" y="811"/>
                      <a:pt x="1" y="811"/>
                      <a:pt x="2" y="812"/>
                    </a:cubicBezTo>
                    <a:cubicBezTo>
                      <a:pt x="3" y="813"/>
                      <a:pt x="3" y="813"/>
                      <a:pt x="3" y="813"/>
                    </a:cubicBezTo>
                    <a:cubicBezTo>
                      <a:pt x="1" y="813"/>
                      <a:pt x="1" y="813"/>
                      <a:pt x="1" y="813"/>
                    </a:cubicBezTo>
                    <a:cubicBezTo>
                      <a:pt x="1" y="814"/>
                      <a:pt x="1" y="814"/>
                      <a:pt x="1" y="815"/>
                    </a:cubicBezTo>
                    <a:cubicBezTo>
                      <a:pt x="0" y="815"/>
                      <a:pt x="1" y="816"/>
                      <a:pt x="1" y="816"/>
                    </a:cubicBezTo>
                    <a:cubicBezTo>
                      <a:pt x="5" y="819"/>
                      <a:pt x="5" y="819"/>
                      <a:pt x="5" y="819"/>
                    </a:cubicBezTo>
                    <a:cubicBezTo>
                      <a:pt x="2" y="820"/>
                      <a:pt x="2" y="820"/>
                      <a:pt x="2" y="820"/>
                    </a:cubicBezTo>
                    <a:cubicBezTo>
                      <a:pt x="1" y="821"/>
                      <a:pt x="1" y="821"/>
                      <a:pt x="1" y="822"/>
                    </a:cubicBezTo>
                    <a:cubicBezTo>
                      <a:pt x="1" y="822"/>
                      <a:pt x="1" y="823"/>
                      <a:pt x="2" y="823"/>
                    </a:cubicBezTo>
                    <a:cubicBezTo>
                      <a:pt x="6" y="826"/>
                      <a:pt x="6" y="826"/>
                      <a:pt x="6" y="826"/>
                    </a:cubicBezTo>
                    <a:cubicBezTo>
                      <a:pt x="3" y="828"/>
                      <a:pt x="3" y="828"/>
                      <a:pt x="3" y="828"/>
                    </a:cubicBezTo>
                    <a:cubicBezTo>
                      <a:pt x="3" y="828"/>
                      <a:pt x="2" y="829"/>
                      <a:pt x="2" y="829"/>
                    </a:cubicBezTo>
                    <a:cubicBezTo>
                      <a:pt x="2" y="830"/>
                      <a:pt x="3" y="830"/>
                      <a:pt x="3" y="831"/>
                    </a:cubicBezTo>
                    <a:cubicBezTo>
                      <a:pt x="6" y="832"/>
                      <a:pt x="6" y="832"/>
                      <a:pt x="6" y="832"/>
                    </a:cubicBezTo>
                    <a:cubicBezTo>
                      <a:pt x="3" y="833"/>
                      <a:pt x="3" y="833"/>
                      <a:pt x="3" y="833"/>
                    </a:cubicBezTo>
                    <a:cubicBezTo>
                      <a:pt x="2" y="833"/>
                      <a:pt x="2" y="834"/>
                      <a:pt x="2" y="834"/>
                    </a:cubicBezTo>
                    <a:cubicBezTo>
                      <a:pt x="2" y="835"/>
                      <a:pt x="2" y="836"/>
                      <a:pt x="3" y="836"/>
                    </a:cubicBezTo>
                    <a:cubicBezTo>
                      <a:pt x="5" y="837"/>
                      <a:pt x="5" y="837"/>
                      <a:pt x="5" y="837"/>
                    </a:cubicBezTo>
                    <a:cubicBezTo>
                      <a:pt x="1" y="841"/>
                      <a:pt x="1" y="841"/>
                      <a:pt x="1" y="841"/>
                    </a:cubicBezTo>
                    <a:cubicBezTo>
                      <a:pt x="1" y="841"/>
                      <a:pt x="1" y="841"/>
                      <a:pt x="1" y="842"/>
                    </a:cubicBezTo>
                    <a:cubicBezTo>
                      <a:pt x="1" y="842"/>
                      <a:pt x="1" y="843"/>
                      <a:pt x="2" y="843"/>
                    </a:cubicBezTo>
                    <a:cubicBezTo>
                      <a:pt x="5" y="845"/>
                      <a:pt x="5" y="845"/>
                      <a:pt x="5" y="845"/>
                    </a:cubicBezTo>
                    <a:cubicBezTo>
                      <a:pt x="3" y="846"/>
                      <a:pt x="3" y="846"/>
                      <a:pt x="3" y="846"/>
                    </a:cubicBezTo>
                    <a:cubicBezTo>
                      <a:pt x="3" y="847"/>
                      <a:pt x="2" y="847"/>
                      <a:pt x="2" y="848"/>
                    </a:cubicBezTo>
                    <a:cubicBezTo>
                      <a:pt x="2" y="848"/>
                      <a:pt x="3" y="848"/>
                      <a:pt x="3" y="849"/>
                    </a:cubicBezTo>
                    <a:cubicBezTo>
                      <a:pt x="5" y="850"/>
                      <a:pt x="5" y="850"/>
                      <a:pt x="5" y="850"/>
                    </a:cubicBezTo>
                    <a:cubicBezTo>
                      <a:pt x="3" y="851"/>
                      <a:pt x="3" y="851"/>
                      <a:pt x="3" y="851"/>
                    </a:cubicBezTo>
                    <a:cubicBezTo>
                      <a:pt x="2" y="852"/>
                      <a:pt x="2" y="852"/>
                      <a:pt x="2" y="853"/>
                    </a:cubicBezTo>
                    <a:cubicBezTo>
                      <a:pt x="2" y="853"/>
                      <a:pt x="2" y="854"/>
                      <a:pt x="3" y="854"/>
                    </a:cubicBezTo>
                    <a:cubicBezTo>
                      <a:pt x="5" y="855"/>
                      <a:pt x="5" y="855"/>
                      <a:pt x="5" y="855"/>
                    </a:cubicBezTo>
                    <a:cubicBezTo>
                      <a:pt x="2" y="857"/>
                      <a:pt x="2" y="857"/>
                      <a:pt x="2" y="857"/>
                    </a:cubicBezTo>
                    <a:cubicBezTo>
                      <a:pt x="1" y="857"/>
                      <a:pt x="1" y="858"/>
                      <a:pt x="1" y="858"/>
                    </a:cubicBezTo>
                    <a:cubicBezTo>
                      <a:pt x="1" y="859"/>
                      <a:pt x="1" y="859"/>
                      <a:pt x="1" y="860"/>
                    </a:cubicBezTo>
                    <a:cubicBezTo>
                      <a:pt x="4" y="861"/>
                      <a:pt x="4" y="861"/>
                      <a:pt x="4" y="861"/>
                    </a:cubicBezTo>
                    <a:cubicBezTo>
                      <a:pt x="1" y="863"/>
                      <a:pt x="1" y="863"/>
                      <a:pt x="1" y="863"/>
                    </a:cubicBezTo>
                    <a:cubicBezTo>
                      <a:pt x="1" y="863"/>
                      <a:pt x="1" y="863"/>
                      <a:pt x="1" y="864"/>
                    </a:cubicBezTo>
                    <a:cubicBezTo>
                      <a:pt x="1" y="865"/>
                      <a:pt x="1" y="865"/>
                      <a:pt x="1" y="865"/>
                    </a:cubicBezTo>
                    <a:cubicBezTo>
                      <a:pt x="4" y="867"/>
                      <a:pt x="4" y="867"/>
                      <a:pt x="4" y="867"/>
                    </a:cubicBezTo>
                    <a:cubicBezTo>
                      <a:pt x="1" y="870"/>
                      <a:pt x="1" y="870"/>
                      <a:pt x="1" y="870"/>
                    </a:cubicBezTo>
                    <a:cubicBezTo>
                      <a:pt x="1" y="871"/>
                      <a:pt x="1" y="871"/>
                      <a:pt x="1" y="872"/>
                    </a:cubicBezTo>
                    <a:cubicBezTo>
                      <a:pt x="1" y="872"/>
                      <a:pt x="1" y="872"/>
                      <a:pt x="2" y="873"/>
                    </a:cubicBezTo>
                    <a:cubicBezTo>
                      <a:pt x="5" y="875"/>
                      <a:pt x="5" y="875"/>
                      <a:pt x="5" y="875"/>
                    </a:cubicBezTo>
                    <a:cubicBezTo>
                      <a:pt x="3" y="877"/>
                      <a:pt x="3" y="877"/>
                      <a:pt x="3" y="877"/>
                    </a:cubicBezTo>
                    <a:cubicBezTo>
                      <a:pt x="2" y="877"/>
                      <a:pt x="2" y="878"/>
                      <a:pt x="2" y="878"/>
                    </a:cubicBezTo>
                    <a:cubicBezTo>
                      <a:pt x="2" y="879"/>
                      <a:pt x="2" y="879"/>
                      <a:pt x="3" y="879"/>
                    </a:cubicBezTo>
                    <a:cubicBezTo>
                      <a:pt x="4" y="880"/>
                      <a:pt x="4" y="880"/>
                      <a:pt x="4" y="880"/>
                    </a:cubicBezTo>
                    <a:cubicBezTo>
                      <a:pt x="1" y="883"/>
                      <a:pt x="1" y="883"/>
                      <a:pt x="1" y="883"/>
                    </a:cubicBezTo>
                    <a:cubicBezTo>
                      <a:pt x="0" y="883"/>
                      <a:pt x="0" y="883"/>
                      <a:pt x="0" y="884"/>
                    </a:cubicBezTo>
                    <a:cubicBezTo>
                      <a:pt x="0" y="884"/>
                      <a:pt x="0" y="885"/>
                      <a:pt x="1" y="885"/>
                    </a:cubicBezTo>
                    <a:cubicBezTo>
                      <a:pt x="4" y="887"/>
                      <a:pt x="4" y="887"/>
                      <a:pt x="4" y="887"/>
                    </a:cubicBezTo>
                    <a:cubicBezTo>
                      <a:pt x="2" y="888"/>
                      <a:pt x="2" y="888"/>
                      <a:pt x="2" y="888"/>
                    </a:cubicBezTo>
                    <a:cubicBezTo>
                      <a:pt x="1" y="888"/>
                      <a:pt x="1" y="889"/>
                      <a:pt x="1" y="889"/>
                    </a:cubicBezTo>
                    <a:cubicBezTo>
                      <a:pt x="1" y="890"/>
                      <a:pt x="1" y="890"/>
                      <a:pt x="2" y="891"/>
                    </a:cubicBezTo>
                    <a:cubicBezTo>
                      <a:pt x="5" y="893"/>
                      <a:pt x="5" y="893"/>
                      <a:pt x="5" y="893"/>
                    </a:cubicBezTo>
                    <a:cubicBezTo>
                      <a:pt x="2" y="896"/>
                      <a:pt x="2" y="896"/>
                      <a:pt x="2" y="896"/>
                    </a:cubicBezTo>
                    <a:cubicBezTo>
                      <a:pt x="2" y="896"/>
                      <a:pt x="2" y="897"/>
                      <a:pt x="2" y="897"/>
                    </a:cubicBezTo>
                    <a:cubicBezTo>
                      <a:pt x="2" y="898"/>
                      <a:pt x="2" y="898"/>
                      <a:pt x="2" y="898"/>
                    </a:cubicBezTo>
                    <a:cubicBezTo>
                      <a:pt x="5" y="900"/>
                      <a:pt x="5" y="900"/>
                      <a:pt x="5" y="900"/>
                    </a:cubicBezTo>
                    <a:cubicBezTo>
                      <a:pt x="1" y="902"/>
                      <a:pt x="1" y="902"/>
                      <a:pt x="1" y="902"/>
                    </a:cubicBezTo>
                    <a:cubicBezTo>
                      <a:pt x="1" y="902"/>
                      <a:pt x="1" y="902"/>
                      <a:pt x="1" y="903"/>
                    </a:cubicBezTo>
                    <a:cubicBezTo>
                      <a:pt x="1" y="903"/>
                      <a:pt x="1" y="904"/>
                      <a:pt x="1" y="904"/>
                    </a:cubicBezTo>
                    <a:cubicBezTo>
                      <a:pt x="5" y="907"/>
                      <a:pt x="5" y="907"/>
                      <a:pt x="5" y="907"/>
                    </a:cubicBezTo>
                    <a:cubicBezTo>
                      <a:pt x="3" y="909"/>
                      <a:pt x="3" y="909"/>
                      <a:pt x="3" y="909"/>
                    </a:cubicBezTo>
                    <a:cubicBezTo>
                      <a:pt x="2" y="909"/>
                      <a:pt x="2" y="910"/>
                      <a:pt x="2" y="910"/>
                    </a:cubicBezTo>
                    <a:cubicBezTo>
                      <a:pt x="2" y="911"/>
                      <a:pt x="3" y="911"/>
                      <a:pt x="3" y="911"/>
                    </a:cubicBezTo>
                    <a:cubicBezTo>
                      <a:pt x="6" y="913"/>
                      <a:pt x="6" y="913"/>
                      <a:pt x="6" y="913"/>
                    </a:cubicBezTo>
                    <a:cubicBezTo>
                      <a:pt x="2" y="915"/>
                      <a:pt x="2" y="915"/>
                      <a:pt x="2" y="915"/>
                    </a:cubicBezTo>
                    <a:cubicBezTo>
                      <a:pt x="1" y="915"/>
                      <a:pt x="1" y="916"/>
                      <a:pt x="1" y="916"/>
                    </a:cubicBezTo>
                    <a:cubicBezTo>
                      <a:pt x="1" y="917"/>
                      <a:pt x="1" y="917"/>
                      <a:pt x="2" y="917"/>
                    </a:cubicBezTo>
                    <a:cubicBezTo>
                      <a:pt x="4" y="919"/>
                      <a:pt x="4" y="919"/>
                      <a:pt x="4" y="919"/>
                    </a:cubicBezTo>
                    <a:cubicBezTo>
                      <a:pt x="1" y="921"/>
                      <a:pt x="1" y="921"/>
                      <a:pt x="1" y="921"/>
                    </a:cubicBezTo>
                    <a:cubicBezTo>
                      <a:pt x="1" y="922"/>
                      <a:pt x="1" y="922"/>
                      <a:pt x="1" y="923"/>
                    </a:cubicBezTo>
                    <a:cubicBezTo>
                      <a:pt x="1" y="923"/>
                      <a:pt x="1" y="923"/>
                      <a:pt x="2" y="924"/>
                    </a:cubicBezTo>
                    <a:cubicBezTo>
                      <a:pt x="5" y="926"/>
                      <a:pt x="5" y="926"/>
                      <a:pt x="5" y="926"/>
                    </a:cubicBezTo>
                    <a:cubicBezTo>
                      <a:pt x="3" y="928"/>
                      <a:pt x="3" y="928"/>
                      <a:pt x="3" y="928"/>
                    </a:cubicBezTo>
                    <a:cubicBezTo>
                      <a:pt x="2" y="928"/>
                      <a:pt x="2" y="929"/>
                      <a:pt x="2" y="929"/>
                    </a:cubicBezTo>
                    <a:cubicBezTo>
                      <a:pt x="2" y="930"/>
                      <a:pt x="3" y="930"/>
                      <a:pt x="3" y="930"/>
                    </a:cubicBezTo>
                    <a:cubicBezTo>
                      <a:pt x="3" y="931"/>
                      <a:pt x="3" y="931"/>
                      <a:pt x="3" y="931"/>
                    </a:cubicBezTo>
                    <a:cubicBezTo>
                      <a:pt x="1" y="931"/>
                      <a:pt x="1" y="931"/>
                      <a:pt x="1" y="931"/>
                    </a:cubicBezTo>
                    <a:cubicBezTo>
                      <a:pt x="1" y="932"/>
                      <a:pt x="1" y="932"/>
                      <a:pt x="1" y="933"/>
                    </a:cubicBezTo>
                    <a:cubicBezTo>
                      <a:pt x="0" y="933"/>
                      <a:pt x="1" y="934"/>
                      <a:pt x="1" y="934"/>
                    </a:cubicBezTo>
                    <a:cubicBezTo>
                      <a:pt x="5" y="936"/>
                      <a:pt x="5" y="936"/>
                      <a:pt x="5" y="936"/>
                    </a:cubicBezTo>
                    <a:cubicBezTo>
                      <a:pt x="1" y="938"/>
                      <a:pt x="1" y="938"/>
                      <a:pt x="1" y="938"/>
                    </a:cubicBezTo>
                    <a:cubicBezTo>
                      <a:pt x="1" y="938"/>
                      <a:pt x="0" y="939"/>
                      <a:pt x="0" y="939"/>
                    </a:cubicBezTo>
                    <a:cubicBezTo>
                      <a:pt x="0" y="940"/>
                      <a:pt x="1" y="940"/>
                      <a:pt x="1" y="941"/>
                    </a:cubicBezTo>
                    <a:cubicBezTo>
                      <a:pt x="5" y="943"/>
                      <a:pt x="5" y="943"/>
                      <a:pt x="5" y="943"/>
                    </a:cubicBezTo>
                    <a:cubicBezTo>
                      <a:pt x="2" y="945"/>
                      <a:pt x="2" y="945"/>
                      <a:pt x="2" y="945"/>
                    </a:cubicBezTo>
                    <a:cubicBezTo>
                      <a:pt x="2" y="945"/>
                      <a:pt x="2" y="946"/>
                      <a:pt x="2" y="946"/>
                    </a:cubicBezTo>
                    <a:cubicBezTo>
                      <a:pt x="2" y="947"/>
                      <a:pt x="2" y="947"/>
                      <a:pt x="2" y="948"/>
                    </a:cubicBezTo>
                    <a:cubicBezTo>
                      <a:pt x="6" y="950"/>
                      <a:pt x="6" y="950"/>
                      <a:pt x="6" y="950"/>
                    </a:cubicBezTo>
                    <a:cubicBezTo>
                      <a:pt x="2" y="953"/>
                      <a:pt x="2" y="953"/>
                      <a:pt x="2" y="953"/>
                    </a:cubicBezTo>
                    <a:cubicBezTo>
                      <a:pt x="2" y="953"/>
                      <a:pt x="2" y="954"/>
                      <a:pt x="2" y="954"/>
                    </a:cubicBezTo>
                    <a:cubicBezTo>
                      <a:pt x="2" y="955"/>
                      <a:pt x="2" y="955"/>
                      <a:pt x="3" y="955"/>
                    </a:cubicBezTo>
                    <a:cubicBezTo>
                      <a:pt x="5" y="957"/>
                      <a:pt x="5" y="957"/>
                      <a:pt x="5" y="957"/>
                    </a:cubicBezTo>
                    <a:cubicBezTo>
                      <a:pt x="2" y="960"/>
                      <a:pt x="2" y="960"/>
                      <a:pt x="2" y="960"/>
                    </a:cubicBezTo>
                    <a:cubicBezTo>
                      <a:pt x="2" y="961"/>
                      <a:pt x="1" y="961"/>
                      <a:pt x="2" y="962"/>
                    </a:cubicBezTo>
                    <a:cubicBezTo>
                      <a:pt x="2" y="962"/>
                      <a:pt x="2" y="962"/>
                      <a:pt x="2" y="963"/>
                    </a:cubicBezTo>
                    <a:cubicBezTo>
                      <a:pt x="5" y="965"/>
                      <a:pt x="5" y="965"/>
                      <a:pt x="5" y="965"/>
                    </a:cubicBezTo>
                    <a:cubicBezTo>
                      <a:pt x="3" y="967"/>
                      <a:pt x="3" y="967"/>
                      <a:pt x="3" y="967"/>
                    </a:cubicBezTo>
                    <a:cubicBezTo>
                      <a:pt x="3" y="967"/>
                      <a:pt x="2" y="968"/>
                      <a:pt x="2" y="968"/>
                    </a:cubicBezTo>
                    <a:cubicBezTo>
                      <a:pt x="2" y="969"/>
                      <a:pt x="3" y="969"/>
                      <a:pt x="3" y="969"/>
                    </a:cubicBezTo>
                    <a:cubicBezTo>
                      <a:pt x="6" y="971"/>
                      <a:pt x="6" y="971"/>
                      <a:pt x="6" y="971"/>
                    </a:cubicBezTo>
                    <a:cubicBezTo>
                      <a:pt x="3" y="974"/>
                      <a:pt x="3" y="974"/>
                      <a:pt x="3" y="974"/>
                    </a:cubicBezTo>
                    <a:cubicBezTo>
                      <a:pt x="2" y="974"/>
                      <a:pt x="2" y="975"/>
                      <a:pt x="2" y="975"/>
                    </a:cubicBezTo>
                    <a:cubicBezTo>
                      <a:pt x="2" y="976"/>
                      <a:pt x="2" y="976"/>
                      <a:pt x="3" y="976"/>
                    </a:cubicBezTo>
                    <a:cubicBezTo>
                      <a:pt x="6" y="978"/>
                      <a:pt x="6" y="978"/>
                      <a:pt x="6" y="978"/>
                    </a:cubicBezTo>
                    <a:cubicBezTo>
                      <a:pt x="2" y="980"/>
                      <a:pt x="2" y="980"/>
                      <a:pt x="2" y="980"/>
                    </a:cubicBezTo>
                    <a:cubicBezTo>
                      <a:pt x="2" y="980"/>
                      <a:pt x="2" y="981"/>
                      <a:pt x="2" y="981"/>
                    </a:cubicBezTo>
                    <a:cubicBezTo>
                      <a:pt x="2" y="982"/>
                      <a:pt x="2" y="982"/>
                      <a:pt x="2" y="983"/>
                    </a:cubicBezTo>
                    <a:cubicBezTo>
                      <a:pt x="5" y="985"/>
                      <a:pt x="5" y="985"/>
                      <a:pt x="5" y="985"/>
                    </a:cubicBezTo>
                    <a:cubicBezTo>
                      <a:pt x="2" y="987"/>
                      <a:pt x="2" y="987"/>
                      <a:pt x="2" y="987"/>
                    </a:cubicBezTo>
                    <a:cubicBezTo>
                      <a:pt x="1" y="987"/>
                      <a:pt x="1" y="988"/>
                      <a:pt x="1" y="988"/>
                    </a:cubicBezTo>
                    <a:cubicBezTo>
                      <a:pt x="1" y="989"/>
                      <a:pt x="1" y="989"/>
                      <a:pt x="2" y="990"/>
                    </a:cubicBezTo>
                    <a:cubicBezTo>
                      <a:pt x="5" y="991"/>
                      <a:pt x="5" y="991"/>
                      <a:pt x="5" y="991"/>
                    </a:cubicBezTo>
                    <a:cubicBezTo>
                      <a:pt x="2" y="995"/>
                      <a:pt x="2" y="995"/>
                      <a:pt x="2" y="995"/>
                    </a:cubicBezTo>
                    <a:cubicBezTo>
                      <a:pt x="2" y="996"/>
                      <a:pt x="2" y="996"/>
                      <a:pt x="2" y="996"/>
                    </a:cubicBezTo>
                    <a:cubicBezTo>
                      <a:pt x="2" y="997"/>
                      <a:pt x="2" y="997"/>
                      <a:pt x="3" y="997"/>
                    </a:cubicBezTo>
                    <a:cubicBezTo>
                      <a:pt x="5" y="999"/>
                      <a:pt x="5" y="999"/>
                      <a:pt x="5" y="999"/>
                    </a:cubicBezTo>
                    <a:cubicBezTo>
                      <a:pt x="3" y="999"/>
                      <a:pt x="3" y="999"/>
                      <a:pt x="3" y="999"/>
                    </a:cubicBezTo>
                    <a:cubicBezTo>
                      <a:pt x="2" y="999"/>
                      <a:pt x="1" y="1000"/>
                      <a:pt x="1" y="1000"/>
                    </a:cubicBezTo>
                    <a:cubicBezTo>
                      <a:pt x="1" y="1001"/>
                      <a:pt x="2" y="1002"/>
                      <a:pt x="2" y="1002"/>
                    </a:cubicBezTo>
                    <a:cubicBezTo>
                      <a:pt x="4" y="1003"/>
                      <a:pt x="4" y="1003"/>
                      <a:pt x="4" y="1003"/>
                    </a:cubicBezTo>
                    <a:cubicBezTo>
                      <a:pt x="2" y="1005"/>
                      <a:pt x="2" y="1005"/>
                      <a:pt x="2" y="1005"/>
                    </a:cubicBezTo>
                    <a:cubicBezTo>
                      <a:pt x="1" y="1005"/>
                      <a:pt x="1" y="1006"/>
                      <a:pt x="1" y="1006"/>
                    </a:cubicBezTo>
                    <a:cubicBezTo>
                      <a:pt x="1" y="1007"/>
                      <a:pt x="2" y="1007"/>
                      <a:pt x="2" y="1008"/>
                    </a:cubicBezTo>
                    <a:cubicBezTo>
                      <a:pt x="4" y="1009"/>
                      <a:pt x="4" y="1009"/>
                      <a:pt x="4" y="1009"/>
                    </a:cubicBezTo>
                    <a:cubicBezTo>
                      <a:pt x="1" y="1011"/>
                      <a:pt x="1" y="1011"/>
                      <a:pt x="1" y="1011"/>
                    </a:cubicBezTo>
                    <a:cubicBezTo>
                      <a:pt x="1" y="1011"/>
                      <a:pt x="0" y="1011"/>
                      <a:pt x="0" y="1012"/>
                    </a:cubicBezTo>
                    <a:cubicBezTo>
                      <a:pt x="0" y="1012"/>
                      <a:pt x="1" y="1013"/>
                      <a:pt x="1" y="1013"/>
                    </a:cubicBezTo>
                    <a:cubicBezTo>
                      <a:pt x="5" y="1016"/>
                      <a:pt x="5" y="1016"/>
                      <a:pt x="5" y="1016"/>
                    </a:cubicBezTo>
                    <a:cubicBezTo>
                      <a:pt x="3" y="1019"/>
                      <a:pt x="3" y="1019"/>
                      <a:pt x="3" y="1019"/>
                    </a:cubicBezTo>
                    <a:cubicBezTo>
                      <a:pt x="2" y="1019"/>
                      <a:pt x="2" y="1019"/>
                      <a:pt x="2" y="1020"/>
                    </a:cubicBezTo>
                    <a:cubicBezTo>
                      <a:pt x="2" y="1020"/>
                      <a:pt x="3" y="1021"/>
                      <a:pt x="3" y="1021"/>
                    </a:cubicBezTo>
                    <a:cubicBezTo>
                      <a:pt x="5" y="1022"/>
                      <a:pt x="5" y="1022"/>
                      <a:pt x="5" y="1022"/>
                    </a:cubicBezTo>
                    <a:cubicBezTo>
                      <a:pt x="2" y="1024"/>
                      <a:pt x="2" y="1024"/>
                      <a:pt x="2" y="1024"/>
                    </a:cubicBezTo>
                    <a:cubicBezTo>
                      <a:pt x="2" y="1024"/>
                      <a:pt x="2" y="1025"/>
                      <a:pt x="2" y="1025"/>
                    </a:cubicBezTo>
                    <a:cubicBezTo>
                      <a:pt x="2" y="1026"/>
                      <a:pt x="2" y="1026"/>
                      <a:pt x="3" y="1026"/>
                    </a:cubicBezTo>
                    <a:cubicBezTo>
                      <a:pt x="6" y="1028"/>
                      <a:pt x="6" y="1028"/>
                      <a:pt x="6" y="1028"/>
                    </a:cubicBezTo>
                    <a:cubicBezTo>
                      <a:pt x="3" y="1029"/>
                      <a:pt x="3" y="1029"/>
                      <a:pt x="3" y="1029"/>
                    </a:cubicBezTo>
                    <a:cubicBezTo>
                      <a:pt x="2" y="1030"/>
                      <a:pt x="2" y="1030"/>
                      <a:pt x="2" y="1031"/>
                    </a:cubicBezTo>
                    <a:cubicBezTo>
                      <a:pt x="2" y="1031"/>
                      <a:pt x="2" y="1032"/>
                      <a:pt x="2" y="1032"/>
                    </a:cubicBezTo>
                    <a:cubicBezTo>
                      <a:pt x="12" y="1038"/>
                      <a:pt x="12" y="1038"/>
                      <a:pt x="12" y="1038"/>
                    </a:cubicBezTo>
                    <a:cubicBezTo>
                      <a:pt x="12" y="1038"/>
                      <a:pt x="13" y="1038"/>
                      <a:pt x="14" y="1037"/>
                    </a:cubicBezTo>
                    <a:cubicBezTo>
                      <a:pt x="14" y="1037"/>
                      <a:pt x="14" y="1036"/>
                      <a:pt x="13" y="103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5" name="Freeform 1216">
                <a:extLst>
                  <a:ext uri="{FF2B5EF4-FFF2-40B4-BE49-F238E27FC236}">
                    <a16:creationId xmlns:a16="http://schemas.microsoft.com/office/drawing/2014/main" id="{FC792936-50E6-4130-83CD-4F155A086459}"/>
                  </a:ext>
                </a:extLst>
              </p:cNvPr>
              <p:cNvSpPr/>
              <p:nvPr/>
            </p:nvSpPr>
            <p:spPr bwMode="auto">
              <a:xfrm>
                <a:off x="4085081" y="316378"/>
                <a:ext cx="109456" cy="2301801"/>
              </a:xfrm>
              <a:custGeom>
                <a:avLst/>
                <a:gdLst>
                  <a:gd name="T0" fmla="*/ 1 w 50"/>
                  <a:gd name="T1" fmla="*/ 1036 h 1051"/>
                  <a:gd name="T2" fmla="*/ 44 w 50"/>
                  <a:gd name="T3" fmla="*/ 1033 h 1051"/>
                  <a:gd name="T4" fmla="*/ 48 w 50"/>
                  <a:gd name="T5" fmla="*/ 997 h 1051"/>
                  <a:gd name="T6" fmla="*/ 48 w 50"/>
                  <a:gd name="T7" fmla="*/ 964 h 1051"/>
                  <a:gd name="T8" fmla="*/ 46 w 50"/>
                  <a:gd name="T9" fmla="*/ 927 h 1051"/>
                  <a:gd name="T10" fmla="*/ 47 w 50"/>
                  <a:gd name="T11" fmla="*/ 888 h 1051"/>
                  <a:gd name="T12" fmla="*/ 49 w 50"/>
                  <a:gd name="T13" fmla="*/ 850 h 1051"/>
                  <a:gd name="T14" fmla="*/ 48 w 50"/>
                  <a:gd name="T15" fmla="*/ 811 h 1051"/>
                  <a:gd name="T16" fmla="*/ 46 w 50"/>
                  <a:gd name="T17" fmla="*/ 780 h 1051"/>
                  <a:gd name="T18" fmla="*/ 48 w 50"/>
                  <a:gd name="T19" fmla="*/ 749 h 1051"/>
                  <a:gd name="T20" fmla="*/ 48 w 50"/>
                  <a:gd name="T21" fmla="*/ 712 h 1051"/>
                  <a:gd name="T22" fmla="*/ 49 w 50"/>
                  <a:gd name="T23" fmla="*/ 675 h 1051"/>
                  <a:gd name="T24" fmla="*/ 45 w 50"/>
                  <a:gd name="T25" fmla="*/ 637 h 1051"/>
                  <a:gd name="T26" fmla="*/ 48 w 50"/>
                  <a:gd name="T27" fmla="*/ 599 h 1051"/>
                  <a:gd name="T28" fmla="*/ 48 w 50"/>
                  <a:gd name="T29" fmla="*/ 564 h 1051"/>
                  <a:gd name="T30" fmla="*/ 48 w 50"/>
                  <a:gd name="T31" fmla="*/ 531 h 1051"/>
                  <a:gd name="T32" fmla="*/ 46 w 50"/>
                  <a:gd name="T33" fmla="*/ 496 h 1051"/>
                  <a:gd name="T34" fmla="*/ 45 w 50"/>
                  <a:gd name="T35" fmla="*/ 455 h 1051"/>
                  <a:gd name="T36" fmla="*/ 49 w 50"/>
                  <a:gd name="T37" fmla="*/ 420 h 1051"/>
                  <a:gd name="T38" fmla="*/ 49 w 50"/>
                  <a:gd name="T39" fmla="*/ 388 h 1051"/>
                  <a:gd name="T40" fmla="*/ 47 w 50"/>
                  <a:gd name="T41" fmla="*/ 355 h 1051"/>
                  <a:gd name="T42" fmla="*/ 46 w 50"/>
                  <a:gd name="T43" fmla="*/ 321 h 1051"/>
                  <a:gd name="T44" fmla="*/ 45 w 50"/>
                  <a:gd name="T45" fmla="*/ 281 h 1051"/>
                  <a:gd name="T46" fmla="*/ 44 w 50"/>
                  <a:gd name="T47" fmla="*/ 243 h 1051"/>
                  <a:gd name="T48" fmla="*/ 48 w 50"/>
                  <a:gd name="T49" fmla="*/ 208 h 1051"/>
                  <a:gd name="T50" fmla="*/ 49 w 50"/>
                  <a:gd name="T51" fmla="*/ 172 h 1051"/>
                  <a:gd name="T52" fmla="*/ 49 w 50"/>
                  <a:gd name="T53" fmla="*/ 136 h 1051"/>
                  <a:gd name="T54" fmla="*/ 48 w 50"/>
                  <a:gd name="T55" fmla="*/ 102 h 1051"/>
                  <a:gd name="T56" fmla="*/ 46 w 50"/>
                  <a:gd name="T57" fmla="*/ 68 h 1051"/>
                  <a:gd name="T58" fmla="*/ 48 w 50"/>
                  <a:gd name="T59" fmla="*/ 34 h 1051"/>
                  <a:gd name="T60" fmla="*/ 26 w 50"/>
                  <a:gd name="T61" fmla="*/ 1 h 1051"/>
                  <a:gd name="T62" fmla="*/ 43 w 50"/>
                  <a:gd name="T63" fmla="*/ 14 h 1051"/>
                  <a:gd name="T64" fmla="*/ 41 w 50"/>
                  <a:gd name="T65" fmla="*/ 30 h 1051"/>
                  <a:gd name="T66" fmla="*/ 44 w 50"/>
                  <a:gd name="T67" fmla="*/ 66 h 1051"/>
                  <a:gd name="T68" fmla="*/ 42 w 50"/>
                  <a:gd name="T69" fmla="*/ 99 h 1051"/>
                  <a:gd name="T70" fmla="*/ 41 w 50"/>
                  <a:gd name="T71" fmla="*/ 133 h 1051"/>
                  <a:gd name="T72" fmla="*/ 42 w 50"/>
                  <a:gd name="T73" fmla="*/ 169 h 1051"/>
                  <a:gd name="T74" fmla="*/ 41 w 50"/>
                  <a:gd name="T75" fmla="*/ 204 h 1051"/>
                  <a:gd name="T76" fmla="*/ 44 w 50"/>
                  <a:gd name="T77" fmla="*/ 239 h 1051"/>
                  <a:gd name="T78" fmla="*/ 44 w 50"/>
                  <a:gd name="T79" fmla="*/ 278 h 1051"/>
                  <a:gd name="T80" fmla="*/ 44 w 50"/>
                  <a:gd name="T81" fmla="*/ 318 h 1051"/>
                  <a:gd name="T82" fmla="*/ 40 w 50"/>
                  <a:gd name="T83" fmla="*/ 352 h 1051"/>
                  <a:gd name="T84" fmla="*/ 41 w 50"/>
                  <a:gd name="T85" fmla="*/ 385 h 1051"/>
                  <a:gd name="T86" fmla="*/ 42 w 50"/>
                  <a:gd name="T87" fmla="*/ 417 h 1051"/>
                  <a:gd name="T88" fmla="*/ 45 w 50"/>
                  <a:gd name="T89" fmla="*/ 452 h 1051"/>
                  <a:gd name="T90" fmla="*/ 44 w 50"/>
                  <a:gd name="T91" fmla="*/ 493 h 1051"/>
                  <a:gd name="T92" fmla="*/ 42 w 50"/>
                  <a:gd name="T93" fmla="*/ 528 h 1051"/>
                  <a:gd name="T94" fmla="*/ 40 w 50"/>
                  <a:gd name="T95" fmla="*/ 562 h 1051"/>
                  <a:gd name="T96" fmla="*/ 42 w 50"/>
                  <a:gd name="T97" fmla="*/ 596 h 1051"/>
                  <a:gd name="T98" fmla="*/ 45 w 50"/>
                  <a:gd name="T99" fmla="*/ 634 h 1051"/>
                  <a:gd name="T100" fmla="*/ 42 w 50"/>
                  <a:gd name="T101" fmla="*/ 672 h 1051"/>
                  <a:gd name="T102" fmla="*/ 42 w 50"/>
                  <a:gd name="T103" fmla="*/ 710 h 1051"/>
                  <a:gd name="T104" fmla="*/ 41 w 50"/>
                  <a:gd name="T105" fmla="*/ 745 h 1051"/>
                  <a:gd name="T106" fmla="*/ 45 w 50"/>
                  <a:gd name="T107" fmla="*/ 777 h 1051"/>
                  <a:gd name="T108" fmla="*/ 42 w 50"/>
                  <a:gd name="T109" fmla="*/ 809 h 1051"/>
                  <a:gd name="T110" fmla="*/ 41 w 50"/>
                  <a:gd name="T111" fmla="*/ 847 h 1051"/>
                  <a:gd name="T112" fmla="*/ 42 w 50"/>
                  <a:gd name="T113" fmla="*/ 886 h 1051"/>
                  <a:gd name="T114" fmla="*/ 44 w 50"/>
                  <a:gd name="T115" fmla="*/ 923 h 1051"/>
                  <a:gd name="T116" fmla="*/ 41 w 50"/>
                  <a:gd name="T117" fmla="*/ 961 h 1051"/>
                  <a:gd name="T118" fmla="*/ 41 w 50"/>
                  <a:gd name="T119" fmla="*/ 994 h 1051"/>
                  <a:gd name="T120" fmla="*/ 40 w 50"/>
                  <a:gd name="T121" fmla="*/ 1032 h 1051"/>
                  <a:gd name="T122" fmla="*/ 32 w 50"/>
                  <a:gd name="T123" fmla="*/ 1047 h 1051"/>
                  <a:gd name="T124" fmla="*/ 2 w 50"/>
                  <a:gd name="T125" fmla="*/ 1033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50" h="1051">
                    <a:moveTo>
                      <a:pt x="18" y="1048"/>
                    </a:moveTo>
                    <a:cubicBezTo>
                      <a:pt x="8" y="1042"/>
                      <a:pt x="8" y="1042"/>
                      <a:pt x="8" y="1042"/>
                    </a:cubicBezTo>
                    <a:cubicBezTo>
                      <a:pt x="7" y="1043"/>
                      <a:pt x="7" y="1043"/>
                      <a:pt x="7" y="1043"/>
                    </a:cubicBezTo>
                    <a:cubicBezTo>
                      <a:pt x="7" y="1044"/>
                      <a:pt x="7" y="1044"/>
                      <a:pt x="7" y="1044"/>
                    </a:cubicBezTo>
                    <a:cubicBezTo>
                      <a:pt x="25" y="1051"/>
                      <a:pt x="25" y="1051"/>
                      <a:pt x="25" y="1051"/>
                    </a:cubicBezTo>
                    <a:cubicBezTo>
                      <a:pt x="26" y="1051"/>
                      <a:pt x="27" y="1051"/>
                      <a:pt x="27" y="1050"/>
                    </a:cubicBezTo>
                    <a:cubicBezTo>
                      <a:pt x="28" y="1049"/>
                      <a:pt x="27" y="1048"/>
                      <a:pt x="27" y="1048"/>
                    </a:cubicBezTo>
                    <a:cubicBezTo>
                      <a:pt x="3" y="1033"/>
                      <a:pt x="3" y="1033"/>
                      <a:pt x="3" y="1033"/>
                    </a:cubicBezTo>
                    <a:cubicBezTo>
                      <a:pt x="2" y="1034"/>
                      <a:pt x="2" y="1034"/>
                      <a:pt x="2" y="1034"/>
                    </a:cubicBezTo>
                    <a:cubicBezTo>
                      <a:pt x="2" y="1036"/>
                      <a:pt x="2" y="1036"/>
                      <a:pt x="2" y="1036"/>
                    </a:cubicBezTo>
                    <a:cubicBezTo>
                      <a:pt x="2" y="1034"/>
                      <a:pt x="2" y="1034"/>
                      <a:pt x="2" y="1034"/>
                    </a:cubicBezTo>
                    <a:cubicBezTo>
                      <a:pt x="1" y="1036"/>
                      <a:pt x="1" y="1036"/>
                      <a:pt x="1" y="1036"/>
                    </a:cubicBezTo>
                    <a:cubicBezTo>
                      <a:pt x="2" y="1036"/>
                      <a:pt x="2" y="1036"/>
                      <a:pt x="2" y="1036"/>
                    </a:cubicBezTo>
                    <a:cubicBezTo>
                      <a:pt x="2" y="1034"/>
                      <a:pt x="2" y="1034"/>
                      <a:pt x="2" y="1034"/>
                    </a:cubicBezTo>
                    <a:cubicBezTo>
                      <a:pt x="1" y="1036"/>
                      <a:pt x="1" y="1036"/>
                      <a:pt x="1" y="1036"/>
                    </a:cubicBezTo>
                    <a:cubicBezTo>
                      <a:pt x="2" y="1034"/>
                      <a:pt x="2" y="1034"/>
                      <a:pt x="2" y="1034"/>
                    </a:cubicBezTo>
                    <a:cubicBezTo>
                      <a:pt x="1" y="1036"/>
                      <a:pt x="1" y="1036"/>
                      <a:pt x="1" y="1036"/>
                    </a:cubicBezTo>
                    <a:cubicBezTo>
                      <a:pt x="1" y="1036"/>
                      <a:pt x="1" y="1036"/>
                      <a:pt x="1" y="1036"/>
                    </a:cubicBezTo>
                    <a:cubicBezTo>
                      <a:pt x="2" y="1034"/>
                      <a:pt x="2" y="1034"/>
                      <a:pt x="2" y="1034"/>
                    </a:cubicBezTo>
                    <a:cubicBezTo>
                      <a:pt x="1" y="1036"/>
                      <a:pt x="1" y="1036"/>
                      <a:pt x="1" y="1036"/>
                    </a:cubicBezTo>
                    <a:cubicBezTo>
                      <a:pt x="1" y="1035"/>
                      <a:pt x="1" y="1035"/>
                      <a:pt x="1" y="1035"/>
                    </a:cubicBezTo>
                    <a:cubicBezTo>
                      <a:pt x="1" y="1036"/>
                      <a:pt x="1" y="1036"/>
                      <a:pt x="1" y="1036"/>
                    </a:cubicBezTo>
                    <a:cubicBezTo>
                      <a:pt x="1" y="1036"/>
                      <a:pt x="1" y="1036"/>
                      <a:pt x="1" y="1036"/>
                    </a:cubicBezTo>
                    <a:cubicBezTo>
                      <a:pt x="1" y="1035"/>
                      <a:pt x="1" y="1035"/>
                      <a:pt x="1" y="1035"/>
                    </a:cubicBezTo>
                    <a:cubicBezTo>
                      <a:pt x="1" y="1036"/>
                      <a:pt x="1" y="1036"/>
                      <a:pt x="1" y="1036"/>
                    </a:cubicBezTo>
                    <a:cubicBezTo>
                      <a:pt x="2" y="1036"/>
                      <a:pt x="9" y="1039"/>
                      <a:pt x="16" y="1043"/>
                    </a:cubicBezTo>
                    <a:cubicBezTo>
                      <a:pt x="20" y="1044"/>
                      <a:pt x="23" y="1046"/>
                      <a:pt x="26" y="1047"/>
                    </a:cubicBezTo>
                    <a:cubicBezTo>
                      <a:pt x="28" y="1048"/>
                      <a:pt x="29" y="1048"/>
                      <a:pt x="30" y="1049"/>
                    </a:cubicBezTo>
                    <a:cubicBezTo>
                      <a:pt x="30" y="1049"/>
                      <a:pt x="31" y="1049"/>
                      <a:pt x="31" y="1049"/>
                    </a:cubicBezTo>
                    <a:cubicBezTo>
                      <a:pt x="32" y="1049"/>
                      <a:pt x="32" y="1050"/>
                      <a:pt x="32" y="1050"/>
                    </a:cubicBezTo>
                    <a:cubicBezTo>
                      <a:pt x="33" y="1049"/>
                      <a:pt x="33" y="1049"/>
                      <a:pt x="33" y="1049"/>
                    </a:cubicBezTo>
                    <a:cubicBezTo>
                      <a:pt x="33" y="1049"/>
                      <a:pt x="33" y="1049"/>
                      <a:pt x="34" y="1049"/>
                    </a:cubicBezTo>
                    <a:cubicBezTo>
                      <a:pt x="34" y="1048"/>
                      <a:pt x="34" y="1048"/>
                      <a:pt x="34" y="1048"/>
                    </a:cubicBezTo>
                    <a:cubicBezTo>
                      <a:pt x="34" y="1047"/>
                      <a:pt x="33" y="1047"/>
                      <a:pt x="33" y="1047"/>
                    </a:cubicBezTo>
                    <a:cubicBezTo>
                      <a:pt x="31" y="1046"/>
                      <a:pt x="31" y="1046"/>
                      <a:pt x="31" y="1046"/>
                    </a:cubicBezTo>
                    <a:cubicBezTo>
                      <a:pt x="36" y="1046"/>
                      <a:pt x="36" y="1046"/>
                      <a:pt x="36" y="1046"/>
                    </a:cubicBezTo>
                    <a:cubicBezTo>
                      <a:pt x="37" y="1046"/>
                      <a:pt x="38" y="1046"/>
                      <a:pt x="38" y="1045"/>
                    </a:cubicBezTo>
                    <a:cubicBezTo>
                      <a:pt x="38" y="1044"/>
                      <a:pt x="38" y="1044"/>
                      <a:pt x="37" y="1043"/>
                    </a:cubicBezTo>
                    <a:cubicBezTo>
                      <a:pt x="36" y="1042"/>
                      <a:pt x="36" y="1042"/>
                      <a:pt x="36" y="1042"/>
                    </a:cubicBezTo>
                    <a:cubicBezTo>
                      <a:pt x="41" y="1042"/>
                      <a:pt x="41" y="1042"/>
                      <a:pt x="41" y="1042"/>
                    </a:cubicBezTo>
                    <a:cubicBezTo>
                      <a:pt x="42" y="1041"/>
                      <a:pt x="42" y="1041"/>
                      <a:pt x="42" y="1040"/>
                    </a:cubicBezTo>
                    <a:cubicBezTo>
                      <a:pt x="42" y="1040"/>
                      <a:pt x="42" y="1039"/>
                      <a:pt x="41" y="1039"/>
                    </a:cubicBezTo>
                    <a:cubicBezTo>
                      <a:pt x="41" y="1038"/>
                      <a:pt x="41" y="1038"/>
                      <a:pt x="41" y="1038"/>
                    </a:cubicBezTo>
                    <a:cubicBezTo>
                      <a:pt x="45" y="1036"/>
                      <a:pt x="45" y="1036"/>
                      <a:pt x="45" y="1036"/>
                    </a:cubicBezTo>
                    <a:cubicBezTo>
                      <a:pt x="45" y="1036"/>
                      <a:pt x="45" y="1035"/>
                      <a:pt x="45" y="1035"/>
                    </a:cubicBezTo>
                    <a:cubicBezTo>
                      <a:pt x="45" y="1034"/>
                      <a:pt x="45" y="1034"/>
                      <a:pt x="44" y="1033"/>
                    </a:cubicBezTo>
                    <a:cubicBezTo>
                      <a:pt x="44" y="1033"/>
                      <a:pt x="44" y="1033"/>
                      <a:pt x="44" y="1033"/>
                    </a:cubicBezTo>
                    <a:cubicBezTo>
                      <a:pt x="48" y="1031"/>
                      <a:pt x="48" y="1031"/>
                      <a:pt x="48" y="1031"/>
                    </a:cubicBezTo>
                    <a:cubicBezTo>
                      <a:pt x="49" y="1031"/>
                      <a:pt x="49" y="1030"/>
                      <a:pt x="49" y="1030"/>
                    </a:cubicBezTo>
                    <a:cubicBezTo>
                      <a:pt x="49" y="1029"/>
                      <a:pt x="49" y="1029"/>
                      <a:pt x="48" y="1028"/>
                    </a:cubicBezTo>
                    <a:cubicBezTo>
                      <a:pt x="45" y="1026"/>
                      <a:pt x="45" y="1026"/>
                      <a:pt x="45" y="1026"/>
                    </a:cubicBezTo>
                    <a:cubicBezTo>
                      <a:pt x="48" y="1024"/>
                      <a:pt x="48" y="1024"/>
                      <a:pt x="48" y="1024"/>
                    </a:cubicBezTo>
                    <a:cubicBezTo>
                      <a:pt x="48" y="1023"/>
                      <a:pt x="48" y="1023"/>
                      <a:pt x="48" y="1022"/>
                    </a:cubicBezTo>
                    <a:cubicBezTo>
                      <a:pt x="48" y="1022"/>
                      <a:pt x="48" y="1021"/>
                      <a:pt x="47" y="1021"/>
                    </a:cubicBezTo>
                    <a:cubicBezTo>
                      <a:pt x="45" y="1020"/>
                      <a:pt x="45" y="1020"/>
                      <a:pt x="45" y="1020"/>
                    </a:cubicBezTo>
                    <a:cubicBezTo>
                      <a:pt x="48" y="1018"/>
                      <a:pt x="48" y="1018"/>
                      <a:pt x="48" y="1018"/>
                    </a:cubicBezTo>
                    <a:cubicBezTo>
                      <a:pt x="48" y="1017"/>
                      <a:pt x="49" y="1017"/>
                      <a:pt x="49" y="1016"/>
                    </a:cubicBezTo>
                    <a:cubicBezTo>
                      <a:pt x="49" y="1016"/>
                      <a:pt x="48" y="1015"/>
                      <a:pt x="48" y="1015"/>
                    </a:cubicBezTo>
                    <a:cubicBezTo>
                      <a:pt x="46" y="1014"/>
                      <a:pt x="46" y="1014"/>
                      <a:pt x="46" y="1014"/>
                    </a:cubicBezTo>
                    <a:cubicBezTo>
                      <a:pt x="48" y="1013"/>
                      <a:pt x="48" y="1013"/>
                      <a:pt x="48" y="1013"/>
                    </a:cubicBezTo>
                    <a:cubicBezTo>
                      <a:pt x="49" y="1013"/>
                      <a:pt x="49" y="1013"/>
                      <a:pt x="49" y="1012"/>
                    </a:cubicBezTo>
                    <a:cubicBezTo>
                      <a:pt x="50" y="1012"/>
                      <a:pt x="49" y="1011"/>
                      <a:pt x="49" y="1011"/>
                    </a:cubicBezTo>
                    <a:cubicBezTo>
                      <a:pt x="44" y="1008"/>
                      <a:pt x="44" y="1008"/>
                      <a:pt x="44" y="1008"/>
                    </a:cubicBezTo>
                    <a:cubicBezTo>
                      <a:pt x="48" y="1005"/>
                      <a:pt x="48" y="1005"/>
                      <a:pt x="48" y="1005"/>
                    </a:cubicBezTo>
                    <a:cubicBezTo>
                      <a:pt x="49" y="1005"/>
                      <a:pt x="49" y="1004"/>
                      <a:pt x="49" y="1004"/>
                    </a:cubicBezTo>
                    <a:cubicBezTo>
                      <a:pt x="49" y="1003"/>
                      <a:pt x="49" y="1003"/>
                      <a:pt x="48" y="1003"/>
                    </a:cubicBezTo>
                    <a:cubicBezTo>
                      <a:pt x="45" y="1001"/>
                      <a:pt x="45" y="1001"/>
                      <a:pt x="45" y="1001"/>
                    </a:cubicBezTo>
                    <a:cubicBezTo>
                      <a:pt x="48" y="998"/>
                      <a:pt x="48" y="998"/>
                      <a:pt x="48" y="998"/>
                    </a:cubicBezTo>
                    <a:cubicBezTo>
                      <a:pt x="48" y="998"/>
                      <a:pt x="48" y="997"/>
                      <a:pt x="48" y="997"/>
                    </a:cubicBezTo>
                    <a:cubicBezTo>
                      <a:pt x="48" y="996"/>
                      <a:pt x="48" y="996"/>
                      <a:pt x="47" y="996"/>
                    </a:cubicBezTo>
                    <a:cubicBezTo>
                      <a:pt x="45" y="994"/>
                      <a:pt x="45" y="994"/>
                      <a:pt x="45" y="994"/>
                    </a:cubicBezTo>
                    <a:cubicBezTo>
                      <a:pt x="47" y="992"/>
                      <a:pt x="47" y="992"/>
                      <a:pt x="47" y="992"/>
                    </a:cubicBezTo>
                    <a:cubicBezTo>
                      <a:pt x="48" y="992"/>
                      <a:pt x="48" y="991"/>
                      <a:pt x="48" y="991"/>
                    </a:cubicBezTo>
                    <a:cubicBezTo>
                      <a:pt x="48" y="990"/>
                      <a:pt x="48" y="990"/>
                      <a:pt x="47" y="990"/>
                    </a:cubicBezTo>
                    <a:cubicBezTo>
                      <a:pt x="46" y="989"/>
                      <a:pt x="46" y="989"/>
                      <a:pt x="46" y="989"/>
                    </a:cubicBezTo>
                    <a:cubicBezTo>
                      <a:pt x="49" y="988"/>
                      <a:pt x="49" y="988"/>
                      <a:pt x="49" y="988"/>
                    </a:cubicBezTo>
                    <a:cubicBezTo>
                      <a:pt x="49" y="988"/>
                      <a:pt x="50" y="987"/>
                      <a:pt x="50" y="987"/>
                    </a:cubicBezTo>
                    <a:cubicBezTo>
                      <a:pt x="50" y="986"/>
                      <a:pt x="50" y="986"/>
                      <a:pt x="49" y="985"/>
                    </a:cubicBezTo>
                    <a:cubicBezTo>
                      <a:pt x="45" y="983"/>
                      <a:pt x="45" y="983"/>
                      <a:pt x="45" y="983"/>
                    </a:cubicBezTo>
                    <a:cubicBezTo>
                      <a:pt x="48" y="981"/>
                      <a:pt x="48" y="981"/>
                      <a:pt x="48" y="981"/>
                    </a:cubicBezTo>
                    <a:cubicBezTo>
                      <a:pt x="49" y="981"/>
                      <a:pt x="49" y="980"/>
                      <a:pt x="49" y="980"/>
                    </a:cubicBezTo>
                    <a:cubicBezTo>
                      <a:pt x="49" y="979"/>
                      <a:pt x="49" y="979"/>
                      <a:pt x="48" y="978"/>
                    </a:cubicBezTo>
                    <a:cubicBezTo>
                      <a:pt x="46" y="977"/>
                      <a:pt x="46" y="977"/>
                      <a:pt x="46" y="977"/>
                    </a:cubicBezTo>
                    <a:cubicBezTo>
                      <a:pt x="49" y="976"/>
                      <a:pt x="49" y="976"/>
                      <a:pt x="49" y="976"/>
                    </a:cubicBezTo>
                    <a:cubicBezTo>
                      <a:pt x="49" y="976"/>
                      <a:pt x="50" y="976"/>
                      <a:pt x="50" y="975"/>
                    </a:cubicBezTo>
                    <a:cubicBezTo>
                      <a:pt x="50" y="975"/>
                      <a:pt x="49" y="974"/>
                      <a:pt x="49" y="974"/>
                    </a:cubicBezTo>
                    <a:cubicBezTo>
                      <a:pt x="44" y="971"/>
                      <a:pt x="44" y="971"/>
                      <a:pt x="44" y="971"/>
                    </a:cubicBezTo>
                    <a:cubicBezTo>
                      <a:pt x="47" y="968"/>
                      <a:pt x="47" y="968"/>
                      <a:pt x="47" y="968"/>
                    </a:cubicBezTo>
                    <a:cubicBezTo>
                      <a:pt x="47" y="968"/>
                      <a:pt x="48" y="967"/>
                      <a:pt x="48" y="967"/>
                    </a:cubicBezTo>
                    <a:cubicBezTo>
                      <a:pt x="47" y="967"/>
                      <a:pt x="47" y="966"/>
                      <a:pt x="47" y="966"/>
                    </a:cubicBezTo>
                    <a:cubicBezTo>
                      <a:pt x="46" y="965"/>
                      <a:pt x="46" y="965"/>
                      <a:pt x="46" y="965"/>
                    </a:cubicBezTo>
                    <a:cubicBezTo>
                      <a:pt x="48" y="964"/>
                      <a:pt x="48" y="964"/>
                      <a:pt x="48" y="964"/>
                    </a:cubicBezTo>
                    <a:cubicBezTo>
                      <a:pt x="48" y="964"/>
                      <a:pt x="48" y="964"/>
                      <a:pt x="48" y="963"/>
                    </a:cubicBezTo>
                    <a:cubicBezTo>
                      <a:pt x="48" y="963"/>
                      <a:pt x="48" y="962"/>
                      <a:pt x="48" y="962"/>
                    </a:cubicBezTo>
                    <a:cubicBezTo>
                      <a:pt x="44" y="960"/>
                      <a:pt x="44" y="960"/>
                      <a:pt x="44" y="960"/>
                    </a:cubicBezTo>
                    <a:cubicBezTo>
                      <a:pt x="48" y="957"/>
                      <a:pt x="48" y="957"/>
                      <a:pt x="48" y="957"/>
                    </a:cubicBezTo>
                    <a:cubicBezTo>
                      <a:pt x="48" y="957"/>
                      <a:pt x="48" y="956"/>
                      <a:pt x="48" y="956"/>
                    </a:cubicBezTo>
                    <a:cubicBezTo>
                      <a:pt x="48" y="955"/>
                      <a:pt x="48" y="955"/>
                      <a:pt x="48" y="955"/>
                    </a:cubicBezTo>
                    <a:cubicBezTo>
                      <a:pt x="44" y="953"/>
                      <a:pt x="44" y="953"/>
                      <a:pt x="44" y="953"/>
                    </a:cubicBezTo>
                    <a:cubicBezTo>
                      <a:pt x="48" y="951"/>
                      <a:pt x="48" y="951"/>
                      <a:pt x="48" y="951"/>
                    </a:cubicBezTo>
                    <a:cubicBezTo>
                      <a:pt x="49" y="950"/>
                      <a:pt x="49" y="950"/>
                      <a:pt x="49" y="949"/>
                    </a:cubicBezTo>
                    <a:cubicBezTo>
                      <a:pt x="49" y="949"/>
                      <a:pt x="49" y="948"/>
                      <a:pt x="48" y="948"/>
                    </a:cubicBezTo>
                    <a:cubicBezTo>
                      <a:pt x="45" y="946"/>
                      <a:pt x="45" y="946"/>
                      <a:pt x="45" y="946"/>
                    </a:cubicBezTo>
                    <a:cubicBezTo>
                      <a:pt x="48" y="944"/>
                      <a:pt x="48" y="944"/>
                      <a:pt x="48" y="944"/>
                    </a:cubicBezTo>
                    <a:cubicBezTo>
                      <a:pt x="49" y="944"/>
                      <a:pt x="49" y="943"/>
                      <a:pt x="49" y="943"/>
                    </a:cubicBezTo>
                    <a:cubicBezTo>
                      <a:pt x="49" y="942"/>
                      <a:pt x="49" y="942"/>
                      <a:pt x="49" y="941"/>
                    </a:cubicBezTo>
                    <a:cubicBezTo>
                      <a:pt x="46" y="939"/>
                      <a:pt x="46" y="939"/>
                      <a:pt x="46" y="939"/>
                    </a:cubicBezTo>
                    <a:cubicBezTo>
                      <a:pt x="48" y="939"/>
                      <a:pt x="48" y="939"/>
                      <a:pt x="48" y="939"/>
                    </a:cubicBezTo>
                    <a:cubicBezTo>
                      <a:pt x="49" y="939"/>
                      <a:pt x="49" y="938"/>
                      <a:pt x="49" y="937"/>
                    </a:cubicBezTo>
                    <a:cubicBezTo>
                      <a:pt x="49" y="937"/>
                      <a:pt x="49" y="936"/>
                      <a:pt x="49" y="936"/>
                    </a:cubicBezTo>
                    <a:cubicBezTo>
                      <a:pt x="45" y="934"/>
                      <a:pt x="45" y="934"/>
                      <a:pt x="45" y="934"/>
                    </a:cubicBezTo>
                    <a:cubicBezTo>
                      <a:pt x="49" y="931"/>
                      <a:pt x="49" y="931"/>
                      <a:pt x="49" y="931"/>
                    </a:cubicBezTo>
                    <a:cubicBezTo>
                      <a:pt x="49" y="931"/>
                      <a:pt x="49" y="930"/>
                      <a:pt x="49" y="930"/>
                    </a:cubicBezTo>
                    <a:cubicBezTo>
                      <a:pt x="49" y="929"/>
                      <a:pt x="49" y="929"/>
                      <a:pt x="49" y="929"/>
                    </a:cubicBezTo>
                    <a:cubicBezTo>
                      <a:pt x="46" y="927"/>
                      <a:pt x="46" y="927"/>
                      <a:pt x="46" y="927"/>
                    </a:cubicBezTo>
                    <a:cubicBezTo>
                      <a:pt x="48" y="924"/>
                      <a:pt x="48" y="924"/>
                      <a:pt x="48" y="924"/>
                    </a:cubicBezTo>
                    <a:cubicBezTo>
                      <a:pt x="48" y="924"/>
                      <a:pt x="48" y="923"/>
                      <a:pt x="48" y="923"/>
                    </a:cubicBezTo>
                    <a:cubicBezTo>
                      <a:pt x="48" y="922"/>
                      <a:pt x="48" y="922"/>
                      <a:pt x="47" y="922"/>
                    </a:cubicBezTo>
                    <a:cubicBezTo>
                      <a:pt x="46" y="921"/>
                      <a:pt x="46" y="921"/>
                      <a:pt x="46" y="921"/>
                    </a:cubicBezTo>
                    <a:cubicBezTo>
                      <a:pt x="49" y="920"/>
                      <a:pt x="49" y="920"/>
                      <a:pt x="49" y="920"/>
                    </a:cubicBezTo>
                    <a:cubicBezTo>
                      <a:pt x="49" y="920"/>
                      <a:pt x="50" y="920"/>
                      <a:pt x="50" y="919"/>
                    </a:cubicBezTo>
                    <a:cubicBezTo>
                      <a:pt x="50" y="919"/>
                      <a:pt x="50" y="918"/>
                      <a:pt x="49" y="918"/>
                    </a:cubicBezTo>
                    <a:cubicBezTo>
                      <a:pt x="44" y="915"/>
                      <a:pt x="44" y="915"/>
                      <a:pt x="44" y="915"/>
                    </a:cubicBezTo>
                    <a:cubicBezTo>
                      <a:pt x="48" y="913"/>
                      <a:pt x="48" y="913"/>
                      <a:pt x="48" y="913"/>
                    </a:cubicBezTo>
                    <a:cubicBezTo>
                      <a:pt x="49" y="913"/>
                      <a:pt x="49" y="912"/>
                      <a:pt x="49" y="912"/>
                    </a:cubicBezTo>
                    <a:cubicBezTo>
                      <a:pt x="49" y="911"/>
                      <a:pt x="49" y="910"/>
                      <a:pt x="48" y="910"/>
                    </a:cubicBezTo>
                    <a:cubicBezTo>
                      <a:pt x="45" y="908"/>
                      <a:pt x="45" y="908"/>
                      <a:pt x="45" y="908"/>
                    </a:cubicBezTo>
                    <a:cubicBezTo>
                      <a:pt x="48" y="906"/>
                      <a:pt x="48" y="906"/>
                      <a:pt x="48" y="906"/>
                    </a:cubicBezTo>
                    <a:cubicBezTo>
                      <a:pt x="49" y="906"/>
                      <a:pt x="49" y="906"/>
                      <a:pt x="49" y="905"/>
                    </a:cubicBezTo>
                    <a:cubicBezTo>
                      <a:pt x="49" y="905"/>
                      <a:pt x="49" y="904"/>
                      <a:pt x="48" y="904"/>
                    </a:cubicBezTo>
                    <a:cubicBezTo>
                      <a:pt x="46" y="902"/>
                      <a:pt x="46" y="902"/>
                      <a:pt x="46" y="902"/>
                    </a:cubicBezTo>
                    <a:cubicBezTo>
                      <a:pt x="49" y="899"/>
                      <a:pt x="49" y="899"/>
                      <a:pt x="49" y="899"/>
                    </a:cubicBezTo>
                    <a:cubicBezTo>
                      <a:pt x="49" y="898"/>
                      <a:pt x="49" y="898"/>
                      <a:pt x="49" y="897"/>
                    </a:cubicBezTo>
                    <a:cubicBezTo>
                      <a:pt x="49" y="897"/>
                      <a:pt x="49" y="897"/>
                      <a:pt x="49" y="896"/>
                    </a:cubicBezTo>
                    <a:cubicBezTo>
                      <a:pt x="44" y="894"/>
                      <a:pt x="44" y="894"/>
                      <a:pt x="44" y="894"/>
                    </a:cubicBezTo>
                    <a:cubicBezTo>
                      <a:pt x="48" y="890"/>
                      <a:pt x="48" y="890"/>
                      <a:pt x="48" y="890"/>
                    </a:cubicBezTo>
                    <a:cubicBezTo>
                      <a:pt x="48" y="890"/>
                      <a:pt x="48" y="889"/>
                      <a:pt x="48" y="889"/>
                    </a:cubicBezTo>
                    <a:cubicBezTo>
                      <a:pt x="48" y="888"/>
                      <a:pt x="48" y="888"/>
                      <a:pt x="47" y="888"/>
                    </a:cubicBezTo>
                    <a:cubicBezTo>
                      <a:pt x="46" y="887"/>
                      <a:pt x="46" y="887"/>
                      <a:pt x="46" y="887"/>
                    </a:cubicBezTo>
                    <a:cubicBezTo>
                      <a:pt x="48" y="884"/>
                      <a:pt x="48" y="884"/>
                      <a:pt x="48" y="884"/>
                    </a:cubicBezTo>
                    <a:cubicBezTo>
                      <a:pt x="48" y="884"/>
                      <a:pt x="48" y="883"/>
                      <a:pt x="48" y="883"/>
                    </a:cubicBezTo>
                    <a:cubicBezTo>
                      <a:pt x="48" y="882"/>
                      <a:pt x="48" y="882"/>
                      <a:pt x="48" y="882"/>
                    </a:cubicBezTo>
                    <a:cubicBezTo>
                      <a:pt x="46" y="880"/>
                      <a:pt x="46" y="880"/>
                      <a:pt x="46" y="880"/>
                    </a:cubicBezTo>
                    <a:cubicBezTo>
                      <a:pt x="48" y="878"/>
                      <a:pt x="48" y="878"/>
                      <a:pt x="48" y="878"/>
                    </a:cubicBezTo>
                    <a:cubicBezTo>
                      <a:pt x="48" y="878"/>
                      <a:pt x="49" y="877"/>
                      <a:pt x="49" y="877"/>
                    </a:cubicBezTo>
                    <a:cubicBezTo>
                      <a:pt x="48" y="876"/>
                      <a:pt x="48" y="876"/>
                      <a:pt x="48" y="876"/>
                    </a:cubicBezTo>
                    <a:cubicBezTo>
                      <a:pt x="45" y="874"/>
                      <a:pt x="45" y="874"/>
                      <a:pt x="45" y="874"/>
                    </a:cubicBezTo>
                    <a:cubicBezTo>
                      <a:pt x="48" y="873"/>
                      <a:pt x="48" y="873"/>
                      <a:pt x="48" y="873"/>
                    </a:cubicBezTo>
                    <a:cubicBezTo>
                      <a:pt x="49" y="873"/>
                      <a:pt x="49" y="873"/>
                      <a:pt x="49" y="872"/>
                    </a:cubicBezTo>
                    <a:cubicBezTo>
                      <a:pt x="49" y="871"/>
                      <a:pt x="49" y="871"/>
                      <a:pt x="49" y="871"/>
                    </a:cubicBezTo>
                    <a:cubicBezTo>
                      <a:pt x="44" y="868"/>
                      <a:pt x="44" y="868"/>
                      <a:pt x="44" y="868"/>
                    </a:cubicBezTo>
                    <a:cubicBezTo>
                      <a:pt x="48" y="865"/>
                      <a:pt x="48" y="865"/>
                      <a:pt x="48" y="865"/>
                    </a:cubicBezTo>
                    <a:cubicBezTo>
                      <a:pt x="48" y="864"/>
                      <a:pt x="48" y="864"/>
                      <a:pt x="48" y="864"/>
                    </a:cubicBezTo>
                    <a:cubicBezTo>
                      <a:pt x="48" y="863"/>
                      <a:pt x="48" y="863"/>
                      <a:pt x="48" y="862"/>
                    </a:cubicBezTo>
                    <a:cubicBezTo>
                      <a:pt x="46" y="861"/>
                      <a:pt x="46" y="861"/>
                      <a:pt x="46" y="861"/>
                    </a:cubicBezTo>
                    <a:cubicBezTo>
                      <a:pt x="48" y="858"/>
                      <a:pt x="48" y="858"/>
                      <a:pt x="48" y="858"/>
                    </a:cubicBezTo>
                    <a:cubicBezTo>
                      <a:pt x="49" y="858"/>
                      <a:pt x="49" y="858"/>
                      <a:pt x="49" y="857"/>
                    </a:cubicBezTo>
                    <a:cubicBezTo>
                      <a:pt x="49" y="857"/>
                      <a:pt x="49" y="856"/>
                      <a:pt x="48" y="856"/>
                    </a:cubicBezTo>
                    <a:cubicBezTo>
                      <a:pt x="46" y="854"/>
                      <a:pt x="46" y="854"/>
                      <a:pt x="46" y="854"/>
                    </a:cubicBezTo>
                    <a:cubicBezTo>
                      <a:pt x="49" y="851"/>
                      <a:pt x="49" y="851"/>
                      <a:pt x="49" y="851"/>
                    </a:cubicBezTo>
                    <a:cubicBezTo>
                      <a:pt x="49" y="851"/>
                      <a:pt x="49" y="850"/>
                      <a:pt x="49" y="850"/>
                    </a:cubicBezTo>
                    <a:cubicBezTo>
                      <a:pt x="49" y="850"/>
                      <a:pt x="49" y="849"/>
                      <a:pt x="49" y="849"/>
                    </a:cubicBezTo>
                    <a:cubicBezTo>
                      <a:pt x="45" y="847"/>
                      <a:pt x="45" y="847"/>
                      <a:pt x="45" y="847"/>
                    </a:cubicBezTo>
                    <a:cubicBezTo>
                      <a:pt x="48" y="844"/>
                      <a:pt x="48" y="844"/>
                      <a:pt x="48" y="844"/>
                    </a:cubicBezTo>
                    <a:cubicBezTo>
                      <a:pt x="49" y="843"/>
                      <a:pt x="49" y="843"/>
                      <a:pt x="49" y="842"/>
                    </a:cubicBezTo>
                    <a:cubicBezTo>
                      <a:pt x="49" y="842"/>
                      <a:pt x="49" y="842"/>
                      <a:pt x="48" y="841"/>
                    </a:cubicBezTo>
                    <a:cubicBezTo>
                      <a:pt x="45" y="839"/>
                      <a:pt x="45" y="839"/>
                      <a:pt x="45" y="839"/>
                    </a:cubicBezTo>
                    <a:cubicBezTo>
                      <a:pt x="48" y="836"/>
                      <a:pt x="48" y="836"/>
                      <a:pt x="48" y="836"/>
                    </a:cubicBezTo>
                    <a:cubicBezTo>
                      <a:pt x="48" y="836"/>
                      <a:pt x="48" y="835"/>
                      <a:pt x="48" y="835"/>
                    </a:cubicBezTo>
                    <a:cubicBezTo>
                      <a:pt x="48" y="834"/>
                      <a:pt x="48" y="834"/>
                      <a:pt x="47" y="834"/>
                    </a:cubicBezTo>
                    <a:cubicBezTo>
                      <a:pt x="45" y="832"/>
                      <a:pt x="45" y="832"/>
                      <a:pt x="45" y="832"/>
                    </a:cubicBezTo>
                    <a:cubicBezTo>
                      <a:pt x="49" y="831"/>
                      <a:pt x="49" y="831"/>
                      <a:pt x="49" y="831"/>
                    </a:cubicBezTo>
                    <a:cubicBezTo>
                      <a:pt x="49" y="831"/>
                      <a:pt x="50" y="830"/>
                      <a:pt x="50" y="830"/>
                    </a:cubicBezTo>
                    <a:cubicBezTo>
                      <a:pt x="50" y="829"/>
                      <a:pt x="49" y="829"/>
                      <a:pt x="49" y="828"/>
                    </a:cubicBezTo>
                    <a:cubicBezTo>
                      <a:pt x="45" y="826"/>
                      <a:pt x="45" y="826"/>
                      <a:pt x="45" y="826"/>
                    </a:cubicBezTo>
                    <a:cubicBezTo>
                      <a:pt x="49" y="825"/>
                      <a:pt x="49" y="825"/>
                      <a:pt x="49" y="825"/>
                    </a:cubicBezTo>
                    <a:cubicBezTo>
                      <a:pt x="49" y="824"/>
                      <a:pt x="50" y="824"/>
                      <a:pt x="50" y="823"/>
                    </a:cubicBezTo>
                    <a:cubicBezTo>
                      <a:pt x="50" y="823"/>
                      <a:pt x="50" y="822"/>
                      <a:pt x="49" y="822"/>
                    </a:cubicBezTo>
                    <a:cubicBezTo>
                      <a:pt x="44" y="819"/>
                      <a:pt x="44" y="819"/>
                      <a:pt x="44" y="819"/>
                    </a:cubicBezTo>
                    <a:cubicBezTo>
                      <a:pt x="47" y="817"/>
                      <a:pt x="47" y="817"/>
                      <a:pt x="47" y="817"/>
                    </a:cubicBezTo>
                    <a:cubicBezTo>
                      <a:pt x="48" y="817"/>
                      <a:pt x="48" y="817"/>
                      <a:pt x="48" y="816"/>
                    </a:cubicBezTo>
                    <a:cubicBezTo>
                      <a:pt x="48" y="816"/>
                      <a:pt x="48" y="815"/>
                      <a:pt x="48" y="815"/>
                    </a:cubicBezTo>
                    <a:cubicBezTo>
                      <a:pt x="46" y="814"/>
                      <a:pt x="46" y="814"/>
                      <a:pt x="46" y="814"/>
                    </a:cubicBezTo>
                    <a:cubicBezTo>
                      <a:pt x="48" y="811"/>
                      <a:pt x="48" y="811"/>
                      <a:pt x="48" y="811"/>
                    </a:cubicBezTo>
                    <a:cubicBezTo>
                      <a:pt x="48" y="811"/>
                      <a:pt x="48" y="811"/>
                      <a:pt x="48" y="810"/>
                    </a:cubicBezTo>
                    <a:cubicBezTo>
                      <a:pt x="48" y="810"/>
                      <a:pt x="48" y="809"/>
                      <a:pt x="47" y="809"/>
                    </a:cubicBezTo>
                    <a:cubicBezTo>
                      <a:pt x="46" y="808"/>
                      <a:pt x="46" y="808"/>
                      <a:pt x="46" y="808"/>
                    </a:cubicBezTo>
                    <a:cubicBezTo>
                      <a:pt x="48" y="807"/>
                      <a:pt x="48" y="807"/>
                      <a:pt x="48" y="807"/>
                    </a:cubicBezTo>
                    <a:cubicBezTo>
                      <a:pt x="49" y="807"/>
                      <a:pt x="49" y="807"/>
                      <a:pt x="49" y="806"/>
                    </a:cubicBezTo>
                    <a:cubicBezTo>
                      <a:pt x="49" y="806"/>
                      <a:pt x="49" y="805"/>
                      <a:pt x="49" y="805"/>
                    </a:cubicBezTo>
                    <a:cubicBezTo>
                      <a:pt x="46" y="803"/>
                      <a:pt x="46" y="803"/>
                      <a:pt x="46" y="803"/>
                    </a:cubicBezTo>
                    <a:cubicBezTo>
                      <a:pt x="48" y="801"/>
                      <a:pt x="48" y="801"/>
                      <a:pt x="48" y="801"/>
                    </a:cubicBezTo>
                    <a:cubicBezTo>
                      <a:pt x="48" y="801"/>
                      <a:pt x="48" y="801"/>
                      <a:pt x="48" y="800"/>
                    </a:cubicBezTo>
                    <a:cubicBezTo>
                      <a:pt x="48" y="800"/>
                      <a:pt x="48" y="799"/>
                      <a:pt x="48" y="799"/>
                    </a:cubicBezTo>
                    <a:cubicBezTo>
                      <a:pt x="45" y="797"/>
                      <a:pt x="45" y="797"/>
                      <a:pt x="45" y="797"/>
                    </a:cubicBezTo>
                    <a:cubicBezTo>
                      <a:pt x="47" y="797"/>
                      <a:pt x="47" y="797"/>
                      <a:pt x="47" y="797"/>
                    </a:cubicBezTo>
                    <a:cubicBezTo>
                      <a:pt x="48" y="797"/>
                      <a:pt x="48" y="796"/>
                      <a:pt x="48" y="795"/>
                    </a:cubicBezTo>
                    <a:cubicBezTo>
                      <a:pt x="49" y="795"/>
                      <a:pt x="48" y="794"/>
                      <a:pt x="48" y="794"/>
                    </a:cubicBezTo>
                    <a:cubicBezTo>
                      <a:pt x="45" y="792"/>
                      <a:pt x="45" y="792"/>
                      <a:pt x="45" y="792"/>
                    </a:cubicBezTo>
                    <a:cubicBezTo>
                      <a:pt x="48" y="791"/>
                      <a:pt x="48" y="791"/>
                      <a:pt x="48" y="791"/>
                    </a:cubicBezTo>
                    <a:cubicBezTo>
                      <a:pt x="48" y="790"/>
                      <a:pt x="48" y="790"/>
                      <a:pt x="48" y="789"/>
                    </a:cubicBezTo>
                    <a:cubicBezTo>
                      <a:pt x="48" y="789"/>
                      <a:pt x="48" y="788"/>
                      <a:pt x="48" y="788"/>
                    </a:cubicBezTo>
                    <a:cubicBezTo>
                      <a:pt x="45" y="786"/>
                      <a:pt x="45" y="786"/>
                      <a:pt x="45" y="786"/>
                    </a:cubicBezTo>
                    <a:cubicBezTo>
                      <a:pt x="49" y="784"/>
                      <a:pt x="49" y="784"/>
                      <a:pt x="49" y="784"/>
                    </a:cubicBezTo>
                    <a:cubicBezTo>
                      <a:pt x="49" y="784"/>
                      <a:pt x="50" y="783"/>
                      <a:pt x="50" y="783"/>
                    </a:cubicBezTo>
                    <a:cubicBezTo>
                      <a:pt x="50" y="782"/>
                      <a:pt x="49" y="782"/>
                      <a:pt x="49" y="781"/>
                    </a:cubicBezTo>
                    <a:cubicBezTo>
                      <a:pt x="46" y="780"/>
                      <a:pt x="46" y="780"/>
                      <a:pt x="46" y="780"/>
                    </a:cubicBezTo>
                    <a:cubicBezTo>
                      <a:pt x="48" y="779"/>
                      <a:pt x="48" y="779"/>
                      <a:pt x="48" y="779"/>
                    </a:cubicBezTo>
                    <a:cubicBezTo>
                      <a:pt x="49" y="779"/>
                      <a:pt x="49" y="778"/>
                      <a:pt x="49" y="778"/>
                    </a:cubicBezTo>
                    <a:cubicBezTo>
                      <a:pt x="49" y="777"/>
                      <a:pt x="49" y="777"/>
                      <a:pt x="49" y="776"/>
                    </a:cubicBezTo>
                    <a:cubicBezTo>
                      <a:pt x="46" y="775"/>
                      <a:pt x="46" y="775"/>
                      <a:pt x="46" y="775"/>
                    </a:cubicBezTo>
                    <a:cubicBezTo>
                      <a:pt x="49" y="774"/>
                      <a:pt x="49" y="774"/>
                      <a:pt x="49" y="774"/>
                    </a:cubicBezTo>
                    <a:cubicBezTo>
                      <a:pt x="49" y="773"/>
                      <a:pt x="50" y="773"/>
                      <a:pt x="50" y="772"/>
                    </a:cubicBezTo>
                    <a:cubicBezTo>
                      <a:pt x="50" y="772"/>
                      <a:pt x="49" y="771"/>
                      <a:pt x="49" y="771"/>
                    </a:cubicBezTo>
                    <a:cubicBezTo>
                      <a:pt x="45" y="769"/>
                      <a:pt x="45" y="769"/>
                      <a:pt x="45" y="769"/>
                    </a:cubicBezTo>
                    <a:cubicBezTo>
                      <a:pt x="47" y="767"/>
                      <a:pt x="47" y="767"/>
                      <a:pt x="47" y="767"/>
                    </a:cubicBezTo>
                    <a:cubicBezTo>
                      <a:pt x="48" y="767"/>
                      <a:pt x="48" y="767"/>
                      <a:pt x="48" y="766"/>
                    </a:cubicBezTo>
                    <a:cubicBezTo>
                      <a:pt x="48" y="766"/>
                      <a:pt x="48" y="765"/>
                      <a:pt x="47" y="765"/>
                    </a:cubicBezTo>
                    <a:cubicBezTo>
                      <a:pt x="46" y="764"/>
                      <a:pt x="46" y="764"/>
                      <a:pt x="46" y="764"/>
                    </a:cubicBezTo>
                    <a:cubicBezTo>
                      <a:pt x="48" y="764"/>
                      <a:pt x="48" y="764"/>
                      <a:pt x="48" y="764"/>
                    </a:cubicBezTo>
                    <a:cubicBezTo>
                      <a:pt x="49" y="764"/>
                      <a:pt x="50" y="763"/>
                      <a:pt x="50" y="763"/>
                    </a:cubicBezTo>
                    <a:cubicBezTo>
                      <a:pt x="50" y="762"/>
                      <a:pt x="49" y="761"/>
                      <a:pt x="49" y="761"/>
                    </a:cubicBezTo>
                    <a:cubicBezTo>
                      <a:pt x="44" y="758"/>
                      <a:pt x="44" y="758"/>
                      <a:pt x="44" y="758"/>
                    </a:cubicBezTo>
                    <a:cubicBezTo>
                      <a:pt x="48" y="757"/>
                      <a:pt x="48" y="757"/>
                      <a:pt x="48" y="757"/>
                    </a:cubicBezTo>
                    <a:cubicBezTo>
                      <a:pt x="48" y="756"/>
                      <a:pt x="48" y="756"/>
                      <a:pt x="48" y="755"/>
                    </a:cubicBezTo>
                    <a:cubicBezTo>
                      <a:pt x="48" y="755"/>
                      <a:pt x="48" y="754"/>
                      <a:pt x="48" y="754"/>
                    </a:cubicBezTo>
                    <a:cubicBezTo>
                      <a:pt x="46" y="753"/>
                      <a:pt x="46" y="753"/>
                      <a:pt x="46" y="753"/>
                    </a:cubicBezTo>
                    <a:cubicBezTo>
                      <a:pt x="48" y="752"/>
                      <a:pt x="48" y="752"/>
                      <a:pt x="48" y="752"/>
                    </a:cubicBezTo>
                    <a:cubicBezTo>
                      <a:pt x="49" y="752"/>
                      <a:pt x="49" y="751"/>
                      <a:pt x="49" y="751"/>
                    </a:cubicBezTo>
                    <a:cubicBezTo>
                      <a:pt x="49" y="750"/>
                      <a:pt x="49" y="749"/>
                      <a:pt x="48" y="749"/>
                    </a:cubicBezTo>
                    <a:cubicBezTo>
                      <a:pt x="45" y="747"/>
                      <a:pt x="45" y="747"/>
                      <a:pt x="45" y="747"/>
                    </a:cubicBezTo>
                    <a:cubicBezTo>
                      <a:pt x="49" y="745"/>
                      <a:pt x="49" y="745"/>
                      <a:pt x="49" y="745"/>
                    </a:cubicBezTo>
                    <a:cubicBezTo>
                      <a:pt x="49" y="745"/>
                      <a:pt x="49" y="745"/>
                      <a:pt x="49" y="744"/>
                    </a:cubicBezTo>
                    <a:cubicBezTo>
                      <a:pt x="50" y="744"/>
                      <a:pt x="49" y="743"/>
                      <a:pt x="49" y="743"/>
                    </a:cubicBezTo>
                    <a:cubicBezTo>
                      <a:pt x="46" y="741"/>
                      <a:pt x="46" y="741"/>
                      <a:pt x="46" y="741"/>
                    </a:cubicBezTo>
                    <a:cubicBezTo>
                      <a:pt x="48" y="737"/>
                      <a:pt x="48" y="737"/>
                      <a:pt x="48" y="737"/>
                    </a:cubicBezTo>
                    <a:cubicBezTo>
                      <a:pt x="48" y="737"/>
                      <a:pt x="49" y="737"/>
                      <a:pt x="48" y="736"/>
                    </a:cubicBezTo>
                    <a:cubicBezTo>
                      <a:pt x="48" y="736"/>
                      <a:pt x="48" y="736"/>
                      <a:pt x="48" y="735"/>
                    </a:cubicBezTo>
                    <a:cubicBezTo>
                      <a:pt x="45" y="734"/>
                      <a:pt x="45" y="734"/>
                      <a:pt x="45" y="734"/>
                    </a:cubicBezTo>
                    <a:cubicBezTo>
                      <a:pt x="48" y="733"/>
                      <a:pt x="48" y="733"/>
                      <a:pt x="48" y="733"/>
                    </a:cubicBezTo>
                    <a:cubicBezTo>
                      <a:pt x="48" y="733"/>
                      <a:pt x="49" y="732"/>
                      <a:pt x="49" y="732"/>
                    </a:cubicBezTo>
                    <a:cubicBezTo>
                      <a:pt x="49" y="731"/>
                      <a:pt x="48" y="731"/>
                      <a:pt x="48" y="730"/>
                    </a:cubicBezTo>
                    <a:cubicBezTo>
                      <a:pt x="46" y="729"/>
                      <a:pt x="46" y="729"/>
                      <a:pt x="46" y="729"/>
                    </a:cubicBezTo>
                    <a:cubicBezTo>
                      <a:pt x="49" y="728"/>
                      <a:pt x="49" y="728"/>
                      <a:pt x="49" y="728"/>
                    </a:cubicBezTo>
                    <a:cubicBezTo>
                      <a:pt x="49" y="728"/>
                      <a:pt x="50" y="727"/>
                      <a:pt x="50" y="727"/>
                    </a:cubicBezTo>
                    <a:cubicBezTo>
                      <a:pt x="50" y="726"/>
                      <a:pt x="49" y="726"/>
                      <a:pt x="49" y="725"/>
                    </a:cubicBezTo>
                    <a:cubicBezTo>
                      <a:pt x="45" y="723"/>
                      <a:pt x="45" y="723"/>
                      <a:pt x="45" y="723"/>
                    </a:cubicBezTo>
                    <a:cubicBezTo>
                      <a:pt x="48" y="720"/>
                      <a:pt x="48" y="720"/>
                      <a:pt x="48" y="720"/>
                    </a:cubicBezTo>
                    <a:cubicBezTo>
                      <a:pt x="48" y="719"/>
                      <a:pt x="48" y="719"/>
                      <a:pt x="48" y="719"/>
                    </a:cubicBezTo>
                    <a:cubicBezTo>
                      <a:pt x="48" y="718"/>
                      <a:pt x="48" y="718"/>
                      <a:pt x="48" y="718"/>
                    </a:cubicBezTo>
                    <a:cubicBezTo>
                      <a:pt x="45" y="716"/>
                      <a:pt x="45" y="716"/>
                      <a:pt x="45" y="716"/>
                    </a:cubicBezTo>
                    <a:cubicBezTo>
                      <a:pt x="48" y="713"/>
                      <a:pt x="48" y="713"/>
                      <a:pt x="48" y="713"/>
                    </a:cubicBezTo>
                    <a:cubicBezTo>
                      <a:pt x="48" y="713"/>
                      <a:pt x="48" y="712"/>
                      <a:pt x="48" y="712"/>
                    </a:cubicBezTo>
                    <a:cubicBezTo>
                      <a:pt x="48" y="711"/>
                      <a:pt x="47" y="711"/>
                      <a:pt x="47" y="711"/>
                    </a:cubicBezTo>
                    <a:cubicBezTo>
                      <a:pt x="46" y="710"/>
                      <a:pt x="46" y="710"/>
                      <a:pt x="46" y="710"/>
                    </a:cubicBezTo>
                    <a:cubicBezTo>
                      <a:pt x="49" y="707"/>
                      <a:pt x="49" y="707"/>
                      <a:pt x="49" y="707"/>
                    </a:cubicBezTo>
                    <a:cubicBezTo>
                      <a:pt x="49" y="707"/>
                      <a:pt x="49" y="706"/>
                      <a:pt x="49" y="706"/>
                    </a:cubicBezTo>
                    <a:cubicBezTo>
                      <a:pt x="49" y="705"/>
                      <a:pt x="49" y="705"/>
                      <a:pt x="49" y="705"/>
                    </a:cubicBezTo>
                    <a:cubicBezTo>
                      <a:pt x="45" y="703"/>
                      <a:pt x="45" y="703"/>
                      <a:pt x="45" y="703"/>
                    </a:cubicBezTo>
                    <a:cubicBezTo>
                      <a:pt x="47" y="702"/>
                      <a:pt x="47" y="702"/>
                      <a:pt x="47" y="702"/>
                    </a:cubicBezTo>
                    <a:cubicBezTo>
                      <a:pt x="48" y="702"/>
                      <a:pt x="48" y="701"/>
                      <a:pt x="48" y="701"/>
                    </a:cubicBezTo>
                    <a:cubicBezTo>
                      <a:pt x="48" y="700"/>
                      <a:pt x="48" y="699"/>
                      <a:pt x="48" y="699"/>
                    </a:cubicBezTo>
                    <a:cubicBezTo>
                      <a:pt x="46" y="698"/>
                      <a:pt x="46" y="698"/>
                      <a:pt x="46" y="698"/>
                    </a:cubicBezTo>
                    <a:cubicBezTo>
                      <a:pt x="49" y="695"/>
                      <a:pt x="49" y="695"/>
                      <a:pt x="49" y="695"/>
                    </a:cubicBezTo>
                    <a:cubicBezTo>
                      <a:pt x="50" y="695"/>
                      <a:pt x="50" y="694"/>
                      <a:pt x="50" y="694"/>
                    </a:cubicBezTo>
                    <a:cubicBezTo>
                      <a:pt x="50" y="693"/>
                      <a:pt x="50" y="693"/>
                      <a:pt x="49" y="693"/>
                    </a:cubicBezTo>
                    <a:cubicBezTo>
                      <a:pt x="45" y="690"/>
                      <a:pt x="45" y="690"/>
                      <a:pt x="45" y="690"/>
                    </a:cubicBezTo>
                    <a:cubicBezTo>
                      <a:pt x="49" y="689"/>
                      <a:pt x="49" y="689"/>
                      <a:pt x="49" y="689"/>
                    </a:cubicBezTo>
                    <a:cubicBezTo>
                      <a:pt x="49" y="689"/>
                      <a:pt x="49" y="688"/>
                      <a:pt x="49" y="687"/>
                    </a:cubicBezTo>
                    <a:cubicBezTo>
                      <a:pt x="50" y="687"/>
                      <a:pt x="49" y="686"/>
                      <a:pt x="49" y="686"/>
                    </a:cubicBezTo>
                    <a:cubicBezTo>
                      <a:pt x="46" y="684"/>
                      <a:pt x="46" y="684"/>
                      <a:pt x="46" y="684"/>
                    </a:cubicBezTo>
                    <a:cubicBezTo>
                      <a:pt x="49" y="682"/>
                      <a:pt x="49" y="682"/>
                      <a:pt x="49" y="682"/>
                    </a:cubicBezTo>
                    <a:cubicBezTo>
                      <a:pt x="49" y="681"/>
                      <a:pt x="49" y="681"/>
                      <a:pt x="49" y="680"/>
                    </a:cubicBezTo>
                    <a:cubicBezTo>
                      <a:pt x="49" y="680"/>
                      <a:pt x="49" y="680"/>
                      <a:pt x="49" y="679"/>
                    </a:cubicBezTo>
                    <a:cubicBezTo>
                      <a:pt x="46" y="678"/>
                      <a:pt x="46" y="678"/>
                      <a:pt x="46" y="678"/>
                    </a:cubicBezTo>
                    <a:cubicBezTo>
                      <a:pt x="49" y="675"/>
                      <a:pt x="49" y="675"/>
                      <a:pt x="49" y="675"/>
                    </a:cubicBezTo>
                    <a:cubicBezTo>
                      <a:pt x="49" y="675"/>
                      <a:pt x="49" y="675"/>
                      <a:pt x="49" y="674"/>
                    </a:cubicBezTo>
                    <a:cubicBezTo>
                      <a:pt x="49" y="674"/>
                      <a:pt x="49" y="673"/>
                      <a:pt x="49" y="673"/>
                    </a:cubicBezTo>
                    <a:cubicBezTo>
                      <a:pt x="46" y="671"/>
                      <a:pt x="46" y="671"/>
                      <a:pt x="46" y="671"/>
                    </a:cubicBezTo>
                    <a:cubicBezTo>
                      <a:pt x="48" y="670"/>
                      <a:pt x="48" y="670"/>
                      <a:pt x="48" y="670"/>
                    </a:cubicBezTo>
                    <a:cubicBezTo>
                      <a:pt x="49" y="670"/>
                      <a:pt x="49" y="670"/>
                      <a:pt x="49" y="669"/>
                    </a:cubicBezTo>
                    <a:cubicBezTo>
                      <a:pt x="49" y="669"/>
                      <a:pt x="49" y="668"/>
                      <a:pt x="49" y="668"/>
                    </a:cubicBezTo>
                    <a:cubicBezTo>
                      <a:pt x="45" y="665"/>
                      <a:pt x="45" y="665"/>
                      <a:pt x="45" y="665"/>
                    </a:cubicBezTo>
                    <a:cubicBezTo>
                      <a:pt x="48" y="661"/>
                      <a:pt x="48" y="661"/>
                      <a:pt x="48" y="661"/>
                    </a:cubicBezTo>
                    <a:cubicBezTo>
                      <a:pt x="48" y="661"/>
                      <a:pt x="48" y="661"/>
                      <a:pt x="48" y="660"/>
                    </a:cubicBezTo>
                    <a:cubicBezTo>
                      <a:pt x="48" y="660"/>
                      <a:pt x="48" y="659"/>
                      <a:pt x="47" y="659"/>
                    </a:cubicBezTo>
                    <a:cubicBezTo>
                      <a:pt x="45" y="658"/>
                      <a:pt x="45" y="658"/>
                      <a:pt x="45" y="658"/>
                    </a:cubicBezTo>
                    <a:cubicBezTo>
                      <a:pt x="49" y="656"/>
                      <a:pt x="49" y="656"/>
                      <a:pt x="49" y="656"/>
                    </a:cubicBezTo>
                    <a:cubicBezTo>
                      <a:pt x="49" y="655"/>
                      <a:pt x="50" y="655"/>
                      <a:pt x="50" y="654"/>
                    </a:cubicBezTo>
                    <a:cubicBezTo>
                      <a:pt x="50" y="654"/>
                      <a:pt x="50" y="653"/>
                      <a:pt x="49" y="653"/>
                    </a:cubicBezTo>
                    <a:cubicBezTo>
                      <a:pt x="45" y="650"/>
                      <a:pt x="45" y="650"/>
                      <a:pt x="45" y="650"/>
                    </a:cubicBezTo>
                    <a:cubicBezTo>
                      <a:pt x="49" y="648"/>
                      <a:pt x="49" y="648"/>
                      <a:pt x="49" y="648"/>
                    </a:cubicBezTo>
                    <a:cubicBezTo>
                      <a:pt x="49" y="648"/>
                      <a:pt x="50" y="648"/>
                      <a:pt x="50" y="647"/>
                    </a:cubicBezTo>
                    <a:cubicBezTo>
                      <a:pt x="50" y="647"/>
                      <a:pt x="49" y="646"/>
                      <a:pt x="49" y="646"/>
                    </a:cubicBezTo>
                    <a:cubicBezTo>
                      <a:pt x="45" y="644"/>
                      <a:pt x="45" y="644"/>
                      <a:pt x="45" y="644"/>
                    </a:cubicBezTo>
                    <a:cubicBezTo>
                      <a:pt x="48" y="642"/>
                      <a:pt x="48" y="642"/>
                      <a:pt x="48" y="642"/>
                    </a:cubicBezTo>
                    <a:cubicBezTo>
                      <a:pt x="48" y="641"/>
                      <a:pt x="48" y="641"/>
                      <a:pt x="48" y="640"/>
                    </a:cubicBezTo>
                    <a:cubicBezTo>
                      <a:pt x="48" y="640"/>
                      <a:pt x="48" y="639"/>
                      <a:pt x="48" y="639"/>
                    </a:cubicBezTo>
                    <a:cubicBezTo>
                      <a:pt x="45" y="637"/>
                      <a:pt x="45" y="637"/>
                      <a:pt x="45" y="637"/>
                    </a:cubicBezTo>
                    <a:cubicBezTo>
                      <a:pt x="48" y="635"/>
                      <a:pt x="48" y="635"/>
                      <a:pt x="48" y="635"/>
                    </a:cubicBezTo>
                    <a:cubicBezTo>
                      <a:pt x="49" y="635"/>
                      <a:pt x="49" y="634"/>
                      <a:pt x="49" y="634"/>
                    </a:cubicBezTo>
                    <a:cubicBezTo>
                      <a:pt x="49" y="633"/>
                      <a:pt x="49" y="633"/>
                      <a:pt x="48" y="633"/>
                    </a:cubicBezTo>
                    <a:cubicBezTo>
                      <a:pt x="45" y="630"/>
                      <a:pt x="45" y="630"/>
                      <a:pt x="45" y="630"/>
                    </a:cubicBezTo>
                    <a:cubicBezTo>
                      <a:pt x="48" y="628"/>
                      <a:pt x="48" y="628"/>
                      <a:pt x="48" y="628"/>
                    </a:cubicBezTo>
                    <a:cubicBezTo>
                      <a:pt x="48" y="628"/>
                      <a:pt x="49" y="628"/>
                      <a:pt x="49" y="627"/>
                    </a:cubicBezTo>
                    <a:cubicBezTo>
                      <a:pt x="48" y="627"/>
                      <a:pt x="48" y="626"/>
                      <a:pt x="48" y="626"/>
                    </a:cubicBezTo>
                    <a:cubicBezTo>
                      <a:pt x="45" y="624"/>
                      <a:pt x="45" y="624"/>
                      <a:pt x="45" y="624"/>
                    </a:cubicBezTo>
                    <a:cubicBezTo>
                      <a:pt x="48" y="622"/>
                      <a:pt x="48" y="622"/>
                      <a:pt x="48" y="622"/>
                    </a:cubicBezTo>
                    <a:cubicBezTo>
                      <a:pt x="48" y="622"/>
                      <a:pt x="48" y="622"/>
                      <a:pt x="48" y="621"/>
                    </a:cubicBezTo>
                    <a:cubicBezTo>
                      <a:pt x="48" y="621"/>
                      <a:pt x="48" y="620"/>
                      <a:pt x="48" y="620"/>
                    </a:cubicBezTo>
                    <a:cubicBezTo>
                      <a:pt x="46" y="619"/>
                      <a:pt x="46" y="619"/>
                      <a:pt x="46" y="619"/>
                    </a:cubicBezTo>
                    <a:cubicBezTo>
                      <a:pt x="49" y="616"/>
                      <a:pt x="49" y="616"/>
                      <a:pt x="49" y="616"/>
                    </a:cubicBezTo>
                    <a:cubicBezTo>
                      <a:pt x="49" y="615"/>
                      <a:pt x="49" y="615"/>
                      <a:pt x="49" y="614"/>
                    </a:cubicBezTo>
                    <a:cubicBezTo>
                      <a:pt x="49" y="614"/>
                      <a:pt x="49" y="614"/>
                      <a:pt x="49" y="613"/>
                    </a:cubicBezTo>
                    <a:cubicBezTo>
                      <a:pt x="45" y="611"/>
                      <a:pt x="45" y="611"/>
                      <a:pt x="45" y="611"/>
                    </a:cubicBezTo>
                    <a:cubicBezTo>
                      <a:pt x="49" y="608"/>
                      <a:pt x="49" y="608"/>
                      <a:pt x="49" y="608"/>
                    </a:cubicBezTo>
                    <a:cubicBezTo>
                      <a:pt x="49" y="608"/>
                      <a:pt x="49" y="607"/>
                      <a:pt x="49" y="607"/>
                    </a:cubicBezTo>
                    <a:cubicBezTo>
                      <a:pt x="49" y="607"/>
                      <a:pt x="49" y="606"/>
                      <a:pt x="48" y="606"/>
                    </a:cubicBezTo>
                    <a:cubicBezTo>
                      <a:pt x="45" y="604"/>
                      <a:pt x="45" y="604"/>
                      <a:pt x="45" y="604"/>
                    </a:cubicBezTo>
                    <a:cubicBezTo>
                      <a:pt x="48" y="602"/>
                      <a:pt x="48" y="602"/>
                      <a:pt x="48" y="602"/>
                    </a:cubicBezTo>
                    <a:cubicBezTo>
                      <a:pt x="49" y="601"/>
                      <a:pt x="49" y="601"/>
                      <a:pt x="49" y="600"/>
                    </a:cubicBezTo>
                    <a:cubicBezTo>
                      <a:pt x="49" y="600"/>
                      <a:pt x="49" y="600"/>
                      <a:pt x="48" y="599"/>
                    </a:cubicBezTo>
                    <a:cubicBezTo>
                      <a:pt x="46" y="598"/>
                      <a:pt x="46" y="598"/>
                      <a:pt x="46" y="598"/>
                    </a:cubicBezTo>
                    <a:cubicBezTo>
                      <a:pt x="48" y="597"/>
                      <a:pt x="48" y="597"/>
                      <a:pt x="48" y="597"/>
                    </a:cubicBezTo>
                    <a:cubicBezTo>
                      <a:pt x="49" y="597"/>
                      <a:pt x="49" y="596"/>
                      <a:pt x="49" y="596"/>
                    </a:cubicBezTo>
                    <a:cubicBezTo>
                      <a:pt x="49" y="595"/>
                      <a:pt x="49" y="595"/>
                      <a:pt x="49" y="594"/>
                    </a:cubicBezTo>
                    <a:cubicBezTo>
                      <a:pt x="46" y="592"/>
                      <a:pt x="46" y="592"/>
                      <a:pt x="46" y="592"/>
                    </a:cubicBezTo>
                    <a:cubicBezTo>
                      <a:pt x="48" y="590"/>
                      <a:pt x="48" y="590"/>
                      <a:pt x="48" y="590"/>
                    </a:cubicBezTo>
                    <a:cubicBezTo>
                      <a:pt x="48" y="590"/>
                      <a:pt x="48" y="589"/>
                      <a:pt x="48" y="589"/>
                    </a:cubicBezTo>
                    <a:cubicBezTo>
                      <a:pt x="48" y="588"/>
                      <a:pt x="48" y="588"/>
                      <a:pt x="47" y="588"/>
                    </a:cubicBezTo>
                    <a:cubicBezTo>
                      <a:pt x="45" y="586"/>
                      <a:pt x="45" y="586"/>
                      <a:pt x="45" y="586"/>
                    </a:cubicBezTo>
                    <a:cubicBezTo>
                      <a:pt x="48" y="584"/>
                      <a:pt x="48" y="584"/>
                      <a:pt x="48" y="584"/>
                    </a:cubicBezTo>
                    <a:cubicBezTo>
                      <a:pt x="49" y="584"/>
                      <a:pt x="49" y="584"/>
                      <a:pt x="49" y="583"/>
                    </a:cubicBezTo>
                    <a:cubicBezTo>
                      <a:pt x="49" y="583"/>
                      <a:pt x="49" y="582"/>
                      <a:pt x="48" y="582"/>
                    </a:cubicBezTo>
                    <a:cubicBezTo>
                      <a:pt x="46" y="580"/>
                      <a:pt x="46" y="580"/>
                      <a:pt x="46" y="580"/>
                    </a:cubicBezTo>
                    <a:cubicBezTo>
                      <a:pt x="49" y="580"/>
                      <a:pt x="49" y="580"/>
                      <a:pt x="49" y="580"/>
                    </a:cubicBezTo>
                    <a:cubicBezTo>
                      <a:pt x="49" y="579"/>
                      <a:pt x="50" y="579"/>
                      <a:pt x="50" y="578"/>
                    </a:cubicBezTo>
                    <a:cubicBezTo>
                      <a:pt x="50" y="578"/>
                      <a:pt x="50" y="577"/>
                      <a:pt x="49" y="577"/>
                    </a:cubicBezTo>
                    <a:cubicBezTo>
                      <a:pt x="45" y="574"/>
                      <a:pt x="45" y="574"/>
                      <a:pt x="45" y="574"/>
                    </a:cubicBezTo>
                    <a:cubicBezTo>
                      <a:pt x="48" y="573"/>
                      <a:pt x="48" y="573"/>
                      <a:pt x="48" y="573"/>
                    </a:cubicBezTo>
                    <a:cubicBezTo>
                      <a:pt x="48" y="573"/>
                      <a:pt x="49" y="572"/>
                      <a:pt x="49" y="572"/>
                    </a:cubicBezTo>
                    <a:cubicBezTo>
                      <a:pt x="49" y="571"/>
                      <a:pt x="48" y="571"/>
                      <a:pt x="48" y="570"/>
                    </a:cubicBezTo>
                    <a:cubicBezTo>
                      <a:pt x="45" y="568"/>
                      <a:pt x="45" y="568"/>
                      <a:pt x="45" y="568"/>
                    </a:cubicBezTo>
                    <a:cubicBezTo>
                      <a:pt x="47" y="566"/>
                      <a:pt x="47" y="566"/>
                      <a:pt x="47" y="566"/>
                    </a:cubicBezTo>
                    <a:cubicBezTo>
                      <a:pt x="48" y="565"/>
                      <a:pt x="48" y="565"/>
                      <a:pt x="48" y="564"/>
                    </a:cubicBezTo>
                    <a:cubicBezTo>
                      <a:pt x="48" y="564"/>
                      <a:pt x="48" y="564"/>
                      <a:pt x="47" y="563"/>
                    </a:cubicBezTo>
                    <a:cubicBezTo>
                      <a:pt x="44" y="562"/>
                      <a:pt x="44" y="562"/>
                      <a:pt x="44" y="562"/>
                    </a:cubicBezTo>
                    <a:cubicBezTo>
                      <a:pt x="47" y="560"/>
                      <a:pt x="47" y="560"/>
                      <a:pt x="47" y="560"/>
                    </a:cubicBezTo>
                    <a:cubicBezTo>
                      <a:pt x="48" y="559"/>
                      <a:pt x="48" y="559"/>
                      <a:pt x="48" y="558"/>
                    </a:cubicBezTo>
                    <a:cubicBezTo>
                      <a:pt x="48" y="558"/>
                      <a:pt x="48" y="557"/>
                      <a:pt x="47" y="557"/>
                    </a:cubicBezTo>
                    <a:cubicBezTo>
                      <a:pt x="44" y="555"/>
                      <a:pt x="44" y="555"/>
                      <a:pt x="44" y="555"/>
                    </a:cubicBezTo>
                    <a:cubicBezTo>
                      <a:pt x="48" y="552"/>
                      <a:pt x="48" y="552"/>
                      <a:pt x="48" y="552"/>
                    </a:cubicBezTo>
                    <a:cubicBezTo>
                      <a:pt x="49" y="552"/>
                      <a:pt x="49" y="552"/>
                      <a:pt x="49" y="551"/>
                    </a:cubicBezTo>
                    <a:cubicBezTo>
                      <a:pt x="49" y="551"/>
                      <a:pt x="49" y="550"/>
                      <a:pt x="48" y="550"/>
                    </a:cubicBezTo>
                    <a:cubicBezTo>
                      <a:pt x="46" y="548"/>
                      <a:pt x="46" y="548"/>
                      <a:pt x="46" y="548"/>
                    </a:cubicBezTo>
                    <a:cubicBezTo>
                      <a:pt x="48" y="548"/>
                      <a:pt x="48" y="548"/>
                      <a:pt x="48" y="548"/>
                    </a:cubicBezTo>
                    <a:cubicBezTo>
                      <a:pt x="49" y="548"/>
                      <a:pt x="49" y="547"/>
                      <a:pt x="49" y="547"/>
                    </a:cubicBezTo>
                    <a:cubicBezTo>
                      <a:pt x="49" y="546"/>
                      <a:pt x="49" y="546"/>
                      <a:pt x="49" y="545"/>
                    </a:cubicBezTo>
                    <a:cubicBezTo>
                      <a:pt x="45" y="543"/>
                      <a:pt x="45" y="543"/>
                      <a:pt x="45" y="543"/>
                    </a:cubicBezTo>
                    <a:cubicBezTo>
                      <a:pt x="47" y="541"/>
                      <a:pt x="47" y="541"/>
                      <a:pt x="47" y="541"/>
                    </a:cubicBezTo>
                    <a:cubicBezTo>
                      <a:pt x="47" y="540"/>
                      <a:pt x="47" y="540"/>
                      <a:pt x="47" y="540"/>
                    </a:cubicBezTo>
                    <a:cubicBezTo>
                      <a:pt x="47" y="539"/>
                      <a:pt x="47" y="539"/>
                      <a:pt x="47" y="538"/>
                    </a:cubicBezTo>
                    <a:cubicBezTo>
                      <a:pt x="46" y="538"/>
                      <a:pt x="46" y="538"/>
                      <a:pt x="46" y="538"/>
                    </a:cubicBezTo>
                    <a:cubicBezTo>
                      <a:pt x="48" y="537"/>
                      <a:pt x="48" y="537"/>
                      <a:pt x="48" y="537"/>
                    </a:cubicBezTo>
                    <a:cubicBezTo>
                      <a:pt x="48" y="537"/>
                      <a:pt x="48" y="536"/>
                      <a:pt x="49" y="536"/>
                    </a:cubicBezTo>
                    <a:cubicBezTo>
                      <a:pt x="49" y="535"/>
                      <a:pt x="48" y="535"/>
                      <a:pt x="48" y="534"/>
                    </a:cubicBezTo>
                    <a:cubicBezTo>
                      <a:pt x="46" y="533"/>
                      <a:pt x="46" y="533"/>
                      <a:pt x="46" y="533"/>
                    </a:cubicBezTo>
                    <a:cubicBezTo>
                      <a:pt x="48" y="531"/>
                      <a:pt x="48" y="531"/>
                      <a:pt x="48" y="531"/>
                    </a:cubicBezTo>
                    <a:cubicBezTo>
                      <a:pt x="49" y="531"/>
                      <a:pt x="49" y="530"/>
                      <a:pt x="49" y="530"/>
                    </a:cubicBezTo>
                    <a:cubicBezTo>
                      <a:pt x="49" y="529"/>
                      <a:pt x="49" y="529"/>
                      <a:pt x="48" y="529"/>
                    </a:cubicBezTo>
                    <a:cubicBezTo>
                      <a:pt x="46" y="527"/>
                      <a:pt x="46" y="527"/>
                      <a:pt x="46" y="527"/>
                    </a:cubicBezTo>
                    <a:cubicBezTo>
                      <a:pt x="49" y="525"/>
                      <a:pt x="49" y="525"/>
                      <a:pt x="49" y="525"/>
                    </a:cubicBezTo>
                    <a:cubicBezTo>
                      <a:pt x="50" y="524"/>
                      <a:pt x="50" y="524"/>
                      <a:pt x="50" y="523"/>
                    </a:cubicBezTo>
                    <a:cubicBezTo>
                      <a:pt x="50" y="523"/>
                      <a:pt x="50" y="522"/>
                      <a:pt x="49" y="522"/>
                    </a:cubicBezTo>
                    <a:cubicBezTo>
                      <a:pt x="46" y="520"/>
                      <a:pt x="46" y="520"/>
                      <a:pt x="46" y="520"/>
                    </a:cubicBezTo>
                    <a:cubicBezTo>
                      <a:pt x="47" y="518"/>
                      <a:pt x="47" y="518"/>
                      <a:pt x="47" y="518"/>
                    </a:cubicBezTo>
                    <a:cubicBezTo>
                      <a:pt x="48" y="518"/>
                      <a:pt x="48" y="518"/>
                      <a:pt x="48" y="517"/>
                    </a:cubicBezTo>
                    <a:cubicBezTo>
                      <a:pt x="48" y="517"/>
                      <a:pt x="47" y="516"/>
                      <a:pt x="47" y="516"/>
                    </a:cubicBezTo>
                    <a:cubicBezTo>
                      <a:pt x="44" y="514"/>
                      <a:pt x="44" y="514"/>
                      <a:pt x="44" y="514"/>
                    </a:cubicBezTo>
                    <a:cubicBezTo>
                      <a:pt x="48" y="513"/>
                      <a:pt x="48" y="513"/>
                      <a:pt x="48" y="513"/>
                    </a:cubicBezTo>
                    <a:cubicBezTo>
                      <a:pt x="48" y="512"/>
                      <a:pt x="48" y="512"/>
                      <a:pt x="49" y="511"/>
                    </a:cubicBezTo>
                    <a:cubicBezTo>
                      <a:pt x="49" y="511"/>
                      <a:pt x="48" y="510"/>
                      <a:pt x="48" y="510"/>
                    </a:cubicBezTo>
                    <a:cubicBezTo>
                      <a:pt x="45" y="508"/>
                      <a:pt x="45" y="508"/>
                      <a:pt x="45" y="508"/>
                    </a:cubicBezTo>
                    <a:cubicBezTo>
                      <a:pt x="48" y="506"/>
                      <a:pt x="48" y="506"/>
                      <a:pt x="48" y="506"/>
                    </a:cubicBezTo>
                    <a:cubicBezTo>
                      <a:pt x="49" y="506"/>
                      <a:pt x="49" y="506"/>
                      <a:pt x="49" y="505"/>
                    </a:cubicBezTo>
                    <a:cubicBezTo>
                      <a:pt x="49" y="505"/>
                      <a:pt x="49" y="504"/>
                      <a:pt x="49" y="504"/>
                    </a:cubicBezTo>
                    <a:cubicBezTo>
                      <a:pt x="46" y="502"/>
                      <a:pt x="46" y="502"/>
                      <a:pt x="46" y="502"/>
                    </a:cubicBezTo>
                    <a:cubicBezTo>
                      <a:pt x="48" y="499"/>
                      <a:pt x="48" y="499"/>
                      <a:pt x="48" y="499"/>
                    </a:cubicBezTo>
                    <a:cubicBezTo>
                      <a:pt x="49" y="499"/>
                      <a:pt x="49" y="498"/>
                      <a:pt x="49" y="498"/>
                    </a:cubicBezTo>
                    <a:cubicBezTo>
                      <a:pt x="49" y="497"/>
                      <a:pt x="49" y="497"/>
                      <a:pt x="48" y="497"/>
                    </a:cubicBezTo>
                    <a:cubicBezTo>
                      <a:pt x="46" y="496"/>
                      <a:pt x="46" y="496"/>
                      <a:pt x="46" y="496"/>
                    </a:cubicBezTo>
                    <a:cubicBezTo>
                      <a:pt x="48" y="495"/>
                      <a:pt x="48" y="495"/>
                      <a:pt x="48" y="495"/>
                    </a:cubicBezTo>
                    <a:cubicBezTo>
                      <a:pt x="49" y="494"/>
                      <a:pt x="49" y="494"/>
                      <a:pt x="49" y="493"/>
                    </a:cubicBezTo>
                    <a:cubicBezTo>
                      <a:pt x="49" y="493"/>
                      <a:pt x="49" y="492"/>
                      <a:pt x="48" y="492"/>
                    </a:cubicBezTo>
                    <a:cubicBezTo>
                      <a:pt x="45" y="490"/>
                      <a:pt x="45" y="490"/>
                      <a:pt x="45" y="490"/>
                    </a:cubicBezTo>
                    <a:cubicBezTo>
                      <a:pt x="48" y="486"/>
                      <a:pt x="48" y="486"/>
                      <a:pt x="48" y="486"/>
                    </a:cubicBezTo>
                    <a:cubicBezTo>
                      <a:pt x="48" y="485"/>
                      <a:pt x="48" y="485"/>
                      <a:pt x="47" y="484"/>
                    </a:cubicBezTo>
                    <a:cubicBezTo>
                      <a:pt x="44" y="482"/>
                      <a:pt x="44" y="482"/>
                      <a:pt x="44" y="482"/>
                    </a:cubicBezTo>
                    <a:cubicBezTo>
                      <a:pt x="47" y="480"/>
                      <a:pt x="47" y="480"/>
                      <a:pt x="47" y="480"/>
                    </a:cubicBezTo>
                    <a:cubicBezTo>
                      <a:pt x="48" y="480"/>
                      <a:pt x="48" y="479"/>
                      <a:pt x="48" y="479"/>
                    </a:cubicBezTo>
                    <a:cubicBezTo>
                      <a:pt x="48" y="478"/>
                      <a:pt x="48" y="478"/>
                      <a:pt x="47" y="478"/>
                    </a:cubicBezTo>
                    <a:cubicBezTo>
                      <a:pt x="44" y="476"/>
                      <a:pt x="44" y="476"/>
                      <a:pt x="44" y="476"/>
                    </a:cubicBezTo>
                    <a:cubicBezTo>
                      <a:pt x="47" y="472"/>
                      <a:pt x="47" y="472"/>
                      <a:pt x="47" y="472"/>
                    </a:cubicBezTo>
                    <a:cubicBezTo>
                      <a:pt x="47" y="472"/>
                      <a:pt x="48" y="471"/>
                      <a:pt x="47" y="471"/>
                    </a:cubicBezTo>
                    <a:cubicBezTo>
                      <a:pt x="47" y="470"/>
                      <a:pt x="47" y="470"/>
                      <a:pt x="47" y="470"/>
                    </a:cubicBezTo>
                    <a:cubicBezTo>
                      <a:pt x="46" y="469"/>
                      <a:pt x="46" y="469"/>
                      <a:pt x="46" y="469"/>
                    </a:cubicBezTo>
                    <a:cubicBezTo>
                      <a:pt x="48" y="467"/>
                      <a:pt x="48" y="467"/>
                      <a:pt x="48" y="467"/>
                    </a:cubicBezTo>
                    <a:cubicBezTo>
                      <a:pt x="48" y="467"/>
                      <a:pt x="48" y="466"/>
                      <a:pt x="48" y="466"/>
                    </a:cubicBezTo>
                    <a:cubicBezTo>
                      <a:pt x="48" y="465"/>
                      <a:pt x="48" y="465"/>
                      <a:pt x="47" y="465"/>
                    </a:cubicBezTo>
                    <a:cubicBezTo>
                      <a:pt x="45" y="463"/>
                      <a:pt x="45" y="463"/>
                      <a:pt x="45" y="463"/>
                    </a:cubicBezTo>
                    <a:cubicBezTo>
                      <a:pt x="48" y="459"/>
                      <a:pt x="48" y="459"/>
                      <a:pt x="48" y="459"/>
                    </a:cubicBezTo>
                    <a:cubicBezTo>
                      <a:pt x="48" y="459"/>
                      <a:pt x="48" y="459"/>
                      <a:pt x="48" y="458"/>
                    </a:cubicBezTo>
                    <a:cubicBezTo>
                      <a:pt x="48" y="458"/>
                      <a:pt x="48" y="457"/>
                      <a:pt x="48" y="457"/>
                    </a:cubicBezTo>
                    <a:cubicBezTo>
                      <a:pt x="45" y="455"/>
                      <a:pt x="45" y="455"/>
                      <a:pt x="45" y="455"/>
                    </a:cubicBezTo>
                    <a:cubicBezTo>
                      <a:pt x="49" y="454"/>
                      <a:pt x="49" y="454"/>
                      <a:pt x="49" y="454"/>
                    </a:cubicBezTo>
                    <a:cubicBezTo>
                      <a:pt x="49" y="453"/>
                      <a:pt x="50" y="453"/>
                      <a:pt x="50" y="452"/>
                    </a:cubicBezTo>
                    <a:cubicBezTo>
                      <a:pt x="50" y="452"/>
                      <a:pt x="49" y="451"/>
                      <a:pt x="49" y="451"/>
                    </a:cubicBezTo>
                    <a:cubicBezTo>
                      <a:pt x="46" y="449"/>
                      <a:pt x="46" y="449"/>
                      <a:pt x="46" y="449"/>
                    </a:cubicBezTo>
                    <a:cubicBezTo>
                      <a:pt x="48" y="447"/>
                      <a:pt x="48" y="447"/>
                      <a:pt x="48" y="447"/>
                    </a:cubicBezTo>
                    <a:cubicBezTo>
                      <a:pt x="48" y="447"/>
                      <a:pt x="49" y="446"/>
                      <a:pt x="48" y="446"/>
                    </a:cubicBezTo>
                    <a:cubicBezTo>
                      <a:pt x="48" y="445"/>
                      <a:pt x="48" y="445"/>
                      <a:pt x="48" y="444"/>
                    </a:cubicBezTo>
                    <a:cubicBezTo>
                      <a:pt x="46" y="443"/>
                      <a:pt x="46" y="443"/>
                      <a:pt x="46" y="443"/>
                    </a:cubicBezTo>
                    <a:cubicBezTo>
                      <a:pt x="49" y="441"/>
                      <a:pt x="49" y="441"/>
                      <a:pt x="49" y="441"/>
                    </a:cubicBezTo>
                    <a:cubicBezTo>
                      <a:pt x="49" y="441"/>
                      <a:pt x="49" y="441"/>
                      <a:pt x="49" y="440"/>
                    </a:cubicBezTo>
                    <a:cubicBezTo>
                      <a:pt x="49" y="440"/>
                      <a:pt x="49" y="439"/>
                      <a:pt x="48" y="439"/>
                    </a:cubicBezTo>
                    <a:cubicBezTo>
                      <a:pt x="46" y="437"/>
                      <a:pt x="46" y="437"/>
                      <a:pt x="46" y="437"/>
                    </a:cubicBezTo>
                    <a:cubicBezTo>
                      <a:pt x="48" y="437"/>
                      <a:pt x="48" y="437"/>
                      <a:pt x="48" y="437"/>
                    </a:cubicBezTo>
                    <a:cubicBezTo>
                      <a:pt x="49" y="436"/>
                      <a:pt x="49" y="436"/>
                      <a:pt x="49" y="435"/>
                    </a:cubicBezTo>
                    <a:cubicBezTo>
                      <a:pt x="49" y="435"/>
                      <a:pt x="49" y="434"/>
                      <a:pt x="49" y="434"/>
                    </a:cubicBezTo>
                    <a:cubicBezTo>
                      <a:pt x="45" y="432"/>
                      <a:pt x="45" y="432"/>
                      <a:pt x="45" y="432"/>
                    </a:cubicBezTo>
                    <a:cubicBezTo>
                      <a:pt x="48" y="428"/>
                      <a:pt x="48" y="428"/>
                      <a:pt x="48" y="428"/>
                    </a:cubicBezTo>
                    <a:cubicBezTo>
                      <a:pt x="49" y="428"/>
                      <a:pt x="49" y="428"/>
                      <a:pt x="49" y="427"/>
                    </a:cubicBezTo>
                    <a:cubicBezTo>
                      <a:pt x="49" y="427"/>
                      <a:pt x="49" y="426"/>
                      <a:pt x="48" y="426"/>
                    </a:cubicBezTo>
                    <a:cubicBezTo>
                      <a:pt x="45" y="424"/>
                      <a:pt x="45" y="424"/>
                      <a:pt x="45" y="424"/>
                    </a:cubicBezTo>
                    <a:cubicBezTo>
                      <a:pt x="49" y="423"/>
                      <a:pt x="49" y="423"/>
                      <a:pt x="49" y="423"/>
                    </a:cubicBezTo>
                    <a:cubicBezTo>
                      <a:pt x="49" y="423"/>
                      <a:pt x="50" y="422"/>
                      <a:pt x="50" y="422"/>
                    </a:cubicBezTo>
                    <a:cubicBezTo>
                      <a:pt x="50" y="421"/>
                      <a:pt x="49" y="421"/>
                      <a:pt x="49" y="420"/>
                    </a:cubicBezTo>
                    <a:cubicBezTo>
                      <a:pt x="45" y="418"/>
                      <a:pt x="45" y="418"/>
                      <a:pt x="45" y="418"/>
                    </a:cubicBezTo>
                    <a:cubicBezTo>
                      <a:pt x="48" y="416"/>
                      <a:pt x="48" y="416"/>
                      <a:pt x="48" y="416"/>
                    </a:cubicBezTo>
                    <a:cubicBezTo>
                      <a:pt x="48" y="415"/>
                      <a:pt x="48" y="415"/>
                      <a:pt x="48" y="414"/>
                    </a:cubicBezTo>
                    <a:cubicBezTo>
                      <a:pt x="48" y="414"/>
                      <a:pt x="48" y="413"/>
                      <a:pt x="48" y="413"/>
                    </a:cubicBezTo>
                    <a:cubicBezTo>
                      <a:pt x="45" y="412"/>
                      <a:pt x="45" y="412"/>
                      <a:pt x="45" y="412"/>
                    </a:cubicBezTo>
                    <a:cubicBezTo>
                      <a:pt x="47" y="410"/>
                      <a:pt x="47" y="410"/>
                      <a:pt x="47" y="410"/>
                    </a:cubicBezTo>
                    <a:cubicBezTo>
                      <a:pt x="47" y="410"/>
                      <a:pt x="48" y="410"/>
                      <a:pt x="48" y="409"/>
                    </a:cubicBezTo>
                    <a:cubicBezTo>
                      <a:pt x="48" y="409"/>
                      <a:pt x="47" y="408"/>
                      <a:pt x="47" y="408"/>
                    </a:cubicBezTo>
                    <a:cubicBezTo>
                      <a:pt x="45" y="407"/>
                      <a:pt x="45" y="407"/>
                      <a:pt x="45" y="407"/>
                    </a:cubicBezTo>
                    <a:cubicBezTo>
                      <a:pt x="48" y="405"/>
                      <a:pt x="48" y="405"/>
                      <a:pt x="48" y="405"/>
                    </a:cubicBezTo>
                    <a:cubicBezTo>
                      <a:pt x="48" y="404"/>
                      <a:pt x="48" y="404"/>
                      <a:pt x="48" y="403"/>
                    </a:cubicBezTo>
                    <a:cubicBezTo>
                      <a:pt x="48" y="403"/>
                      <a:pt x="48" y="402"/>
                      <a:pt x="48" y="402"/>
                    </a:cubicBezTo>
                    <a:cubicBezTo>
                      <a:pt x="45" y="401"/>
                      <a:pt x="45" y="401"/>
                      <a:pt x="45" y="401"/>
                    </a:cubicBezTo>
                    <a:cubicBezTo>
                      <a:pt x="47" y="399"/>
                      <a:pt x="47" y="399"/>
                      <a:pt x="47" y="399"/>
                    </a:cubicBezTo>
                    <a:cubicBezTo>
                      <a:pt x="48" y="399"/>
                      <a:pt x="48" y="399"/>
                      <a:pt x="48" y="398"/>
                    </a:cubicBezTo>
                    <a:cubicBezTo>
                      <a:pt x="48" y="398"/>
                      <a:pt x="48" y="397"/>
                      <a:pt x="47" y="397"/>
                    </a:cubicBezTo>
                    <a:cubicBezTo>
                      <a:pt x="45" y="395"/>
                      <a:pt x="45" y="395"/>
                      <a:pt x="45" y="395"/>
                    </a:cubicBezTo>
                    <a:cubicBezTo>
                      <a:pt x="47" y="393"/>
                      <a:pt x="47" y="393"/>
                      <a:pt x="47" y="393"/>
                    </a:cubicBezTo>
                    <a:cubicBezTo>
                      <a:pt x="48" y="393"/>
                      <a:pt x="48" y="392"/>
                      <a:pt x="48" y="392"/>
                    </a:cubicBezTo>
                    <a:cubicBezTo>
                      <a:pt x="48" y="391"/>
                      <a:pt x="47" y="391"/>
                      <a:pt x="47" y="391"/>
                    </a:cubicBezTo>
                    <a:cubicBezTo>
                      <a:pt x="47" y="390"/>
                      <a:pt x="47" y="390"/>
                      <a:pt x="47" y="390"/>
                    </a:cubicBezTo>
                    <a:cubicBezTo>
                      <a:pt x="49" y="390"/>
                      <a:pt x="49" y="390"/>
                      <a:pt x="49" y="390"/>
                    </a:cubicBezTo>
                    <a:cubicBezTo>
                      <a:pt x="49" y="389"/>
                      <a:pt x="49" y="389"/>
                      <a:pt x="49" y="388"/>
                    </a:cubicBezTo>
                    <a:cubicBezTo>
                      <a:pt x="49" y="388"/>
                      <a:pt x="49" y="387"/>
                      <a:pt x="49" y="387"/>
                    </a:cubicBezTo>
                    <a:cubicBezTo>
                      <a:pt x="46" y="385"/>
                      <a:pt x="46" y="385"/>
                      <a:pt x="46" y="385"/>
                    </a:cubicBezTo>
                    <a:cubicBezTo>
                      <a:pt x="48" y="383"/>
                      <a:pt x="48" y="383"/>
                      <a:pt x="48" y="383"/>
                    </a:cubicBezTo>
                    <a:cubicBezTo>
                      <a:pt x="48" y="383"/>
                      <a:pt x="49" y="383"/>
                      <a:pt x="49" y="382"/>
                    </a:cubicBezTo>
                    <a:cubicBezTo>
                      <a:pt x="49" y="382"/>
                      <a:pt x="48" y="381"/>
                      <a:pt x="48" y="381"/>
                    </a:cubicBezTo>
                    <a:cubicBezTo>
                      <a:pt x="45" y="379"/>
                      <a:pt x="45" y="379"/>
                      <a:pt x="45" y="379"/>
                    </a:cubicBezTo>
                    <a:cubicBezTo>
                      <a:pt x="47" y="378"/>
                      <a:pt x="47" y="378"/>
                      <a:pt x="47" y="378"/>
                    </a:cubicBezTo>
                    <a:cubicBezTo>
                      <a:pt x="48" y="378"/>
                      <a:pt x="48" y="377"/>
                      <a:pt x="48" y="377"/>
                    </a:cubicBezTo>
                    <a:cubicBezTo>
                      <a:pt x="48" y="376"/>
                      <a:pt x="48" y="376"/>
                      <a:pt x="48" y="375"/>
                    </a:cubicBezTo>
                    <a:cubicBezTo>
                      <a:pt x="46" y="374"/>
                      <a:pt x="46" y="374"/>
                      <a:pt x="46" y="374"/>
                    </a:cubicBezTo>
                    <a:cubicBezTo>
                      <a:pt x="47" y="372"/>
                      <a:pt x="47" y="372"/>
                      <a:pt x="47" y="372"/>
                    </a:cubicBezTo>
                    <a:cubicBezTo>
                      <a:pt x="48" y="372"/>
                      <a:pt x="48" y="372"/>
                      <a:pt x="48" y="371"/>
                    </a:cubicBezTo>
                    <a:cubicBezTo>
                      <a:pt x="48" y="371"/>
                      <a:pt x="48" y="370"/>
                      <a:pt x="47" y="370"/>
                    </a:cubicBezTo>
                    <a:cubicBezTo>
                      <a:pt x="45" y="369"/>
                      <a:pt x="45" y="369"/>
                      <a:pt x="45" y="369"/>
                    </a:cubicBezTo>
                    <a:cubicBezTo>
                      <a:pt x="47" y="367"/>
                      <a:pt x="47" y="367"/>
                      <a:pt x="47" y="367"/>
                    </a:cubicBezTo>
                    <a:cubicBezTo>
                      <a:pt x="48" y="367"/>
                      <a:pt x="48" y="366"/>
                      <a:pt x="48" y="366"/>
                    </a:cubicBezTo>
                    <a:cubicBezTo>
                      <a:pt x="48" y="365"/>
                      <a:pt x="48" y="365"/>
                      <a:pt x="47" y="365"/>
                    </a:cubicBezTo>
                    <a:cubicBezTo>
                      <a:pt x="44" y="363"/>
                      <a:pt x="44" y="363"/>
                      <a:pt x="44" y="363"/>
                    </a:cubicBezTo>
                    <a:cubicBezTo>
                      <a:pt x="47" y="361"/>
                      <a:pt x="47" y="361"/>
                      <a:pt x="47" y="361"/>
                    </a:cubicBezTo>
                    <a:cubicBezTo>
                      <a:pt x="48" y="361"/>
                      <a:pt x="48" y="361"/>
                      <a:pt x="48" y="360"/>
                    </a:cubicBezTo>
                    <a:cubicBezTo>
                      <a:pt x="48" y="360"/>
                      <a:pt x="48" y="359"/>
                      <a:pt x="47" y="359"/>
                    </a:cubicBezTo>
                    <a:cubicBezTo>
                      <a:pt x="45" y="357"/>
                      <a:pt x="45" y="357"/>
                      <a:pt x="45" y="357"/>
                    </a:cubicBezTo>
                    <a:cubicBezTo>
                      <a:pt x="47" y="355"/>
                      <a:pt x="47" y="355"/>
                      <a:pt x="47" y="355"/>
                    </a:cubicBezTo>
                    <a:cubicBezTo>
                      <a:pt x="48" y="355"/>
                      <a:pt x="48" y="354"/>
                      <a:pt x="48" y="354"/>
                    </a:cubicBezTo>
                    <a:cubicBezTo>
                      <a:pt x="48" y="353"/>
                      <a:pt x="48" y="353"/>
                      <a:pt x="47" y="353"/>
                    </a:cubicBezTo>
                    <a:cubicBezTo>
                      <a:pt x="44" y="351"/>
                      <a:pt x="44" y="351"/>
                      <a:pt x="44" y="351"/>
                    </a:cubicBezTo>
                    <a:cubicBezTo>
                      <a:pt x="47" y="350"/>
                      <a:pt x="47" y="350"/>
                      <a:pt x="47" y="350"/>
                    </a:cubicBezTo>
                    <a:cubicBezTo>
                      <a:pt x="48" y="350"/>
                      <a:pt x="48" y="349"/>
                      <a:pt x="48" y="349"/>
                    </a:cubicBezTo>
                    <a:cubicBezTo>
                      <a:pt x="48" y="348"/>
                      <a:pt x="48" y="348"/>
                      <a:pt x="47" y="347"/>
                    </a:cubicBezTo>
                    <a:cubicBezTo>
                      <a:pt x="47" y="347"/>
                      <a:pt x="47" y="347"/>
                      <a:pt x="47" y="347"/>
                    </a:cubicBezTo>
                    <a:cubicBezTo>
                      <a:pt x="49" y="346"/>
                      <a:pt x="49" y="346"/>
                      <a:pt x="49" y="346"/>
                    </a:cubicBezTo>
                    <a:cubicBezTo>
                      <a:pt x="49" y="346"/>
                      <a:pt x="50" y="345"/>
                      <a:pt x="50" y="345"/>
                    </a:cubicBezTo>
                    <a:cubicBezTo>
                      <a:pt x="50" y="344"/>
                      <a:pt x="49" y="344"/>
                      <a:pt x="49" y="343"/>
                    </a:cubicBezTo>
                    <a:cubicBezTo>
                      <a:pt x="45" y="341"/>
                      <a:pt x="45" y="341"/>
                      <a:pt x="45" y="341"/>
                    </a:cubicBezTo>
                    <a:cubicBezTo>
                      <a:pt x="48" y="338"/>
                      <a:pt x="48" y="338"/>
                      <a:pt x="48" y="338"/>
                    </a:cubicBezTo>
                    <a:cubicBezTo>
                      <a:pt x="48" y="337"/>
                      <a:pt x="49" y="337"/>
                      <a:pt x="49" y="336"/>
                    </a:cubicBezTo>
                    <a:cubicBezTo>
                      <a:pt x="48" y="336"/>
                      <a:pt x="48" y="336"/>
                      <a:pt x="48" y="335"/>
                    </a:cubicBezTo>
                    <a:cubicBezTo>
                      <a:pt x="44" y="333"/>
                      <a:pt x="44" y="333"/>
                      <a:pt x="44" y="333"/>
                    </a:cubicBezTo>
                    <a:cubicBezTo>
                      <a:pt x="48" y="331"/>
                      <a:pt x="48" y="331"/>
                      <a:pt x="48" y="331"/>
                    </a:cubicBezTo>
                    <a:cubicBezTo>
                      <a:pt x="49" y="331"/>
                      <a:pt x="49" y="330"/>
                      <a:pt x="49" y="330"/>
                    </a:cubicBezTo>
                    <a:cubicBezTo>
                      <a:pt x="49" y="329"/>
                      <a:pt x="49" y="329"/>
                      <a:pt x="49" y="329"/>
                    </a:cubicBezTo>
                    <a:cubicBezTo>
                      <a:pt x="45" y="327"/>
                      <a:pt x="45" y="327"/>
                      <a:pt x="45" y="327"/>
                    </a:cubicBezTo>
                    <a:cubicBezTo>
                      <a:pt x="47" y="324"/>
                      <a:pt x="47" y="324"/>
                      <a:pt x="47" y="324"/>
                    </a:cubicBezTo>
                    <a:cubicBezTo>
                      <a:pt x="47" y="323"/>
                      <a:pt x="48" y="323"/>
                      <a:pt x="47" y="322"/>
                    </a:cubicBezTo>
                    <a:cubicBezTo>
                      <a:pt x="47" y="322"/>
                      <a:pt x="47" y="322"/>
                      <a:pt x="47" y="321"/>
                    </a:cubicBezTo>
                    <a:cubicBezTo>
                      <a:pt x="46" y="321"/>
                      <a:pt x="46" y="321"/>
                      <a:pt x="46" y="321"/>
                    </a:cubicBezTo>
                    <a:cubicBezTo>
                      <a:pt x="48" y="320"/>
                      <a:pt x="48" y="320"/>
                      <a:pt x="48" y="320"/>
                    </a:cubicBezTo>
                    <a:cubicBezTo>
                      <a:pt x="48" y="320"/>
                      <a:pt x="49" y="319"/>
                      <a:pt x="49" y="319"/>
                    </a:cubicBezTo>
                    <a:cubicBezTo>
                      <a:pt x="49" y="318"/>
                      <a:pt x="48" y="318"/>
                      <a:pt x="48" y="317"/>
                    </a:cubicBezTo>
                    <a:cubicBezTo>
                      <a:pt x="45" y="315"/>
                      <a:pt x="45" y="315"/>
                      <a:pt x="45" y="315"/>
                    </a:cubicBezTo>
                    <a:cubicBezTo>
                      <a:pt x="48" y="313"/>
                      <a:pt x="48" y="313"/>
                      <a:pt x="48" y="313"/>
                    </a:cubicBezTo>
                    <a:cubicBezTo>
                      <a:pt x="49" y="313"/>
                      <a:pt x="49" y="313"/>
                      <a:pt x="49" y="312"/>
                    </a:cubicBezTo>
                    <a:cubicBezTo>
                      <a:pt x="49" y="312"/>
                      <a:pt x="49" y="311"/>
                      <a:pt x="48" y="311"/>
                    </a:cubicBezTo>
                    <a:cubicBezTo>
                      <a:pt x="45" y="309"/>
                      <a:pt x="45" y="309"/>
                      <a:pt x="45" y="309"/>
                    </a:cubicBezTo>
                    <a:cubicBezTo>
                      <a:pt x="49" y="308"/>
                      <a:pt x="49" y="308"/>
                      <a:pt x="49" y="308"/>
                    </a:cubicBezTo>
                    <a:cubicBezTo>
                      <a:pt x="49" y="308"/>
                      <a:pt x="50" y="307"/>
                      <a:pt x="50" y="307"/>
                    </a:cubicBezTo>
                    <a:cubicBezTo>
                      <a:pt x="50" y="306"/>
                      <a:pt x="49" y="305"/>
                      <a:pt x="49" y="305"/>
                    </a:cubicBezTo>
                    <a:cubicBezTo>
                      <a:pt x="45" y="303"/>
                      <a:pt x="45" y="303"/>
                      <a:pt x="45" y="303"/>
                    </a:cubicBezTo>
                    <a:cubicBezTo>
                      <a:pt x="49" y="301"/>
                      <a:pt x="49" y="301"/>
                      <a:pt x="49" y="301"/>
                    </a:cubicBezTo>
                    <a:cubicBezTo>
                      <a:pt x="49" y="301"/>
                      <a:pt x="49" y="300"/>
                      <a:pt x="49" y="300"/>
                    </a:cubicBezTo>
                    <a:cubicBezTo>
                      <a:pt x="49" y="299"/>
                      <a:pt x="49" y="299"/>
                      <a:pt x="49" y="299"/>
                    </a:cubicBezTo>
                    <a:cubicBezTo>
                      <a:pt x="45" y="296"/>
                      <a:pt x="45" y="296"/>
                      <a:pt x="45" y="296"/>
                    </a:cubicBezTo>
                    <a:cubicBezTo>
                      <a:pt x="47" y="292"/>
                      <a:pt x="47" y="292"/>
                      <a:pt x="47" y="292"/>
                    </a:cubicBezTo>
                    <a:cubicBezTo>
                      <a:pt x="48" y="291"/>
                      <a:pt x="48" y="290"/>
                      <a:pt x="47" y="290"/>
                    </a:cubicBezTo>
                    <a:cubicBezTo>
                      <a:pt x="45" y="289"/>
                      <a:pt x="45" y="289"/>
                      <a:pt x="45" y="289"/>
                    </a:cubicBezTo>
                    <a:cubicBezTo>
                      <a:pt x="49" y="286"/>
                      <a:pt x="49" y="286"/>
                      <a:pt x="49" y="286"/>
                    </a:cubicBezTo>
                    <a:cubicBezTo>
                      <a:pt x="49" y="286"/>
                      <a:pt x="49" y="285"/>
                      <a:pt x="49" y="285"/>
                    </a:cubicBezTo>
                    <a:cubicBezTo>
                      <a:pt x="49" y="284"/>
                      <a:pt x="49" y="284"/>
                      <a:pt x="49" y="284"/>
                    </a:cubicBezTo>
                    <a:cubicBezTo>
                      <a:pt x="45" y="281"/>
                      <a:pt x="45" y="281"/>
                      <a:pt x="45" y="281"/>
                    </a:cubicBezTo>
                    <a:cubicBezTo>
                      <a:pt x="48" y="279"/>
                      <a:pt x="48" y="279"/>
                      <a:pt x="48" y="279"/>
                    </a:cubicBezTo>
                    <a:cubicBezTo>
                      <a:pt x="48" y="278"/>
                      <a:pt x="48" y="278"/>
                      <a:pt x="48" y="277"/>
                    </a:cubicBezTo>
                    <a:cubicBezTo>
                      <a:pt x="48" y="277"/>
                      <a:pt x="48" y="276"/>
                      <a:pt x="48" y="276"/>
                    </a:cubicBezTo>
                    <a:cubicBezTo>
                      <a:pt x="45" y="275"/>
                      <a:pt x="45" y="275"/>
                      <a:pt x="45" y="275"/>
                    </a:cubicBezTo>
                    <a:cubicBezTo>
                      <a:pt x="47" y="270"/>
                      <a:pt x="47" y="270"/>
                      <a:pt x="47" y="270"/>
                    </a:cubicBezTo>
                    <a:cubicBezTo>
                      <a:pt x="48" y="270"/>
                      <a:pt x="47" y="269"/>
                      <a:pt x="47" y="269"/>
                    </a:cubicBezTo>
                    <a:cubicBezTo>
                      <a:pt x="45" y="268"/>
                      <a:pt x="45" y="268"/>
                      <a:pt x="45" y="268"/>
                    </a:cubicBezTo>
                    <a:cubicBezTo>
                      <a:pt x="48" y="266"/>
                      <a:pt x="48" y="266"/>
                      <a:pt x="48" y="266"/>
                    </a:cubicBezTo>
                    <a:cubicBezTo>
                      <a:pt x="49" y="265"/>
                      <a:pt x="49" y="265"/>
                      <a:pt x="49" y="264"/>
                    </a:cubicBezTo>
                    <a:cubicBezTo>
                      <a:pt x="49" y="264"/>
                      <a:pt x="49" y="263"/>
                      <a:pt x="48" y="263"/>
                    </a:cubicBezTo>
                    <a:cubicBezTo>
                      <a:pt x="45" y="261"/>
                      <a:pt x="45" y="261"/>
                      <a:pt x="45" y="261"/>
                    </a:cubicBezTo>
                    <a:cubicBezTo>
                      <a:pt x="48" y="258"/>
                      <a:pt x="48" y="258"/>
                      <a:pt x="48" y="258"/>
                    </a:cubicBezTo>
                    <a:cubicBezTo>
                      <a:pt x="48" y="258"/>
                      <a:pt x="48" y="257"/>
                      <a:pt x="48" y="257"/>
                    </a:cubicBezTo>
                    <a:cubicBezTo>
                      <a:pt x="48" y="257"/>
                      <a:pt x="48" y="256"/>
                      <a:pt x="47" y="256"/>
                    </a:cubicBezTo>
                    <a:cubicBezTo>
                      <a:pt x="45" y="255"/>
                      <a:pt x="45" y="255"/>
                      <a:pt x="45" y="255"/>
                    </a:cubicBezTo>
                    <a:cubicBezTo>
                      <a:pt x="48" y="254"/>
                      <a:pt x="48" y="254"/>
                      <a:pt x="48" y="254"/>
                    </a:cubicBezTo>
                    <a:cubicBezTo>
                      <a:pt x="48" y="254"/>
                      <a:pt x="49" y="253"/>
                      <a:pt x="49" y="253"/>
                    </a:cubicBezTo>
                    <a:cubicBezTo>
                      <a:pt x="49" y="252"/>
                      <a:pt x="49" y="251"/>
                      <a:pt x="48" y="251"/>
                    </a:cubicBezTo>
                    <a:cubicBezTo>
                      <a:pt x="46" y="250"/>
                      <a:pt x="46" y="250"/>
                      <a:pt x="46" y="250"/>
                    </a:cubicBezTo>
                    <a:cubicBezTo>
                      <a:pt x="47" y="247"/>
                      <a:pt x="47" y="247"/>
                      <a:pt x="47" y="247"/>
                    </a:cubicBezTo>
                    <a:cubicBezTo>
                      <a:pt x="48" y="247"/>
                      <a:pt x="48" y="247"/>
                      <a:pt x="48" y="246"/>
                    </a:cubicBezTo>
                    <a:cubicBezTo>
                      <a:pt x="48" y="246"/>
                      <a:pt x="47" y="245"/>
                      <a:pt x="47" y="245"/>
                    </a:cubicBezTo>
                    <a:cubicBezTo>
                      <a:pt x="44" y="243"/>
                      <a:pt x="44" y="243"/>
                      <a:pt x="44" y="243"/>
                    </a:cubicBezTo>
                    <a:cubicBezTo>
                      <a:pt x="47" y="240"/>
                      <a:pt x="47" y="240"/>
                      <a:pt x="47" y="240"/>
                    </a:cubicBezTo>
                    <a:cubicBezTo>
                      <a:pt x="47" y="240"/>
                      <a:pt x="48" y="239"/>
                      <a:pt x="47" y="239"/>
                    </a:cubicBezTo>
                    <a:cubicBezTo>
                      <a:pt x="47" y="238"/>
                      <a:pt x="47" y="238"/>
                      <a:pt x="47" y="238"/>
                    </a:cubicBezTo>
                    <a:cubicBezTo>
                      <a:pt x="45" y="236"/>
                      <a:pt x="45" y="236"/>
                      <a:pt x="45" y="236"/>
                    </a:cubicBezTo>
                    <a:cubicBezTo>
                      <a:pt x="48" y="235"/>
                      <a:pt x="48" y="235"/>
                      <a:pt x="48" y="235"/>
                    </a:cubicBezTo>
                    <a:cubicBezTo>
                      <a:pt x="49" y="235"/>
                      <a:pt x="49" y="235"/>
                      <a:pt x="50" y="234"/>
                    </a:cubicBezTo>
                    <a:cubicBezTo>
                      <a:pt x="50" y="234"/>
                      <a:pt x="49" y="233"/>
                      <a:pt x="49" y="233"/>
                    </a:cubicBezTo>
                    <a:cubicBezTo>
                      <a:pt x="47" y="231"/>
                      <a:pt x="47" y="231"/>
                      <a:pt x="47" y="231"/>
                    </a:cubicBezTo>
                    <a:cubicBezTo>
                      <a:pt x="49" y="231"/>
                      <a:pt x="49" y="231"/>
                      <a:pt x="49" y="231"/>
                    </a:cubicBezTo>
                    <a:cubicBezTo>
                      <a:pt x="49" y="230"/>
                      <a:pt x="49" y="230"/>
                      <a:pt x="50" y="229"/>
                    </a:cubicBezTo>
                    <a:cubicBezTo>
                      <a:pt x="50" y="229"/>
                      <a:pt x="49" y="228"/>
                      <a:pt x="49" y="228"/>
                    </a:cubicBezTo>
                    <a:cubicBezTo>
                      <a:pt x="44" y="225"/>
                      <a:pt x="44" y="225"/>
                      <a:pt x="44" y="225"/>
                    </a:cubicBezTo>
                    <a:cubicBezTo>
                      <a:pt x="47" y="223"/>
                      <a:pt x="47" y="223"/>
                      <a:pt x="47" y="223"/>
                    </a:cubicBezTo>
                    <a:cubicBezTo>
                      <a:pt x="48" y="223"/>
                      <a:pt x="48" y="223"/>
                      <a:pt x="48" y="222"/>
                    </a:cubicBezTo>
                    <a:cubicBezTo>
                      <a:pt x="48" y="221"/>
                      <a:pt x="48" y="221"/>
                      <a:pt x="47" y="221"/>
                    </a:cubicBezTo>
                    <a:cubicBezTo>
                      <a:pt x="45" y="219"/>
                      <a:pt x="45" y="219"/>
                      <a:pt x="45" y="219"/>
                    </a:cubicBezTo>
                    <a:cubicBezTo>
                      <a:pt x="48" y="216"/>
                      <a:pt x="48" y="216"/>
                      <a:pt x="48" y="216"/>
                    </a:cubicBezTo>
                    <a:cubicBezTo>
                      <a:pt x="49" y="216"/>
                      <a:pt x="49" y="216"/>
                      <a:pt x="49" y="215"/>
                    </a:cubicBezTo>
                    <a:cubicBezTo>
                      <a:pt x="49" y="215"/>
                      <a:pt x="49" y="214"/>
                      <a:pt x="48" y="214"/>
                    </a:cubicBezTo>
                    <a:cubicBezTo>
                      <a:pt x="45" y="212"/>
                      <a:pt x="45" y="212"/>
                      <a:pt x="45" y="212"/>
                    </a:cubicBezTo>
                    <a:cubicBezTo>
                      <a:pt x="48" y="211"/>
                      <a:pt x="48" y="211"/>
                      <a:pt x="48" y="211"/>
                    </a:cubicBezTo>
                    <a:cubicBezTo>
                      <a:pt x="48" y="211"/>
                      <a:pt x="49" y="210"/>
                      <a:pt x="49" y="210"/>
                    </a:cubicBezTo>
                    <a:cubicBezTo>
                      <a:pt x="49" y="209"/>
                      <a:pt x="49" y="209"/>
                      <a:pt x="48" y="208"/>
                    </a:cubicBezTo>
                    <a:cubicBezTo>
                      <a:pt x="46" y="207"/>
                      <a:pt x="46" y="207"/>
                      <a:pt x="46" y="207"/>
                    </a:cubicBezTo>
                    <a:cubicBezTo>
                      <a:pt x="48" y="207"/>
                      <a:pt x="48" y="207"/>
                      <a:pt x="48" y="207"/>
                    </a:cubicBezTo>
                    <a:cubicBezTo>
                      <a:pt x="49" y="207"/>
                      <a:pt x="49" y="206"/>
                      <a:pt x="49" y="206"/>
                    </a:cubicBezTo>
                    <a:cubicBezTo>
                      <a:pt x="50" y="205"/>
                      <a:pt x="49" y="204"/>
                      <a:pt x="49" y="204"/>
                    </a:cubicBezTo>
                    <a:cubicBezTo>
                      <a:pt x="45" y="201"/>
                      <a:pt x="45" y="201"/>
                      <a:pt x="45" y="201"/>
                    </a:cubicBezTo>
                    <a:cubicBezTo>
                      <a:pt x="49" y="199"/>
                      <a:pt x="49" y="199"/>
                      <a:pt x="49" y="199"/>
                    </a:cubicBezTo>
                    <a:cubicBezTo>
                      <a:pt x="49" y="199"/>
                      <a:pt x="50" y="198"/>
                      <a:pt x="50" y="198"/>
                    </a:cubicBezTo>
                    <a:cubicBezTo>
                      <a:pt x="50" y="197"/>
                      <a:pt x="49" y="197"/>
                      <a:pt x="49" y="196"/>
                    </a:cubicBezTo>
                    <a:cubicBezTo>
                      <a:pt x="45" y="194"/>
                      <a:pt x="45" y="194"/>
                      <a:pt x="45" y="194"/>
                    </a:cubicBezTo>
                    <a:cubicBezTo>
                      <a:pt x="47" y="191"/>
                      <a:pt x="47" y="191"/>
                      <a:pt x="47" y="191"/>
                    </a:cubicBezTo>
                    <a:cubicBezTo>
                      <a:pt x="47" y="191"/>
                      <a:pt x="48" y="191"/>
                      <a:pt x="48" y="190"/>
                    </a:cubicBezTo>
                    <a:cubicBezTo>
                      <a:pt x="48" y="190"/>
                      <a:pt x="47" y="189"/>
                      <a:pt x="47" y="189"/>
                    </a:cubicBezTo>
                    <a:cubicBezTo>
                      <a:pt x="45" y="188"/>
                      <a:pt x="45" y="188"/>
                      <a:pt x="45" y="188"/>
                    </a:cubicBezTo>
                    <a:cubicBezTo>
                      <a:pt x="47" y="186"/>
                      <a:pt x="47" y="186"/>
                      <a:pt x="47" y="186"/>
                    </a:cubicBezTo>
                    <a:cubicBezTo>
                      <a:pt x="48" y="185"/>
                      <a:pt x="48" y="185"/>
                      <a:pt x="48" y="185"/>
                    </a:cubicBezTo>
                    <a:cubicBezTo>
                      <a:pt x="48" y="184"/>
                      <a:pt x="47" y="184"/>
                      <a:pt x="47" y="183"/>
                    </a:cubicBezTo>
                    <a:cubicBezTo>
                      <a:pt x="45" y="182"/>
                      <a:pt x="45" y="182"/>
                      <a:pt x="45" y="182"/>
                    </a:cubicBezTo>
                    <a:cubicBezTo>
                      <a:pt x="48" y="180"/>
                      <a:pt x="48" y="180"/>
                      <a:pt x="48" y="180"/>
                    </a:cubicBezTo>
                    <a:cubicBezTo>
                      <a:pt x="48" y="180"/>
                      <a:pt x="49" y="180"/>
                      <a:pt x="49" y="179"/>
                    </a:cubicBezTo>
                    <a:cubicBezTo>
                      <a:pt x="48" y="179"/>
                      <a:pt x="48" y="178"/>
                      <a:pt x="48" y="178"/>
                    </a:cubicBezTo>
                    <a:cubicBezTo>
                      <a:pt x="45" y="176"/>
                      <a:pt x="45" y="176"/>
                      <a:pt x="45" y="176"/>
                    </a:cubicBezTo>
                    <a:cubicBezTo>
                      <a:pt x="49" y="173"/>
                      <a:pt x="49" y="173"/>
                      <a:pt x="49" y="173"/>
                    </a:cubicBezTo>
                    <a:cubicBezTo>
                      <a:pt x="49" y="173"/>
                      <a:pt x="49" y="173"/>
                      <a:pt x="49" y="172"/>
                    </a:cubicBezTo>
                    <a:cubicBezTo>
                      <a:pt x="49" y="172"/>
                      <a:pt x="49" y="171"/>
                      <a:pt x="48" y="171"/>
                    </a:cubicBezTo>
                    <a:cubicBezTo>
                      <a:pt x="45" y="169"/>
                      <a:pt x="45" y="169"/>
                      <a:pt x="45" y="169"/>
                    </a:cubicBezTo>
                    <a:cubicBezTo>
                      <a:pt x="47" y="166"/>
                      <a:pt x="47" y="166"/>
                      <a:pt x="47" y="166"/>
                    </a:cubicBezTo>
                    <a:cubicBezTo>
                      <a:pt x="48" y="166"/>
                      <a:pt x="47" y="165"/>
                      <a:pt x="47" y="164"/>
                    </a:cubicBezTo>
                    <a:cubicBezTo>
                      <a:pt x="46" y="164"/>
                      <a:pt x="46" y="164"/>
                      <a:pt x="46" y="164"/>
                    </a:cubicBezTo>
                    <a:cubicBezTo>
                      <a:pt x="47" y="162"/>
                      <a:pt x="47" y="162"/>
                      <a:pt x="47" y="162"/>
                    </a:cubicBezTo>
                    <a:cubicBezTo>
                      <a:pt x="48" y="162"/>
                      <a:pt x="48" y="162"/>
                      <a:pt x="48" y="161"/>
                    </a:cubicBezTo>
                    <a:cubicBezTo>
                      <a:pt x="48" y="161"/>
                      <a:pt x="48" y="160"/>
                      <a:pt x="47" y="160"/>
                    </a:cubicBezTo>
                    <a:cubicBezTo>
                      <a:pt x="45" y="159"/>
                      <a:pt x="45" y="159"/>
                      <a:pt x="45" y="159"/>
                    </a:cubicBezTo>
                    <a:cubicBezTo>
                      <a:pt x="47" y="156"/>
                      <a:pt x="47" y="156"/>
                      <a:pt x="47" y="156"/>
                    </a:cubicBezTo>
                    <a:cubicBezTo>
                      <a:pt x="48" y="155"/>
                      <a:pt x="48" y="155"/>
                      <a:pt x="48" y="154"/>
                    </a:cubicBezTo>
                    <a:cubicBezTo>
                      <a:pt x="48" y="154"/>
                      <a:pt x="47" y="154"/>
                      <a:pt x="47" y="153"/>
                    </a:cubicBezTo>
                    <a:cubicBezTo>
                      <a:pt x="45" y="152"/>
                      <a:pt x="45" y="152"/>
                      <a:pt x="45" y="152"/>
                    </a:cubicBezTo>
                    <a:cubicBezTo>
                      <a:pt x="48" y="150"/>
                      <a:pt x="48" y="150"/>
                      <a:pt x="48" y="150"/>
                    </a:cubicBezTo>
                    <a:cubicBezTo>
                      <a:pt x="48" y="149"/>
                      <a:pt x="48" y="149"/>
                      <a:pt x="48" y="149"/>
                    </a:cubicBezTo>
                    <a:cubicBezTo>
                      <a:pt x="48" y="148"/>
                      <a:pt x="48" y="148"/>
                      <a:pt x="47" y="148"/>
                    </a:cubicBezTo>
                    <a:cubicBezTo>
                      <a:pt x="46" y="147"/>
                      <a:pt x="46" y="147"/>
                      <a:pt x="46" y="147"/>
                    </a:cubicBezTo>
                    <a:cubicBezTo>
                      <a:pt x="48" y="144"/>
                      <a:pt x="48" y="144"/>
                      <a:pt x="48" y="144"/>
                    </a:cubicBezTo>
                    <a:cubicBezTo>
                      <a:pt x="49" y="143"/>
                      <a:pt x="49" y="143"/>
                      <a:pt x="49" y="143"/>
                    </a:cubicBezTo>
                    <a:cubicBezTo>
                      <a:pt x="49" y="142"/>
                      <a:pt x="48" y="142"/>
                      <a:pt x="48" y="142"/>
                    </a:cubicBezTo>
                    <a:cubicBezTo>
                      <a:pt x="45" y="140"/>
                      <a:pt x="45" y="140"/>
                      <a:pt x="45" y="140"/>
                    </a:cubicBezTo>
                    <a:cubicBezTo>
                      <a:pt x="48" y="138"/>
                      <a:pt x="48" y="138"/>
                      <a:pt x="48" y="138"/>
                    </a:cubicBezTo>
                    <a:cubicBezTo>
                      <a:pt x="49" y="137"/>
                      <a:pt x="49" y="137"/>
                      <a:pt x="49" y="136"/>
                    </a:cubicBezTo>
                    <a:cubicBezTo>
                      <a:pt x="49" y="136"/>
                      <a:pt x="49" y="135"/>
                      <a:pt x="48" y="135"/>
                    </a:cubicBezTo>
                    <a:cubicBezTo>
                      <a:pt x="45" y="133"/>
                      <a:pt x="45" y="133"/>
                      <a:pt x="45" y="133"/>
                    </a:cubicBezTo>
                    <a:cubicBezTo>
                      <a:pt x="49" y="130"/>
                      <a:pt x="49" y="130"/>
                      <a:pt x="49" y="130"/>
                    </a:cubicBezTo>
                    <a:cubicBezTo>
                      <a:pt x="49" y="130"/>
                      <a:pt x="49" y="130"/>
                      <a:pt x="49" y="129"/>
                    </a:cubicBezTo>
                    <a:cubicBezTo>
                      <a:pt x="49" y="129"/>
                      <a:pt x="49" y="128"/>
                      <a:pt x="49" y="128"/>
                    </a:cubicBezTo>
                    <a:cubicBezTo>
                      <a:pt x="44" y="125"/>
                      <a:pt x="44" y="125"/>
                      <a:pt x="44" y="125"/>
                    </a:cubicBezTo>
                    <a:cubicBezTo>
                      <a:pt x="47" y="124"/>
                      <a:pt x="47" y="124"/>
                      <a:pt x="47" y="124"/>
                    </a:cubicBezTo>
                    <a:cubicBezTo>
                      <a:pt x="47" y="124"/>
                      <a:pt x="47" y="123"/>
                      <a:pt x="47" y="123"/>
                    </a:cubicBezTo>
                    <a:cubicBezTo>
                      <a:pt x="47" y="122"/>
                      <a:pt x="47" y="122"/>
                      <a:pt x="47" y="122"/>
                    </a:cubicBezTo>
                    <a:cubicBezTo>
                      <a:pt x="45" y="120"/>
                      <a:pt x="45" y="120"/>
                      <a:pt x="45" y="120"/>
                    </a:cubicBezTo>
                    <a:cubicBezTo>
                      <a:pt x="48" y="118"/>
                      <a:pt x="48" y="118"/>
                      <a:pt x="48" y="118"/>
                    </a:cubicBezTo>
                    <a:cubicBezTo>
                      <a:pt x="48" y="118"/>
                      <a:pt x="48" y="117"/>
                      <a:pt x="48" y="117"/>
                    </a:cubicBezTo>
                    <a:cubicBezTo>
                      <a:pt x="48" y="116"/>
                      <a:pt x="48" y="116"/>
                      <a:pt x="48" y="116"/>
                    </a:cubicBezTo>
                    <a:cubicBezTo>
                      <a:pt x="44" y="114"/>
                      <a:pt x="44" y="114"/>
                      <a:pt x="44" y="114"/>
                    </a:cubicBezTo>
                    <a:cubicBezTo>
                      <a:pt x="47" y="112"/>
                      <a:pt x="47" y="112"/>
                      <a:pt x="47" y="112"/>
                    </a:cubicBezTo>
                    <a:cubicBezTo>
                      <a:pt x="47" y="112"/>
                      <a:pt x="48" y="112"/>
                      <a:pt x="48" y="111"/>
                    </a:cubicBezTo>
                    <a:cubicBezTo>
                      <a:pt x="48" y="111"/>
                      <a:pt x="47" y="110"/>
                      <a:pt x="47" y="110"/>
                    </a:cubicBezTo>
                    <a:cubicBezTo>
                      <a:pt x="45" y="109"/>
                      <a:pt x="45" y="109"/>
                      <a:pt x="45" y="109"/>
                    </a:cubicBezTo>
                    <a:cubicBezTo>
                      <a:pt x="48" y="107"/>
                      <a:pt x="48" y="107"/>
                      <a:pt x="48" y="107"/>
                    </a:cubicBezTo>
                    <a:cubicBezTo>
                      <a:pt x="48" y="107"/>
                      <a:pt x="49" y="106"/>
                      <a:pt x="49" y="106"/>
                    </a:cubicBezTo>
                    <a:cubicBezTo>
                      <a:pt x="49" y="105"/>
                      <a:pt x="49" y="105"/>
                      <a:pt x="48" y="104"/>
                    </a:cubicBezTo>
                    <a:cubicBezTo>
                      <a:pt x="46" y="103"/>
                      <a:pt x="46" y="103"/>
                      <a:pt x="46" y="103"/>
                    </a:cubicBezTo>
                    <a:cubicBezTo>
                      <a:pt x="48" y="102"/>
                      <a:pt x="48" y="102"/>
                      <a:pt x="48" y="102"/>
                    </a:cubicBezTo>
                    <a:cubicBezTo>
                      <a:pt x="48" y="101"/>
                      <a:pt x="49" y="101"/>
                      <a:pt x="49" y="100"/>
                    </a:cubicBezTo>
                    <a:cubicBezTo>
                      <a:pt x="49" y="100"/>
                      <a:pt x="48" y="99"/>
                      <a:pt x="48" y="99"/>
                    </a:cubicBezTo>
                    <a:cubicBezTo>
                      <a:pt x="46" y="98"/>
                      <a:pt x="46" y="98"/>
                      <a:pt x="46" y="98"/>
                    </a:cubicBezTo>
                    <a:cubicBezTo>
                      <a:pt x="49" y="95"/>
                      <a:pt x="49" y="95"/>
                      <a:pt x="49" y="95"/>
                    </a:cubicBezTo>
                    <a:cubicBezTo>
                      <a:pt x="49" y="94"/>
                      <a:pt x="49" y="94"/>
                      <a:pt x="49" y="93"/>
                    </a:cubicBezTo>
                    <a:cubicBezTo>
                      <a:pt x="49" y="93"/>
                      <a:pt x="49" y="93"/>
                      <a:pt x="48" y="92"/>
                    </a:cubicBezTo>
                    <a:cubicBezTo>
                      <a:pt x="44" y="90"/>
                      <a:pt x="44" y="90"/>
                      <a:pt x="44" y="90"/>
                    </a:cubicBezTo>
                    <a:cubicBezTo>
                      <a:pt x="47" y="88"/>
                      <a:pt x="47" y="88"/>
                      <a:pt x="47" y="88"/>
                    </a:cubicBezTo>
                    <a:cubicBezTo>
                      <a:pt x="47" y="88"/>
                      <a:pt x="47" y="88"/>
                      <a:pt x="47" y="87"/>
                    </a:cubicBezTo>
                    <a:cubicBezTo>
                      <a:pt x="47" y="87"/>
                      <a:pt x="47" y="86"/>
                      <a:pt x="47" y="86"/>
                    </a:cubicBezTo>
                    <a:cubicBezTo>
                      <a:pt x="46" y="85"/>
                      <a:pt x="46" y="85"/>
                      <a:pt x="46" y="85"/>
                    </a:cubicBezTo>
                    <a:cubicBezTo>
                      <a:pt x="49" y="83"/>
                      <a:pt x="49" y="83"/>
                      <a:pt x="49" y="83"/>
                    </a:cubicBezTo>
                    <a:cubicBezTo>
                      <a:pt x="49" y="83"/>
                      <a:pt x="49" y="82"/>
                      <a:pt x="49" y="82"/>
                    </a:cubicBezTo>
                    <a:cubicBezTo>
                      <a:pt x="49" y="81"/>
                      <a:pt x="49" y="81"/>
                      <a:pt x="49" y="81"/>
                    </a:cubicBezTo>
                    <a:cubicBezTo>
                      <a:pt x="45" y="78"/>
                      <a:pt x="45" y="78"/>
                      <a:pt x="45" y="78"/>
                    </a:cubicBezTo>
                    <a:cubicBezTo>
                      <a:pt x="47" y="78"/>
                      <a:pt x="47" y="78"/>
                      <a:pt x="47" y="78"/>
                    </a:cubicBezTo>
                    <a:cubicBezTo>
                      <a:pt x="48" y="77"/>
                      <a:pt x="48" y="77"/>
                      <a:pt x="48" y="76"/>
                    </a:cubicBezTo>
                    <a:cubicBezTo>
                      <a:pt x="48" y="76"/>
                      <a:pt x="48" y="75"/>
                      <a:pt x="48" y="75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7" y="72"/>
                      <a:pt x="47" y="72"/>
                      <a:pt x="47" y="72"/>
                    </a:cubicBezTo>
                    <a:cubicBezTo>
                      <a:pt x="48" y="72"/>
                      <a:pt x="48" y="72"/>
                      <a:pt x="48" y="71"/>
                    </a:cubicBezTo>
                    <a:cubicBezTo>
                      <a:pt x="48" y="70"/>
                      <a:pt x="48" y="70"/>
                      <a:pt x="48" y="70"/>
                    </a:cubicBezTo>
                    <a:cubicBezTo>
                      <a:pt x="46" y="68"/>
                      <a:pt x="46" y="68"/>
                      <a:pt x="46" y="68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8" y="65"/>
                      <a:pt x="48" y="65"/>
                      <a:pt x="47" y="64"/>
                    </a:cubicBezTo>
                    <a:cubicBezTo>
                      <a:pt x="46" y="63"/>
                      <a:pt x="46" y="63"/>
                      <a:pt x="46" y="63"/>
                    </a:cubicBezTo>
                    <a:cubicBezTo>
                      <a:pt x="48" y="61"/>
                      <a:pt x="48" y="61"/>
                      <a:pt x="48" y="61"/>
                    </a:cubicBezTo>
                    <a:cubicBezTo>
                      <a:pt x="48" y="60"/>
                      <a:pt x="49" y="60"/>
                      <a:pt x="49" y="60"/>
                    </a:cubicBezTo>
                    <a:cubicBezTo>
                      <a:pt x="48" y="59"/>
                      <a:pt x="48" y="59"/>
                      <a:pt x="48" y="58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9" y="56"/>
                      <a:pt x="49" y="56"/>
                      <a:pt x="49" y="56"/>
                    </a:cubicBezTo>
                    <a:cubicBezTo>
                      <a:pt x="49" y="56"/>
                      <a:pt x="50" y="56"/>
                      <a:pt x="50" y="55"/>
                    </a:cubicBezTo>
                    <a:cubicBezTo>
                      <a:pt x="50" y="55"/>
                      <a:pt x="50" y="54"/>
                      <a:pt x="49" y="54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7" y="48"/>
                      <a:pt x="47" y="48"/>
                      <a:pt x="47" y="48"/>
                    </a:cubicBezTo>
                    <a:cubicBezTo>
                      <a:pt x="47" y="47"/>
                      <a:pt x="48" y="47"/>
                      <a:pt x="48" y="46"/>
                    </a:cubicBezTo>
                    <a:cubicBezTo>
                      <a:pt x="48" y="46"/>
                      <a:pt x="47" y="46"/>
                      <a:pt x="47" y="45"/>
                    </a:cubicBezTo>
                    <a:cubicBezTo>
                      <a:pt x="45" y="44"/>
                      <a:pt x="45" y="44"/>
                      <a:pt x="45" y="44"/>
                    </a:cubicBezTo>
                    <a:cubicBezTo>
                      <a:pt x="47" y="41"/>
                      <a:pt x="47" y="41"/>
                      <a:pt x="47" y="41"/>
                    </a:cubicBezTo>
                    <a:cubicBezTo>
                      <a:pt x="48" y="41"/>
                      <a:pt x="48" y="40"/>
                      <a:pt x="48" y="40"/>
                    </a:cubicBezTo>
                    <a:cubicBezTo>
                      <a:pt x="48" y="39"/>
                      <a:pt x="47" y="39"/>
                      <a:pt x="47" y="39"/>
                    </a:cubicBezTo>
                    <a:cubicBezTo>
                      <a:pt x="46" y="38"/>
                      <a:pt x="46" y="38"/>
                      <a:pt x="46" y="38"/>
                    </a:cubicBezTo>
                    <a:cubicBezTo>
                      <a:pt x="48" y="37"/>
                      <a:pt x="48" y="37"/>
                      <a:pt x="48" y="37"/>
                    </a:cubicBezTo>
                    <a:cubicBezTo>
                      <a:pt x="49" y="36"/>
                      <a:pt x="49" y="36"/>
                      <a:pt x="49" y="35"/>
                    </a:cubicBezTo>
                    <a:cubicBezTo>
                      <a:pt x="49" y="35"/>
                      <a:pt x="49" y="34"/>
                      <a:pt x="48" y="34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9" y="30"/>
                      <a:pt x="49" y="30"/>
                      <a:pt x="49" y="30"/>
                    </a:cubicBezTo>
                    <a:cubicBezTo>
                      <a:pt x="49" y="30"/>
                      <a:pt x="49" y="29"/>
                      <a:pt x="49" y="29"/>
                    </a:cubicBezTo>
                    <a:cubicBezTo>
                      <a:pt x="49" y="28"/>
                      <a:pt x="49" y="28"/>
                      <a:pt x="49" y="27"/>
                    </a:cubicBezTo>
                    <a:cubicBezTo>
                      <a:pt x="45" y="25"/>
                      <a:pt x="45" y="25"/>
                      <a:pt x="45" y="25"/>
                    </a:cubicBezTo>
                    <a:cubicBezTo>
                      <a:pt x="48" y="24"/>
                      <a:pt x="48" y="24"/>
                      <a:pt x="48" y="24"/>
                    </a:cubicBezTo>
                    <a:cubicBezTo>
                      <a:pt x="48" y="24"/>
                      <a:pt x="49" y="23"/>
                      <a:pt x="49" y="23"/>
                    </a:cubicBezTo>
                    <a:cubicBezTo>
                      <a:pt x="49" y="22"/>
                      <a:pt x="49" y="22"/>
                      <a:pt x="48" y="21"/>
                    </a:cubicBezTo>
                    <a:cubicBezTo>
                      <a:pt x="43" y="18"/>
                      <a:pt x="43" y="18"/>
                      <a:pt x="43" y="18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5" y="14"/>
                      <a:pt x="45" y="14"/>
                      <a:pt x="45" y="14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5" y="13"/>
                      <a:pt x="45" y="12"/>
                    </a:cubicBezTo>
                    <a:cubicBezTo>
                      <a:pt x="45" y="12"/>
                      <a:pt x="45" y="12"/>
                      <a:pt x="45" y="12"/>
                    </a:cubicBezTo>
                    <a:cubicBezTo>
                      <a:pt x="44" y="11"/>
                      <a:pt x="42" y="10"/>
                      <a:pt x="40" y="9"/>
                    </a:cubicBezTo>
                    <a:cubicBezTo>
                      <a:pt x="37" y="7"/>
                      <a:pt x="34" y="5"/>
                      <a:pt x="31" y="3"/>
                    </a:cubicBezTo>
                    <a:cubicBezTo>
                      <a:pt x="29" y="3"/>
                      <a:pt x="28" y="2"/>
                      <a:pt x="27" y="1"/>
                    </a:cubicBezTo>
                    <a:cubicBezTo>
                      <a:pt x="27" y="1"/>
                      <a:pt x="26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1"/>
                      <a:pt x="26" y="0"/>
                      <a:pt x="25" y="0"/>
                    </a:cubicBezTo>
                    <a:cubicBezTo>
                      <a:pt x="24" y="0"/>
                      <a:pt x="24" y="1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5" y="3"/>
                      <a:pt x="26" y="4"/>
                    </a:cubicBezTo>
                    <a:cubicBezTo>
                      <a:pt x="28" y="5"/>
                      <a:pt x="32" y="8"/>
                      <a:pt x="36" y="10"/>
                    </a:cubicBezTo>
                    <a:cubicBezTo>
                      <a:pt x="38" y="11"/>
                      <a:pt x="40" y="12"/>
                      <a:pt x="41" y="13"/>
                    </a:cubicBezTo>
                    <a:cubicBezTo>
                      <a:pt x="42" y="14"/>
                      <a:pt x="42" y="14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4" y="14"/>
                      <a:pt x="44" y="14"/>
                      <a:pt x="44" y="14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9" y="18"/>
                      <a:pt x="39" y="18"/>
                      <a:pt x="39" y="19"/>
                    </a:cubicBezTo>
                    <a:cubicBezTo>
                      <a:pt x="39" y="19"/>
                      <a:pt x="40" y="20"/>
                      <a:pt x="40" y="20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41" y="23"/>
                      <a:pt x="41" y="23"/>
                      <a:pt x="41" y="23"/>
                    </a:cubicBezTo>
                    <a:cubicBezTo>
                      <a:pt x="41" y="23"/>
                      <a:pt x="40" y="24"/>
                      <a:pt x="40" y="24"/>
                    </a:cubicBezTo>
                    <a:cubicBezTo>
                      <a:pt x="40" y="25"/>
                      <a:pt x="40" y="25"/>
                      <a:pt x="41" y="26"/>
                    </a:cubicBezTo>
                    <a:cubicBezTo>
                      <a:pt x="45" y="28"/>
                      <a:pt x="45" y="28"/>
                      <a:pt x="45" y="28"/>
                    </a:cubicBezTo>
                    <a:cubicBezTo>
                      <a:pt x="41" y="30"/>
                      <a:pt x="41" y="30"/>
                      <a:pt x="41" y="30"/>
                    </a:cubicBezTo>
                    <a:cubicBezTo>
                      <a:pt x="40" y="31"/>
                      <a:pt x="40" y="31"/>
                      <a:pt x="40" y="32"/>
                    </a:cubicBezTo>
                    <a:cubicBezTo>
                      <a:pt x="40" y="32"/>
                      <a:pt x="40" y="33"/>
                      <a:pt x="41" y="33"/>
                    </a:cubicBezTo>
                    <a:cubicBezTo>
                      <a:pt x="45" y="35"/>
                      <a:pt x="45" y="35"/>
                      <a:pt x="45" y="35"/>
                    </a:cubicBezTo>
                    <a:cubicBezTo>
                      <a:pt x="43" y="37"/>
                      <a:pt x="43" y="37"/>
                      <a:pt x="43" y="37"/>
                    </a:cubicBezTo>
                    <a:cubicBezTo>
                      <a:pt x="42" y="37"/>
                      <a:pt x="42" y="38"/>
                      <a:pt x="42" y="38"/>
                    </a:cubicBezTo>
                    <a:cubicBezTo>
                      <a:pt x="42" y="39"/>
                      <a:pt x="42" y="39"/>
                      <a:pt x="43" y="39"/>
                    </a:cubicBezTo>
                    <a:cubicBezTo>
                      <a:pt x="44" y="40"/>
                      <a:pt x="44" y="40"/>
                      <a:pt x="44" y="40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44"/>
                      <a:pt x="41" y="44"/>
                      <a:pt x="41" y="44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41" y="50"/>
                      <a:pt x="40" y="51"/>
                      <a:pt x="41" y="51"/>
                    </a:cubicBezTo>
                    <a:cubicBezTo>
                      <a:pt x="41" y="52"/>
                      <a:pt x="41" y="52"/>
                      <a:pt x="41" y="52"/>
                    </a:cubicBezTo>
                    <a:cubicBezTo>
                      <a:pt x="44" y="54"/>
                      <a:pt x="44" y="54"/>
                      <a:pt x="44" y="54"/>
                    </a:cubicBezTo>
                    <a:cubicBezTo>
                      <a:pt x="41" y="55"/>
                      <a:pt x="41" y="55"/>
                      <a:pt x="41" y="55"/>
                    </a:cubicBezTo>
                    <a:cubicBezTo>
                      <a:pt x="41" y="55"/>
                      <a:pt x="40" y="55"/>
                      <a:pt x="40" y="56"/>
                    </a:cubicBezTo>
                    <a:cubicBezTo>
                      <a:pt x="40" y="57"/>
                      <a:pt x="40" y="57"/>
                      <a:pt x="41" y="57"/>
                    </a:cubicBezTo>
                    <a:cubicBezTo>
                      <a:pt x="45" y="60"/>
                      <a:pt x="45" y="60"/>
                      <a:pt x="45" y="60"/>
                    </a:cubicBezTo>
                    <a:cubicBezTo>
                      <a:pt x="42" y="63"/>
                      <a:pt x="42" y="63"/>
                      <a:pt x="42" y="63"/>
                    </a:cubicBezTo>
                    <a:cubicBezTo>
                      <a:pt x="42" y="63"/>
                      <a:pt x="42" y="63"/>
                      <a:pt x="42" y="64"/>
                    </a:cubicBezTo>
                    <a:cubicBezTo>
                      <a:pt x="42" y="64"/>
                      <a:pt x="42" y="65"/>
                      <a:pt x="43" y="65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2" y="67"/>
                      <a:pt x="42" y="67"/>
                      <a:pt x="42" y="67"/>
                    </a:cubicBezTo>
                    <a:cubicBezTo>
                      <a:pt x="42" y="68"/>
                      <a:pt x="41" y="68"/>
                      <a:pt x="41" y="69"/>
                    </a:cubicBezTo>
                    <a:cubicBezTo>
                      <a:pt x="41" y="69"/>
                      <a:pt x="42" y="69"/>
                      <a:pt x="42" y="70"/>
                    </a:cubicBezTo>
                    <a:cubicBezTo>
                      <a:pt x="43" y="70"/>
                      <a:pt x="43" y="70"/>
                      <a:pt x="43" y="70"/>
                    </a:cubicBezTo>
                    <a:cubicBezTo>
                      <a:pt x="41" y="71"/>
                      <a:pt x="41" y="71"/>
                      <a:pt x="41" y="71"/>
                    </a:cubicBezTo>
                    <a:cubicBezTo>
                      <a:pt x="40" y="72"/>
                      <a:pt x="40" y="72"/>
                      <a:pt x="40" y="73"/>
                    </a:cubicBezTo>
                    <a:cubicBezTo>
                      <a:pt x="40" y="73"/>
                      <a:pt x="40" y="74"/>
                      <a:pt x="41" y="74"/>
                    </a:cubicBezTo>
                    <a:cubicBezTo>
                      <a:pt x="43" y="76"/>
                      <a:pt x="43" y="76"/>
                      <a:pt x="43" y="76"/>
                    </a:cubicBezTo>
                    <a:cubicBezTo>
                      <a:pt x="41" y="76"/>
                      <a:pt x="41" y="76"/>
                      <a:pt x="41" y="76"/>
                    </a:cubicBezTo>
                    <a:cubicBezTo>
                      <a:pt x="40" y="77"/>
                      <a:pt x="40" y="77"/>
                      <a:pt x="40" y="78"/>
                    </a:cubicBezTo>
                    <a:cubicBezTo>
                      <a:pt x="40" y="78"/>
                      <a:pt x="40" y="79"/>
                      <a:pt x="40" y="79"/>
                    </a:cubicBezTo>
                    <a:cubicBezTo>
                      <a:pt x="45" y="82"/>
                      <a:pt x="45" y="82"/>
                      <a:pt x="45" y="82"/>
                    </a:cubicBezTo>
                    <a:cubicBezTo>
                      <a:pt x="42" y="84"/>
                      <a:pt x="42" y="84"/>
                      <a:pt x="42" y="84"/>
                    </a:cubicBezTo>
                    <a:cubicBezTo>
                      <a:pt x="42" y="85"/>
                      <a:pt x="42" y="85"/>
                      <a:pt x="42" y="86"/>
                    </a:cubicBezTo>
                    <a:cubicBezTo>
                      <a:pt x="42" y="86"/>
                      <a:pt x="42" y="87"/>
                      <a:pt x="42" y="87"/>
                    </a:cubicBezTo>
                    <a:cubicBezTo>
                      <a:pt x="43" y="87"/>
                      <a:pt x="43" y="87"/>
                      <a:pt x="43" y="87"/>
                    </a:cubicBezTo>
                    <a:cubicBezTo>
                      <a:pt x="41" y="88"/>
                      <a:pt x="41" y="88"/>
                      <a:pt x="41" y="88"/>
                    </a:cubicBezTo>
                    <a:cubicBezTo>
                      <a:pt x="40" y="89"/>
                      <a:pt x="40" y="89"/>
                      <a:pt x="40" y="90"/>
                    </a:cubicBezTo>
                    <a:cubicBezTo>
                      <a:pt x="40" y="90"/>
                      <a:pt x="40" y="91"/>
                      <a:pt x="41" y="91"/>
                    </a:cubicBezTo>
                    <a:cubicBezTo>
                      <a:pt x="45" y="94"/>
                      <a:pt x="45" y="94"/>
                      <a:pt x="45" y="94"/>
                    </a:cubicBezTo>
                    <a:cubicBezTo>
                      <a:pt x="42" y="97"/>
                      <a:pt x="42" y="97"/>
                      <a:pt x="42" y="97"/>
                    </a:cubicBezTo>
                    <a:cubicBezTo>
                      <a:pt x="42" y="97"/>
                      <a:pt x="42" y="98"/>
                      <a:pt x="42" y="98"/>
                    </a:cubicBezTo>
                    <a:cubicBezTo>
                      <a:pt x="42" y="99"/>
                      <a:pt x="42" y="99"/>
                      <a:pt x="42" y="99"/>
                    </a:cubicBezTo>
                    <a:cubicBezTo>
                      <a:pt x="44" y="101"/>
                      <a:pt x="44" y="101"/>
                      <a:pt x="44" y="101"/>
                    </a:cubicBezTo>
                    <a:cubicBezTo>
                      <a:pt x="43" y="102"/>
                      <a:pt x="43" y="102"/>
                      <a:pt x="43" y="102"/>
                    </a:cubicBezTo>
                    <a:cubicBezTo>
                      <a:pt x="42" y="102"/>
                      <a:pt x="42" y="103"/>
                      <a:pt x="42" y="103"/>
                    </a:cubicBezTo>
                    <a:cubicBezTo>
                      <a:pt x="42" y="104"/>
                      <a:pt x="42" y="104"/>
                      <a:pt x="43" y="104"/>
                    </a:cubicBezTo>
                    <a:cubicBezTo>
                      <a:pt x="44" y="105"/>
                      <a:pt x="44" y="105"/>
                      <a:pt x="44" y="105"/>
                    </a:cubicBezTo>
                    <a:cubicBezTo>
                      <a:pt x="41" y="107"/>
                      <a:pt x="41" y="107"/>
                      <a:pt x="41" y="107"/>
                    </a:cubicBezTo>
                    <a:cubicBezTo>
                      <a:pt x="41" y="107"/>
                      <a:pt x="40" y="108"/>
                      <a:pt x="40" y="108"/>
                    </a:cubicBezTo>
                    <a:cubicBezTo>
                      <a:pt x="40" y="109"/>
                      <a:pt x="41" y="109"/>
                      <a:pt x="41" y="110"/>
                    </a:cubicBezTo>
                    <a:cubicBezTo>
                      <a:pt x="43" y="111"/>
                      <a:pt x="43" y="111"/>
                      <a:pt x="43" y="111"/>
                    </a:cubicBezTo>
                    <a:cubicBezTo>
                      <a:pt x="41" y="112"/>
                      <a:pt x="41" y="112"/>
                      <a:pt x="41" y="112"/>
                    </a:cubicBezTo>
                    <a:cubicBezTo>
                      <a:pt x="40" y="113"/>
                      <a:pt x="40" y="113"/>
                      <a:pt x="40" y="114"/>
                    </a:cubicBezTo>
                    <a:cubicBezTo>
                      <a:pt x="40" y="114"/>
                      <a:pt x="40" y="115"/>
                      <a:pt x="41" y="115"/>
                    </a:cubicBezTo>
                    <a:cubicBezTo>
                      <a:pt x="44" y="117"/>
                      <a:pt x="44" y="117"/>
                      <a:pt x="44" y="117"/>
                    </a:cubicBezTo>
                    <a:cubicBezTo>
                      <a:pt x="41" y="119"/>
                      <a:pt x="41" y="119"/>
                      <a:pt x="41" y="119"/>
                    </a:cubicBezTo>
                    <a:cubicBezTo>
                      <a:pt x="41" y="120"/>
                      <a:pt x="41" y="120"/>
                      <a:pt x="41" y="120"/>
                    </a:cubicBezTo>
                    <a:cubicBezTo>
                      <a:pt x="41" y="121"/>
                      <a:pt x="41" y="121"/>
                      <a:pt x="41" y="122"/>
                    </a:cubicBezTo>
                    <a:cubicBezTo>
                      <a:pt x="43" y="123"/>
                      <a:pt x="43" y="123"/>
                      <a:pt x="43" y="123"/>
                    </a:cubicBezTo>
                    <a:cubicBezTo>
                      <a:pt x="41" y="124"/>
                      <a:pt x="41" y="124"/>
                      <a:pt x="41" y="124"/>
                    </a:cubicBezTo>
                    <a:cubicBezTo>
                      <a:pt x="40" y="124"/>
                      <a:pt x="40" y="125"/>
                      <a:pt x="40" y="125"/>
                    </a:cubicBezTo>
                    <a:cubicBezTo>
                      <a:pt x="40" y="126"/>
                      <a:pt x="40" y="126"/>
                      <a:pt x="41" y="127"/>
                    </a:cubicBezTo>
                    <a:cubicBezTo>
                      <a:pt x="45" y="129"/>
                      <a:pt x="45" y="129"/>
                      <a:pt x="45" y="129"/>
                    </a:cubicBezTo>
                    <a:cubicBezTo>
                      <a:pt x="42" y="132"/>
                      <a:pt x="42" y="132"/>
                      <a:pt x="42" y="132"/>
                    </a:cubicBezTo>
                    <a:cubicBezTo>
                      <a:pt x="42" y="132"/>
                      <a:pt x="41" y="133"/>
                      <a:pt x="41" y="133"/>
                    </a:cubicBezTo>
                    <a:cubicBezTo>
                      <a:pt x="41" y="134"/>
                      <a:pt x="42" y="134"/>
                      <a:pt x="42" y="135"/>
                    </a:cubicBezTo>
                    <a:cubicBezTo>
                      <a:pt x="45" y="136"/>
                      <a:pt x="45" y="136"/>
                      <a:pt x="45" y="136"/>
                    </a:cubicBezTo>
                    <a:cubicBezTo>
                      <a:pt x="41" y="139"/>
                      <a:pt x="41" y="139"/>
                      <a:pt x="41" y="139"/>
                    </a:cubicBezTo>
                    <a:cubicBezTo>
                      <a:pt x="41" y="139"/>
                      <a:pt x="41" y="139"/>
                      <a:pt x="41" y="140"/>
                    </a:cubicBezTo>
                    <a:cubicBezTo>
                      <a:pt x="41" y="140"/>
                      <a:pt x="41" y="141"/>
                      <a:pt x="41" y="141"/>
                    </a:cubicBezTo>
                    <a:cubicBezTo>
                      <a:pt x="45" y="143"/>
                      <a:pt x="45" y="143"/>
                      <a:pt x="45" y="143"/>
                    </a:cubicBezTo>
                    <a:cubicBezTo>
                      <a:pt x="42" y="146"/>
                      <a:pt x="42" y="146"/>
                      <a:pt x="42" y="146"/>
                    </a:cubicBezTo>
                    <a:cubicBezTo>
                      <a:pt x="42" y="146"/>
                      <a:pt x="42" y="147"/>
                      <a:pt x="42" y="147"/>
                    </a:cubicBezTo>
                    <a:cubicBezTo>
                      <a:pt x="42" y="148"/>
                      <a:pt x="42" y="148"/>
                      <a:pt x="43" y="148"/>
                    </a:cubicBezTo>
                    <a:cubicBezTo>
                      <a:pt x="44" y="149"/>
                      <a:pt x="44" y="149"/>
                      <a:pt x="44" y="149"/>
                    </a:cubicBezTo>
                    <a:cubicBezTo>
                      <a:pt x="42" y="152"/>
                      <a:pt x="42" y="152"/>
                      <a:pt x="42" y="152"/>
                    </a:cubicBezTo>
                    <a:cubicBezTo>
                      <a:pt x="42" y="152"/>
                      <a:pt x="42" y="153"/>
                      <a:pt x="42" y="153"/>
                    </a:cubicBezTo>
                    <a:cubicBezTo>
                      <a:pt x="42" y="153"/>
                      <a:pt x="42" y="154"/>
                      <a:pt x="42" y="154"/>
                    </a:cubicBezTo>
                    <a:cubicBezTo>
                      <a:pt x="44" y="155"/>
                      <a:pt x="44" y="155"/>
                      <a:pt x="44" y="155"/>
                    </a:cubicBezTo>
                    <a:cubicBezTo>
                      <a:pt x="42" y="158"/>
                      <a:pt x="42" y="158"/>
                      <a:pt x="42" y="158"/>
                    </a:cubicBezTo>
                    <a:cubicBezTo>
                      <a:pt x="41" y="158"/>
                      <a:pt x="41" y="159"/>
                      <a:pt x="41" y="159"/>
                    </a:cubicBezTo>
                    <a:cubicBezTo>
                      <a:pt x="42" y="160"/>
                      <a:pt x="42" y="160"/>
                      <a:pt x="42" y="160"/>
                    </a:cubicBezTo>
                    <a:cubicBezTo>
                      <a:pt x="44" y="161"/>
                      <a:pt x="44" y="161"/>
                      <a:pt x="44" y="161"/>
                    </a:cubicBezTo>
                    <a:cubicBezTo>
                      <a:pt x="42" y="163"/>
                      <a:pt x="42" y="163"/>
                      <a:pt x="42" y="163"/>
                    </a:cubicBezTo>
                    <a:cubicBezTo>
                      <a:pt x="42" y="163"/>
                      <a:pt x="42" y="164"/>
                      <a:pt x="42" y="164"/>
                    </a:cubicBezTo>
                    <a:cubicBezTo>
                      <a:pt x="42" y="164"/>
                      <a:pt x="42" y="165"/>
                      <a:pt x="43" y="165"/>
                    </a:cubicBezTo>
                    <a:cubicBezTo>
                      <a:pt x="44" y="166"/>
                      <a:pt x="44" y="166"/>
                      <a:pt x="44" y="166"/>
                    </a:cubicBezTo>
                    <a:cubicBezTo>
                      <a:pt x="42" y="169"/>
                      <a:pt x="42" y="169"/>
                      <a:pt x="42" y="169"/>
                    </a:cubicBezTo>
                    <a:cubicBezTo>
                      <a:pt x="42" y="170"/>
                      <a:pt x="42" y="170"/>
                      <a:pt x="43" y="171"/>
                    </a:cubicBezTo>
                    <a:cubicBezTo>
                      <a:pt x="45" y="172"/>
                      <a:pt x="45" y="172"/>
                      <a:pt x="45" y="172"/>
                    </a:cubicBezTo>
                    <a:cubicBezTo>
                      <a:pt x="42" y="175"/>
                      <a:pt x="42" y="175"/>
                      <a:pt x="42" y="175"/>
                    </a:cubicBezTo>
                    <a:cubicBezTo>
                      <a:pt x="41" y="176"/>
                      <a:pt x="41" y="176"/>
                      <a:pt x="41" y="177"/>
                    </a:cubicBezTo>
                    <a:cubicBezTo>
                      <a:pt x="41" y="177"/>
                      <a:pt x="42" y="178"/>
                      <a:pt x="42" y="178"/>
                    </a:cubicBezTo>
                    <a:cubicBezTo>
                      <a:pt x="44" y="179"/>
                      <a:pt x="44" y="179"/>
                      <a:pt x="44" y="179"/>
                    </a:cubicBezTo>
                    <a:cubicBezTo>
                      <a:pt x="42" y="181"/>
                      <a:pt x="42" y="181"/>
                      <a:pt x="42" y="181"/>
                    </a:cubicBezTo>
                    <a:cubicBezTo>
                      <a:pt x="41" y="182"/>
                      <a:pt x="41" y="182"/>
                      <a:pt x="41" y="183"/>
                    </a:cubicBezTo>
                    <a:cubicBezTo>
                      <a:pt x="41" y="183"/>
                      <a:pt x="41" y="184"/>
                      <a:pt x="42" y="184"/>
                    </a:cubicBezTo>
                    <a:cubicBezTo>
                      <a:pt x="44" y="185"/>
                      <a:pt x="44" y="185"/>
                      <a:pt x="44" y="185"/>
                    </a:cubicBezTo>
                    <a:cubicBezTo>
                      <a:pt x="42" y="187"/>
                      <a:pt x="42" y="187"/>
                      <a:pt x="42" y="187"/>
                    </a:cubicBezTo>
                    <a:cubicBezTo>
                      <a:pt x="41" y="188"/>
                      <a:pt x="41" y="188"/>
                      <a:pt x="41" y="188"/>
                    </a:cubicBezTo>
                    <a:cubicBezTo>
                      <a:pt x="41" y="189"/>
                      <a:pt x="42" y="189"/>
                      <a:pt x="42" y="190"/>
                    </a:cubicBezTo>
                    <a:cubicBezTo>
                      <a:pt x="44" y="191"/>
                      <a:pt x="44" y="191"/>
                      <a:pt x="44" y="191"/>
                    </a:cubicBezTo>
                    <a:cubicBezTo>
                      <a:pt x="41" y="193"/>
                      <a:pt x="41" y="193"/>
                      <a:pt x="41" y="193"/>
                    </a:cubicBezTo>
                    <a:cubicBezTo>
                      <a:pt x="41" y="193"/>
                      <a:pt x="41" y="194"/>
                      <a:pt x="41" y="194"/>
                    </a:cubicBezTo>
                    <a:cubicBezTo>
                      <a:pt x="41" y="194"/>
                      <a:pt x="41" y="195"/>
                      <a:pt x="41" y="195"/>
                    </a:cubicBezTo>
                    <a:cubicBezTo>
                      <a:pt x="45" y="198"/>
                      <a:pt x="45" y="198"/>
                      <a:pt x="45" y="198"/>
                    </a:cubicBezTo>
                    <a:cubicBezTo>
                      <a:pt x="41" y="200"/>
                      <a:pt x="41" y="200"/>
                      <a:pt x="41" y="200"/>
                    </a:cubicBezTo>
                    <a:cubicBezTo>
                      <a:pt x="41" y="200"/>
                      <a:pt x="40" y="201"/>
                      <a:pt x="40" y="201"/>
                    </a:cubicBezTo>
                    <a:cubicBezTo>
                      <a:pt x="40" y="202"/>
                      <a:pt x="41" y="202"/>
                      <a:pt x="41" y="203"/>
                    </a:cubicBezTo>
                    <a:cubicBezTo>
                      <a:pt x="43" y="204"/>
                      <a:pt x="43" y="204"/>
                      <a:pt x="43" y="204"/>
                    </a:cubicBezTo>
                    <a:cubicBezTo>
                      <a:pt x="41" y="204"/>
                      <a:pt x="41" y="204"/>
                      <a:pt x="41" y="204"/>
                    </a:cubicBezTo>
                    <a:cubicBezTo>
                      <a:pt x="41" y="204"/>
                      <a:pt x="40" y="205"/>
                      <a:pt x="40" y="205"/>
                    </a:cubicBezTo>
                    <a:cubicBezTo>
                      <a:pt x="40" y="206"/>
                      <a:pt x="40" y="207"/>
                      <a:pt x="40" y="207"/>
                    </a:cubicBezTo>
                    <a:cubicBezTo>
                      <a:pt x="44" y="209"/>
                      <a:pt x="44" y="209"/>
                      <a:pt x="44" y="209"/>
                    </a:cubicBezTo>
                    <a:cubicBezTo>
                      <a:pt x="41" y="210"/>
                      <a:pt x="41" y="210"/>
                      <a:pt x="41" y="210"/>
                    </a:cubicBezTo>
                    <a:cubicBezTo>
                      <a:pt x="41" y="211"/>
                      <a:pt x="40" y="211"/>
                      <a:pt x="40" y="212"/>
                    </a:cubicBezTo>
                    <a:cubicBezTo>
                      <a:pt x="40" y="212"/>
                      <a:pt x="40" y="213"/>
                      <a:pt x="41" y="213"/>
                    </a:cubicBezTo>
                    <a:cubicBezTo>
                      <a:pt x="45" y="216"/>
                      <a:pt x="45" y="216"/>
                      <a:pt x="45" y="216"/>
                    </a:cubicBezTo>
                    <a:cubicBezTo>
                      <a:pt x="42" y="219"/>
                      <a:pt x="42" y="219"/>
                      <a:pt x="42" y="219"/>
                    </a:cubicBezTo>
                    <a:cubicBezTo>
                      <a:pt x="41" y="219"/>
                      <a:pt x="41" y="219"/>
                      <a:pt x="41" y="220"/>
                    </a:cubicBezTo>
                    <a:cubicBezTo>
                      <a:pt x="41" y="220"/>
                      <a:pt x="42" y="221"/>
                      <a:pt x="42" y="221"/>
                    </a:cubicBezTo>
                    <a:cubicBezTo>
                      <a:pt x="44" y="222"/>
                      <a:pt x="44" y="222"/>
                      <a:pt x="44" y="222"/>
                    </a:cubicBezTo>
                    <a:cubicBezTo>
                      <a:pt x="41" y="224"/>
                      <a:pt x="41" y="224"/>
                      <a:pt x="41" y="224"/>
                    </a:cubicBezTo>
                    <a:cubicBezTo>
                      <a:pt x="40" y="224"/>
                      <a:pt x="40" y="225"/>
                      <a:pt x="40" y="225"/>
                    </a:cubicBezTo>
                    <a:cubicBezTo>
                      <a:pt x="40" y="226"/>
                      <a:pt x="40" y="226"/>
                      <a:pt x="41" y="226"/>
                    </a:cubicBezTo>
                    <a:cubicBezTo>
                      <a:pt x="45" y="229"/>
                      <a:pt x="45" y="229"/>
                      <a:pt x="45" y="229"/>
                    </a:cubicBezTo>
                    <a:cubicBezTo>
                      <a:pt x="43" y="229"/>
                      <a:pt x="43" y="229"/>
                      <a:pt x="43" y="229"/>
                    </a:cubicBezTo>
                    <a:cubicBezTo>
                      <a:pt x="42" y="230"/>
                      <a:pt x="42" y="230"/>
                      <a:pt x="42" y="231"/>
                    </a:cubicBezTo>
                    <a:cubicBezTo>
                      <a:pt x="42" y="231"/>
                      <a:pt x="42" y="232"/>
                      <a:pt x="42" y="232"/>
                    </a:cubicBezTo>
                    <a:cubicBezTo>
                      <a:pt x="44" y="233"/>
                      <a:pt x="44" y="233"/>
                      <a:pt x="44" y="233"/>
                    </a:cubicBezTo>
                    <a:cubicBezTo>
                      <a:pt x="41" y="234"/>
                      <a:pt x="41" y="234"/>
                      <a:pt x="41" y="234"/>
                    </a:cubicBezTo>
                    <a:cubicBezTo>
                      <a:pt x="40" y="235"/>
                      <a:pt x="40" y="235"/>
                      <a:pt x="40" y="236"/>
                    </a:cubicBezTo>
                    <a:cubicBezTo>
                      <a:pt x="40" y="236"/>
                      <a:pt x="40" y="237"/>
                      <a:pt x="40" y="237"/>
                    </a:cubicBezTo>
                    <a:cubicBezTo>
                      <a:pt x="44" y="239"/>
                      <a:pt x="44" y="239"/>
                      <a:pt x="44" y="239"/>
                    </a:cubicBezTo>
                    <a:cubicBezTo>
                      <a:pt x="41" y="243"/>
                      <a:pt x="41" y="243"/>
                      <a:pt x="41" y="243"/>
                    </a:cubicBezTo>
                    <a:cubicBezTo>
                      <a:pt x="41" y="243"/>
                      <a:pt x="40" y="244"/>
                      <a:pt x="41" y="244"/>
                    </a:cubicBezTo>
                    <a:cubicBezTo>
                      <a:pt x="41" y="244"/>
                      <a:pt x="41" y="245"/>
                      <a:pt x="41" y="245"/>
                    </a:cubicBezTo>
                    <a:cubicBezTo>
                      <a:pt x="44" y="247"/>
                      <a:pt x="44" y="247"/>
                      <a:pt x="44" y="247"/>
                    </a:cubicBezTo>
                    <a:cubicBezTo>
                      <a:pt x="42" y="249"/>
                      <a:pt x="42" y="249"/>
                      <a:pt x="42" y="249"/>
                    </a:cubicBezTo>
                    <a:cubicBezTo>
                      <a:pt x="42" y="249"/>
                      <a:pt x="42" y="250"/>
                      <a:pt x="42" y="250"/>
                    </a:cubicBezTo>
                    <a:cubicBezTo>
                      <a:pt x="42" y="251"/>
                      <a:pt x="42" y="251"/>
                      <a:pt x="43" y="251"/>
                    </a:cubicBezTo>
                    <a:cubicBezTo>
                      <a:pt x="44" y="252"/>
                      <a:pt x="44" y="252"/>
                      <a:pt x="44" y="252"/>
                    </a:cubicBezTo>
                    <a:cubicBezTo>
                      <a:pt x="41" y="253"/>
                      <a:pt x="41" y="253"/>
                      <a:pt x="41" y="253"/>
                    </a:cubicBezTo>
                    <a:cubicBezTo>
                      <a:pt x="40" y="253"/>
                      <a:pt x="40" y="253"/>
                      <a:pt x="40" y="254"/>
                    </a:cubicBezTo>
                    <a:cubicBezTo>
                      <a:pt x="40" y="254"/>
                      <a:pt x="40" y="255"/>
                      <a:pt x="41" y="255"/>
                    </a:cubicBezTo>
                    <a:cubicBezTo>
                      <a:pt x="44" y="258"/>
                      <a:pt x="44" y="258"/>
                      <a:pt x="44" y="258"/>
                    </a:cubicBezTo>
                    <a:cubicBezTo>
                      <a:pt x="42" y="260"/>
                      <a:pt x="42" y="260"/>
                      <a:pt x="42" y="260"/>
                    </a:cubicBezTo>
                    <a:cubicBezTo>
                      <a:pt x="41" y="261"/>
                      <a:pt x="41" y="261"/>
                      <a:pt x="41" y="262"/>
                    </a:cubicBezTo>
                    <a:cubicBezTo>
                      <a:pt x="41" y="262"/>
                      <a:pt x="42" y="262"/>
                      <a:pt x="42" y="263"/>
                    </a:cubicBezTo>
                    <a:cubicBezTo>
                      <a:pt x="45" y="264"/>
                      <a:pt x="45" y="264"/>
                      <a:pt x="45" y="264"/>
                    </a:cubicBezTo>
                    <a:cubicBezTo>
                      <a:pt x="41" y="266"/>
                      <a:pt x="41" y="266"/>
                      <a:pt x="41" y="266"/>
                    </a:cubicBezTo>
                    <a:cubicBezTo>
                      <a:pt x="41" y="266"/>
                      <a:pt x="41" y="267"/>
                      <a:pt x="41" y="267"/>
                    </a:cubicBezTo>
                    <a:cubicBezTo>
                      <a:pt x="41" y="268"/>
                      <a:pt x="41" y="268"/>
                      <a:pt x="41" y="269"/>
                    </a:cubicBezTo>
                    <a:cubicBezTo>
                      <a:pt x="44" y="270"/>
                      <a:pt x="44" y="270"/>
                      <a:pt x="44" y="270"/>
                    </a:cubicBezTo>
                    <a:cubicBezTo>
                      <a:pt x="42" y="275"/>
                      <a:pt x="42" y="275"/>
                      <a:pt x="42" y="275"/>
                    </a:cubicBezTo>
                    <a:cubicBezTo>
                      <a:pt x="42" y="276"/>
                      <a:pt x="42" y="276"/>
                      <a:pt x="43" y="277"/>
                    </a:cubicBezTo>
                    <a:cubicBezTo>
                      <a:pt x="44" y="278"/>
                      <a:pt x="44" y="278"/>
                      <a:pt x="44" y="278"/>
                    </a:cubicBezTo>
                    <a:cubicBezTo>
                      <a:pt x="41" y="280"/>
                      <a:pt x="41" y="280"/>
                      <a:pt x="41" y="280"/>
                    </a:cubicBezTo>
                    <a:cubicBezTo>
                      <a:pt x="41" y="280"/>
                      <a:pt x="40" y="281"/>
                      <a:pt x="41" y="281"/>
                    </a:cubicBezTo>
                    <a:cubicBezTo>
                      <a:pt x="41" y="282"/>
                      <a:pt x="41" y="282"/>
                      <a:pt x="41" y="282"/>
                    </a:cubicBezTo>
                    <a:cubicBezTo>
                      <a:pt x="45" y="285"/>
                      <a:pt x="45" y="285"/>
                      <a:pt x="45" y="285"/>
                    </a:cubicBezTo>
                    <a:cubicBezTo>
                      <a:pt x="41" y="287"/>
                      <a:pt x="41" y="287"/>
                      <a:pt x="41" y="287"/>
                    </a:cubicBezTo>
                    <a:cubicBezTo>
                      <a:pt x="41" y="288"/>
                      <a:pt x="40" y="288"/>
                      <a:pt x="40" y="289"/>
                    </a:cubicBezTo>
                    <a:cubicBezTo>
                      <a:pt x="40" y="289"/>
                      <a:pt x="41" y="290"/>
                      <a:pt x="41" y="290"/>
                    </a:cubicBezTo>
                    <a:cubicBezTo>
                      <a:pt x="44" y="292"/>
                      <a:pt x="44" y="292"/>
                      <a:pt x="44" y="292"/>
                    </a:cubicBezTo>
                    <a:cubicBezTo>
                      <a:pt x="42" y="296"/>
                      <a:pt x="42" y="296"/>
                      <a:pt x="42" y="296"/>
                    </a:cubicBezTo>
                    <a:cubicBezTo>
                      <a:pt x="41" y="297"/>
                      <a:pt x="41" y="298"/>
                      <a:pt x="42" y="298"/>
                    </a:cubicBezTo>
                    <a:cubicBezTo>
                      <a:pt x="45" y="300"/>
                      <a:pt x="45" y="300"/>
                      <a:pt x="45" y="300"/>
                    </a:cubicBezTo>
                    <a:cubicBezTo>
                      <a:pt x="42" y="302"/>
                      <a:pt x="42" y="302"/>
                      <a:pt x="42" y="302"/>
                    </a:cubicBezTo>
                    <a:cubicBezTo>
                      <a:pt x="41" y="302"/>
                      <a:pt x="41" y="302"/>
                      <a:pt x="41" y="303"/>
                    </a:cubicBezTo>
                    <a:cubicBezTo>
                      <a:pt x="41" y="303"/>
                      <a:pt x="41" y="304"/>
                      <a:pt x="42" y="304"/>
                    </a:cubicBezTo>
                    <a:cubicBezTo>
                      <a:pt x="45" y="306"/>
                      <a:pt x="45" y="306"/>
                      <a:pt x="45" y="306"/>
                    </a:cubicBezTo>
                    <a:cubicBezTo>
                      <a:pt x="41" y="307"/>
                      <a:pt x="41" y="307"/>
                      <a:pt x="41" y="307"/>
                    </a:cubicBezTo>
                    <a:cubicBezTo>
                      <a:pt x="41" y="307"/>
                      <a:pt x="40" y="308"/>
                      <a:pt x="40" y="308"/>
                    </a:cubicBezTo>
                    <a:cubicBezTo>
                      <a:pt x="40" y="309"/>
                      <a:pt x="40" y="309"/>
                      <a:pt x="41" y="310"/>
                    </a:cubicBezTo>
                    <a:cubicBezTo>
                      <a:pt x="44" y="312"/>
                      <a:pt x="44" y="312"/>
                      <a:pt x="44" y="312"/>
                    </a:cubicBezTo>
                    <a:cubicBezTo>
                      <a:pt x="41" y="314"/>
                      <a:pt x="41" y="314"/>
                      <a:pt x="41" y="314"/>
                    </a:cubicBezTo>
                    <a:cubicBezTo>
                      <a:pt x="41" y="314"/>
                      <a:pt x="40" y="315"/>
                      <a:pt x="40" y="315"/>
                    </a:cubicBezTo>
                    <a:cubicBezTo>
                      <a:pt x="40" y="316"/>
                      <a:pt x="40" y="316"/>
                      <a:pt x="41" y="316"/>
                    </a:cubicBezTo>
                    <a:cubicBezTo>
                      <a:pt x="44" y="318"/>
                      <a:pt x="44" y="318"/>
                      <a:pt x="44" y="318"/>
                    </a:cubicBezTo>
                    <a:cubicBezTo>
                      <a:pt x="42" y="320"/>
                      <a:pt x="42" y="320"/>
                      <a:pt x="42" y="320"/>
                    </a:cubicBezTo>
                    <a:cubicBezTo>
                      <a:pt x="42" y="320"/>
                      <a:pt x="42" y="320"/>
                      <a:pt x="42" y="321"/>
                    </a:cubicBezTo>
                    <a:cubicBezTo>
                      <a:pt x="42" y="321"/>
                      <a:pt x="42" y="322"/>
                      <a:pt x="42" y="322"/>
                    </a:cubicBezTo>
                    <a:cubicBezTo>
                      <a:pt x="44" y="323"/>
                      <a:pt x="44" y="323"/>
                      <a:pt x="44" y="323"/>
                    </a:cubicBezTo>
                    <a:cubicBezTo>
                      <a:pt x="42" y="326"/>
                      <a:pt x="42" y="326"/>
                      <a:pt x="42" y="326"/>
                    </a:cubicBezTo>
                    <a:cubicBezTo>
                      <a:pt x="42" y="326"/>
                      <a:pt x="42" y="327"/>
                      <a:pt x="42" y="327"/>
                    </a:cubicBezTo>
                    <a:cubicBezTo>
                      <a:pt x="42" y="328"/>
                      <a:pt x="42" y="328"/>
                      <a:pt x="42" y="328"/>
                    </a:cubicBezTo>
                    <a:cubicBezTo>
                      <a:pt x="45" y="330"/>
                      <a:pt x="45" y="330"/>
                      <a:pt x="45" y="330"/>
                    </a:cubicBezTo>
                    <a:cubicBezTo>
                      <a:pt x="41" y="332"/>
                      <a:pt x="41" y="332"/>
                      <a:pt x="41" y="332"/>
                    </a:cubicBezTo>
                    <a:cubicBezTo>
                      <a:pt x="40" y="332"/>
                      <a:pt x="40" y="333"/>
                      <a:pt x="40" y="333"/>
                    </a:cubicBezTo>
                    <a:cubicBezTo>
                      <a:pt x="40" y="334"/>
                      <a:pt x="40" y="334"/>
                      <a:pt x="41" y="334"/>
                    </a:cubicBezTo>
                    <a:cubicBezTo>
                      <a:pt x="45" y="337"/>
                      <a:pt x="45" y="337"/>
                      <a:pt x="45" y="337"/>
                    </a:cubicBezTo>
                    <a:cubicBezTo>
                      <a:pt x="42" y="340"/>
                      <a:pt x="42" y="340"/>
                      <a:pt x="42" y="340"/>
                    </a:cubicBezTo>
                    <a:cubicBezTo>
                      <a:pt x="42" y="341"/>
                      <a:pt x="41" y="341"/>
                      <a:pt x="42" y="342"/>
                    </a:cubicBezTo>
                    <a:cubicBezTo>
                      <a:pt x="42" y="342"/>
                      <a:pt x="42" y="342"/>
                      <a:pt x="42" y="343"/>
                    </a:cubicBezTo>
                    <a:cubicBezTo>
                      <a:pt x="45" y="344"/>
                      <a:pt x="45" y="344"/>
                      <a:pt x="45" y="344"/>
                    </a:cubicBezTo>
                    <a:cubicBezTo>
                      <a:pt x="43" y="345"/>
                      <a:pt x="43" y="345"/>
                      <a:pt x="43" y="345"/>
                    </a:cubicBezTo>
                    <a:cubicBezTo>
                      <a:pt x="42" y="346"/>
                      <a:pt x="42" y="346"/>
                      <a:pt x="42" y="347"/>
                    </a:cubicBezTo>
                    <a:cubicBezTo>
                      <a:pt x="42" y="347"/>
                      <a:pt x="42" y="348"/>
                      <a:pt x="43" y="348"/>
                    </a:cubicBezTo>
                    <a:cubicBezTo>
                      <a:pt x="43" y="348"/>
                      <a:pt x="43" y="348"/>
                      <a:pt x="43" y="348"/>
                    </a:cubicBezTo>
                    <a:cubicBezTo>
                      <a:pt x="41" y="349"/>
                      <a:pt x="41" y="349"/>
                      <a:pt x="41" y="349"/>
                    </a:cubicBezTo>
                    <a:cubicBezTo>
                      <a:pt x="40" y="349"/>
                      <a:pt x="40" y="350"/>
                      <a:pt x="40" y="351"/>
                    </a:cubicBezTo>
                    <a:cubicBezTo>
                      <a:pt x="40" y="351"/>
                      <a:pt x="40" y="352"/>
                      <a:pt x="40" y="352"/>
                    </a:cubicBezTo>
                    <a:cubicBezTo>
                      <a:pt x="44" y="354"/>
                      <a:pt x="44" y="354"/>
                      <a:pt x="44" y="354"/>
                    </a:cubicBezTo>
                    <a:cubicBezTo>
                      <a:pt x="41" y="356"/>
                      <a:pt x="41" y="356"/>
                      <a:pt x="41" y="356"/>
                    </a:cubicBezTo>
                    <a:cubicBezTo>
                      <a:pt x="41" y="357"/>
                      <a:pt x="41" y="357"/>
                      <a:pt x="41" y="358"/>
                    </a:cubicBezTo>
                    <a:cubicBezTo>
                      <a:pt x="41" y="358"/>
                      <a:pt x="41" y="359"/>
                      <a:pt x="42" y="359"/>
                    </a:cubicBezTo>
                    <a:cubicBezTo>
                      <a:pt x="43" y="360"/>
                      <a:pt x="43" y="360"/>
                      <a:pt x="43" y="360"/>
                    </a:cubicBezTo>
                    <a:cubicBezTo>
                      <a:pt x="41" y="361"/>
                      <a:pt x="41" y="361"/>
                      <a:pt x="41" y="361"/>
                    </a:cubicBezTo>
                    <a:cubicBezTo>
                      <a:pt x="40" y="362"/>
                      <a:pt x="40" y="362"/>
                      <a:pt x="40" y="363"/>
                    </a:cubicBezTo>
                    <a:cubicBezTo>
                      <a:pt x="40" y="363"/>
                      <a:pt x="40" y="364"/>
                      <a:pt x="41" y="364"/>
                    </a:cubicBezTo>
                    <a:cubicBezTo>
                      <a:pt x="44" y="366"/>
                      <a:pt x="44" y="366"/>
                      <a:pt x="44" y="366"/>
                    </a:cubicBezTo>
                    <a:cubicBezTo>
                      <a:pt x="42" y="367"/>
                      <a:pt x="42" y="367"/>
                      <a:pt x="42" y="367"/>
                    </a:cubicBezTo>
                    <a:cubicBezTo>
                      <a:pt x="41" y="368"/>
                      <a:pt x="41" y="368"/>
                      <a:pt x="41" y="369"/>
                    </a:cubicBezTo>
                    <a:cubicBezTo>
                      <a:pt x="41" y="369"/>
                      <a:pt x="41" y="370"/>
                      <a:pt x="42" y="370"/>
                    </a:cubicBezTo>
                    <a:cubicBezTo>
                      <a:pt x="44" y="371"/>
                      <a:pt x="44" y="371"/>
                      <a:pt x="44" y="371"/>
                    </a:cubicBezTo>
                    <a:cubicBezTo>
                      <a:pt x="42" y="373"/>
                      <a:pt x="42" y="373"/>
                      <a:pt x="42" y="373"/>
                    </a:cubicBezTo>
                    <a:cubicBezTo>
                      <a:pt x="42" y="373"/>
                      <a:pt x="41" y="374"/>
                      <a:pt x="41" y="374"/>
                    </a:cubicBezTo>
                    <a:cubicBezTo>
                      <a:pt x="41" y="375"/>
                      <a:pt x="42" y="375"/>
                      <a:pt x="42" y="375"/>
                    </a:cubicBezTo>
                    <a:cubicBezTo>
                      <a:pt x="44" y="376"/>
                      <a:pt x="44" y="376"/>
                      <a:pt x="44" y="376"/>
                    </a:cubicBezTo>
                    <a:cubicBezTo>
                      <a:pt x="41" y="377"/>
                      <a:pt x="41" y="377"/>
                      <a:pt x="41" y="377"/>
                    </a:cubicBezTo>
                    <a:cubicBezTo>
                      <a:pt x="40" y="377"/>
                      <a:pt x="40" y="378"/>
                      <a:pt x="40" y="378"/>
                    </a:cubicBezTo>
                    <a:cubicBezTo>
                      <a:pt x="40" y="379"/>
                      <a:pt x="40" y="380"/>
                      <a:pt x="41" y="380"/>
                    </a:cubicBezTo>
                    <a:cubicBezTo>
                      <a:pt x="44" y="382"/>
                      <a:pt x="44" y="382"/>
                      <a:pt x="44" y="382"/>
                    </a:cubicBezTo>
                    <a:cubicBezTo>
                      <a:pt x="42" y="384"/>
                      <a:pt x="42" y="384"/>
                      <a:pt x="42" y="384"/>
                    </a:cubicBezTo>
                    <a:cubicBezTo>
                      <a:pt x="42" y="384"/>
                      <a:pt x="41" y="385"/>
                      <a:pt x="41" y="385"/>
                    </a:cubicBezTo>
                    <a:cubicBezTo>
                      <a:pt x="41" y="386"/>
                      <a:pt x="42" y="386"/>
                      <a:pt x="42" y="386"/>
                    </a:cubicBezTo>
                    <a:cubicBezTo>
                      <a:pt x="45" y="388"/>
                      <a:pt x="45" y="388"/>
                      <a:pt x="45" y="388"/>
                    </a:cubicBezTo>
                    <a:cubicBezTo>
                      <a:pt x="43" y="389"/>
                      <a:pt x="43" y="389"/>
                      <a:pt x="43" y="389"/>
                    </a:cubicBezTo>
                    <a:cubicBezTo>
                      <a:pt x="42" y="389"/>
                      <a:pt x="42" y="389"/>
                      <a:pt x="42" y="390"/>
                    </a:cubicBezTo>
                    <a:cubicBezTo>
                      <a:pt x="42" y="391"/>
                      <a:pt x="42" y="391"/>
                      <a:pt x="43" y="391"/>
                    </a:cubicBezTo>
                    <a:cubicBezTo>
                      <a:pt x="44" y="392"/>
                      <a:pt x="44" y="392"/>
                      <a:pt x="44" y="392"/>
                    </a:cubicBezTo>
                    <a:cubicBezTo>
                      <a:pt x="42" y="395"/>
                      <a:pt x="42" y="395"/>
                      <a:pt x="42" y="395"/>
                    </a:cubicBezTo>
                    <a:cubicBezTo>
                      <a:pt x="42" y="395"/>
                      <a:pt x="42" y="396"/>
                      <a:pt x="42" y="396"/>
                    </a:cubicBezTo>
                    <a:cubicBezTo>
                      <a:pt x="42" y="396"/>
                      <a:pt x="42" y="397"/>
                      <a:pt x="42" y="397"/>
                    </a:cubicBezTo>
                    <a:cubicBezTo>
                      <a:pt x="44" y="398"/>
                      <a:pt x="44" y="398"/>
                      <a:pt x="44" y="398"/>
                    </a:cubicBezTo>
                    <a:cubicBezTo>
                      <a:pt x="41" y="399"/>
                      <a:pt x="41" y="399"/>
                      <a:pt x="41" y="399"/>
                    </a:cubicBezTo>
                    <a:cubicBezTo>
                      <a:pt x="41" y="399"/>
                      <a:pt x="41" y="400"/>
                      <a:pt x="41" y="400"/>
                    </a:cubicBezTo>
                    <a:cubicBezTo>
                      <a:pt x="41" y="401"/>
                      <a:pt x="41" y="401"/>
                      <a:pt x="41" y="402"/>
                    </a:cubicBezTo>
                    <a:cubicBezTo>
                      <a:pt x="44" y="404"/>
                      <a:pt x="44" y="404"/>
                      <a:pt x="44" y="404"/>
                    </a:cubicBezTo>
                    <a:cubicBezTo>
                      <a:pt x="42" y="406"/>
                      <a:pt x="42" y="406"/>
                      <a:pt x="42" y="406"/>
                    </a:cubicBezTo>
                    <a:cubicBezTo>
                      <a:pt x="41" y="406"/>
                      <a:pt x="41" y="407"/>
                      <a:pt x="41" y="407"/>
                    </a:cubicBezTo>
                    <a:cubicBezTo>
                      <a:pt x="41" y="408"/>
                      <a:pt x="42" y="408"/>
                      <a:pt x="42" y="408"/>
                    </a:cubicBezTo>
                    <a:cubicBezTo>
                      <a:pt x="43" y="409"/>
                      <a:pt x="43" y="409"/>
                      <a:pt x="43" y="409"/>
                    </a:cubicBezTo>
                    <a:cubicBezTo>
                      <a:pt x="42" y="410"/>
                      <a:pt x="42" y="410"/>
                      <a:pt x="42" y="410"/>
                    </a:cubicBezTo>
                    <a:cubicBezTo>
                      <a:pt x="41" y="411"/>
                      <a:pt x="41" y="411"/>
                      <a:pt x="41" y="412"/>
                    </a:cubicBezTo>
                    <a:cubicBezTo>
                      <a:pt x="41" y="412"/>
                      <a:pt x="41" y="413"/>
                      <a:pt x="42" y="413"/>
                    </a:cubicBezTo>
                    <a:cubicBezTo>
                      <a:pt x="44" y="415"/>
                      <a:pt x="44" y="415"/>
                      <a:pt x="44" y="415"/>
                    </a:cubicBezTo>
                    <a:cubicBezTo>
                      <a:pt x="42" y="417"/>
                      <a:pt x="42" y="417"/>
                      <a:pt x="42" y="417"/>
                    </a:cubicBezTo>
                    <a:cubicBezTo>
                      <a:pt x="41" y="417"/>
                      <a:pt x="41" y="418"/>
                      <a:pt x="41" y="418"/>
                    </a:cubicBezTo>
                    <a:cubicBezTo>
                      <a:pt x="41" y="419"/>
                      <a:pt x="41" y="419"/>
                      <a:pt x="42" y="419"/>
                    </a:cubicBezTo>
                    <a:cubicBezTo>
                      <a:pt x="45" y="421"/>
                      <a:pt x="45" y="421"/>
                      <a:pt x="45" y="421"/>
                    </a:cubicBezTo>
                    <a:cubicBezTo>
                      <a:pt x="41" y="422"/>
                      <a:pt x="41" y="422"/>
                      <a:pt x="41" y="422"/>
                    </a:cubicBezTo>
                    <a:cubicBezTo>
                      <a:pt x="41" y="423"/>
                      <a:pt x="40" y="423"/>
                      <a:pt x="40" y="424"/>
                    </a:cubicBezTo>
                    <a:cubicBezTo>
                      <a:pt x="40" y="424"/>
                      <a:pt x="40" y="425"/>
                      <a:pt x="41" y="425"/>
                    </a:cubicBezTo>
                    <a:cubicBezTo>
                      <a:pt x="45" y="428"/>
                      <a:pt x="45" y="428"/>
                      <a:pt x="45" y="428"/>
                    </a:cubicBezTo>
                    <a:cubicBezTo>
                      <a:pt x="41" y="431"/>
                      <a:pt x="41" y="431"/>
                      <a:pt x="41" y="431"/>
                    </a:cubicBezTo>
                    <a:cubicBezTo>
                      <a:pt x="41" y="431"/>
                      <a:pt x="41" y="431"/>
                      <a:pt x="41" y="432"/>
                    </a:cubicBezTo>
                    <a:cubicBezTo>
                      <a:pt x="41" y="432"/>
                      <a:pt x="41" y="433"/>
                      <a:pt x="42" y="433"/>
                    </a:cubicBezTo>
                    <a:cubicBezTo>
                      <a:pt x="45" y="435"/>
                      <a:pt x="45" y="435"/>
                      <a:pt x="45" y="435"/>
                    </a:cubicBezTo>
                    <a:cubicBezTo>
                      <a:pt x="42" y="436"/>
                      <a:pt x="42" y="436"/>
                      <a:pt x="42" y="436"/>
                    </a:cubicBezTo>
                    <a:cubicBezTo>
                      <a:pt x="42" y="436"/>
                      <a:pt x="41" y="436"/>
                      <a:pt x="41" y="437"/>
                    </a:cubicBezTo>
                    <a:cubicBezTo>
                      <a:pt x="41" y="438"/>
                      <a:pt x="42" y="438"/>
                      <a:pt x="42" y="438"/>
                    </a:cubicBezTo>
                    <a:cubicBezTo>
                      <a:pt x="45" y="440"/>
                      <a:pt x="45" y="440"/>
                      <a:pt x="45" y="440"/>
                    </a:cubicBezTo>
                    <a:cubicBezTo>
                      <a:pt x="42" y="442"/>
                      <a:pt x="42" y="442"/>
                      <a:pt x="42" y="442"/>
                    </a:cubicBezTo>
                    <a:cubicBezTo>
                      <a:pt x="42" y="443"/>
                      <a:pt x="42" y="443"/>
                      <a:pt x="42" y="444"/>
                    </a:cubicBezTo>
                    <a:cubicBezTo>
                      <a:pt x="42" y="444"/>
                      <a:pt x="42" y="444"/>
                      <a:pt x="43" y="445"/>
                    </a:cubicBezTo>
                    <a:cubicBezTo>
                      <a:pt x="45" y="446"/>
                      <a:pt x="45" y="446"/>
                      <a:pt x="45" y="446"/>
                    </a:cubicBezTo>
                    <a:cubicBezTo>
                      <a:pt x="42" y="448"/>
                      <a:pt x="42" y="448"/>
                      <a:pt x="42" y="448"/>
                    </a:cubicBezTo>
                    <a:cubicBezTo>
                      <a:pt x="42" y="448"/>
                      <a:pt x="42" y="449"/>
                      <a:pt x="42" y="449"/>
                    </a:cubicBezTo>
                    <a:cubicBezTo>
                      <a:pt x="42" y="450"/>
                      <a:pt x="42" y="450"/>
                      <a:pt x="42" y="450"/>
                    </a:cubicBezTo>
                    <a:cubicBezTo>
                      <a:pt x="45" y="452"/>
                      <a:pt x="45" y="452"/>
                      <a:pt x="45" y="452"/>
                    </a:cubicBezTo>
                    <a:cubicBezTo>
                      <a:pt x="41" y="454"/>
                      <a:pt x="41" y="454"/>
                      <a:pt x="41" y="454"/>
                    </a:cubicBezTo>
                    <a:cubicBezTo>
                      <a:pt x="40" y="454"/>
                      <a:pt x="40" y="455"/>
                      <a:pt x="40" y="455"/>
                    </a:cubicBezTo>
                    <a:cubicBezTo>
                      <a:pt x="40" y="456"/>
                      <a:pt x="40" y="456"/>
                      <a:pt x="41" y="457"/>
                    </a:cubicBezTo>
                    <a:cubicBezTo>
                      <a:pt x="44" y="459"/>
                      <a:pt x="44" y="459"/>
                      <a:pt x="44" y="459"/>
                    </a:cubicBezTo>
                    <a:cubicBezTo>
                      <a:pt x="41" y="462"/>
                      <a:pt x="41" y="462"/>
                      <a:pt x="41" y="462"/>
                    </a:cubicBezTo>
                    <a:cubicBezTo>
                      <a:pt x="41" y="463"/>
                      <a:pt x="41" y="463"/>
                      <a:pt x="41" y="463"/>
                    </a:cubicBezTo>
                    <a:cubicBezTo>
                      <a:pt x="41" y="464"/>
                      <a:pt x="41" y="464"/>
                      <a:pt x="42" y="465"/>
                    </a:cubicBezTo>
                    <a:cubicBezTo>
                      <a:pt x="44" y="466"/>
                      <a:pt x="44" y="466"/>
                      <a:pt x="44" y="466"/>
                    </a:cubicBezTo>
                    <a:cubicBezTo>
                      <a:pt x="42" y="469"/>
                      <a:pt x="42" y="469"/>
                      <a:pt x="42" y="469"/>
                    </a:cubicBezTo>
                    <a:cubicBezTo>
                      <a:pt x="42" y="469"/>
                      <a:pt x="42" y="469"/>
                      <a:pt x="42" y="470"/>
                    </a:cubicBezTo>
                    <a:cubicBezTo>
                      <a:pt x="42" y="470"/>
                      <a:pt x="42" y="471"/>
                      <a:pt x="43" y="471"/>
                    </a:cubicBezTo>
                    <a:cubicBezTo>
                      <a:pt x="44" y="472"/>
                      <a:pt x="44" y="472"/>
                      <a:pt x="44" y="472"/>
                    </a:cubicBezTo>
                    <a:cubicBezTo>
                      <a:pt x="41" y="475"/>
                      <a:pt x="41" y="475"/>
                      <a:pt x="41" y="475"/>
                    </a:cubicBezTo>
                    <a:cubicBezTo>
                      <a:pt x="41" y="476"/>
                      <a:pt x="41" y="476"/>
                      <a:pt x="41" y="477"/>
                    </a:cubicBezTo>
                    <a:cubicBezTo>
                      <a:pt x="41" y="477"/>
                      <a:pt x="41" y="477"/>
                      <a:pt x="41" y="478"/>
                    </a:cubicBezTo>
                    <a:cubicBezTo>
                      <a:pt x="44" y="479"/>
                      <a:pt x="44" y="479"/>
                      <a:pt x="44" y="479"/>
                    </a:cubicBezTo>
                    <a:cubicBezTo>
                      <a:pt x="41" y="481"/>
                      <a:pt x="41" y="481"/>
                      <a:pt x="41" y="481"/>
                    </a:cubicBezTo>
                    <a:cubicBezTo>
                      <a:pt x="41" y="482"/>
                      <a:pt x="40" y="482"/>
                      <a:pt x="40" y="483"/>
                    </a:cubicBezTo>
                    <a:cubicBezTo>
                      <a:pt x="40" y="483"/>
                      <a:pt x="41" y="484"/>
                      <a:pt x="41" y="484"/>
                    </a:cubicBezTo>
                    <a:cubicBezTo>
                      <a:pt x="44" y="486"/>
                      <a:pt x="44" y="486"/>
                      <a:pt x="44" y="486"/>
                    </a:cubicBezTo>
                    <a:cubicBezTo>
                      <a:pt x="42" y="490"/>
                      <a:pt x="42" y="490"/>
                      <a:pt x="42" y="490"/>
                    </a:cubicBezTo>
                    <a:cubicBezTo>
                      <a:pt x="42" y="491"/>
                      <a:pt x="42" y="492"/>
                      <a:pt x="43" y="492"/>
                    </a:cubicBezTo>
                    <a:cubicBezTo>
                      <a:pt x="44" y="493"/>
                      <a:pt x="44" y="493"/>
                      <a:pt x="44" y="493"/>
                    </a:cubicBezTo>
                    <a:cubicBezTo>
                      <a:pt x="43" y="494"/>
                      <a:pt x="43" y="494"/>
                      <a:pt x="43" y="494"/>
                    </a:cubicBezTo>
                    <a:cubicBezTo>
                      <a:pt x="42" y="494"/>
                      <a:pt x="42" y="495"/>
                      <a:pt x="42" y="495"/>
                    </a:cubicBezTo>
                    <a:cubicBezTo>
                      <a:pt x="42" y="496"/>
                      <a:pt x="42" y="496"/>
                      <a:pt x="42" y="497"/>
                    </a:cubicBezTo>
                    <a:cubicBezTo>
                      <a:pt x="45" y="498"/>
                      <a:pt x="45" y="498"/>
                      <a:pt x="45" y="498"/>
                    </a:cubicBezTo>
                    <a:cubicBezTo>
                      <a:pt x="42" y="501"/>
                      <a:pt x="42" y="501"/>
                      <a:pt x="42" y="501"/>
                    </a:cubicBezTo>
                    <a:cubicBezTo>
                      <a:pt x="42" y="501"/>
                      <a:pt x="42" y="502"/>
                      <a:pt x="42" y="502"/>
                    </a:cubicBezTo>
                    <a:cubicBezTo>
                      <a:pt x="42" y="503"/>
                      <a:pt x="42" y="503"/>
                      <a:pt x="42" y="503"/>
                    </a:cubicBezTo>
                    <a:cubicBezTo>
                      <a:pt x="45" y="505"/>
                      <a:pt x="45" y="505"/>
                      <a:pt x="45" y="505"/>
                    </a:cubicBezTo>
                    <a:cubicBezTo>
                      <a:pt x="41" y="507"/>
                      <a:pt x="41" y="507"/>
                      <a:pt x="41" y="507"/>
                    </a:cubicBezTo>
                    <a:cubicBezTo>
                      <a:pt x="41" y="507"/>
                      <a:pt x="40" y="507"/>
                      <a:pt x="40" y="508"/>
                    </a:cubicBezTo>
                    <a:cubicBezTo>
                      <a:pt x="40" y="508"/>
                      <a:pt x="40" y="509"/>
                      <a:pt x="41" y="509"/>
                    </a:cubicBezTo>
                    <a:cubicBezTo>
                      <a:pt x="44" y="511"/>
                      <a:pt x="44" y="511"/>
                      <a:pt x="44" y="511"/>
                    </a:cubicBezTo>
                    <a:cubicBezTo>
                      <a:pt x="41" y="513"/>
                      <a:pt x="41" y="513"/>
                      <a:pt x="41" y="513"/>
                    </a:cubicBezTo>
                    <a:cubicBezTo>
                      <a:pt x="40" y="513"/>
                      <a:pt x="40" y="514"/>
                      <a:pt x="40" y="514"/>
                    </a:cubicBezTo>
                    <a:cubicBezTo>
                      <a:pt x="40" y="515"/>
                      <a:pt x="40" y="515"/>
                      <a:pt x="40" y="515"/>
                    </a:cubicBezTo>
                    <a:cubicBezTo>
                      <a:pt x="44" y="517"/>
                      <a:pt x="44" y="517"/>
                      <a:pt x="44" y="517"/>
                    </a:cubicBezTo>
                    <a:cubicBezTo>
                      <a:pt x="42" y="519"/>
                      <a:pt x="42" y="519"/>
                      <a:pt x="42" y="519"/>
                    </a:cubicBezTo>
                    <a:cubicBezTo>
                      <a:pt x="42" y="519"/>
                      <a:pt x="42" y="520"/>
                      <a:pt x="42" y="520"/>
                    </a:cubicBezTo>
                    <a:cubicBezTo>
                      <a:pt x="42" y="521"/>
                      <a:pt x="42" y="521"/>
                      <a:pt x="42" y="521"/>
                    </a:cubicBezTo>
                    <a:cubicBezTo>
                      <a:pt x="46" y="523"/>
                      <a:pt x="46" y="523"/>
                      <a:pt x="46" y="523"/>
                    </a:cubicBezTo>
                    <a:cubicBezTo>
                      <a:pt x="42" y="526"/>
                      <a:pt x="42" y="526"/>
                      <a:pt x="42" y="526"/>
                    </a:cubicBezTo>
                    <a:cubicBezTo>
                      <a:pt x="42" y="526"/>
                      <a:pt x="42" y="527"/>
                      <a:pt x="42" y="527"/>
                    </a:cubicBezTo>
                    <a:cubicBezTo>
                      <a:pt x="42" y="528"/>
                      <a:pt x="42" y="528"/>
                      <a:pt x="42" y="528"/>
                    </a:cubicBezTo>
                    <a:cubicBezTo>
                      <a:pt x="45" y="530"/>
                      <a:pt x="45" y="530"/>
                      <a:pt x="45" y="530"/>
                    </a:cubicBezTo>
                    <a:cubicBezTo>
                      <a:pt x="43" y="532"/>
                      <a:pt x="43" y="532"/>
                      <a:pt x="43" y="532"/>
                    </a:cubicBezTo>
                    <a:cubicBezTo>
                      <a:pt x="42" y="533"/>
                      <a:pt x="42" y="533"/>
                      <a:pt x="42" y="534"/>
                    </a:cubicBezTo>
                    <a:cubicBezTo>
                      <a:pt x="42" y="534"/>
                      <a:pt x="42" y="534"/>
                      <a:pt x="43" y="535"/>
                    </a:cubicBezTo>
                    <a:cubicBezTo>
                      <a:pt x="44" y="535"/>
                      <a:pt x="44" y="535"/>
                      <a:pt x="44" y="535"/>
                    </a:cubicBezTo>
                    <a:cubicBezTo>
                      <a:pt x="42" y="536"/>
                      <a:pt x="42" y="536"/>
                      <a:pt x="42" y="536"/>
                    </a:cubicBezTo>
                    <a:cubicBezTo>
                      <a:pt x="41" y="536"/>
                      <a:pt x="41" y="537"/>
                      <a:pt x="41" y="537"/>
                    </a:cubicBezTo>
                    <a:cubicBezTo>
                      <a:pt x="41" y="538"/>
                      <a:pt x="41" y="538"/>
                      <a:pt x="41" y="539"/>
                    </a:cubicBezTo>
                    <a:cubicBezTo>
                      <a:pt x="44" y="540"/>
                      <a:pt x="44" y="540"/>
                      <a:pt x="44" y="540"/>
                    </a:cubicBezTo>
                    <a:cubicBezTo>
                      <a:pt x="41" y="542"/>
                      <a:pt x="41" y="542"/>
                      <a:pt x="41" y="542"/>
                    </a:cubicBezTo>
                    <a:cubicBezTo>
                      <a:pt x="41" y="542"/>
                      <a:pt x="41" y="543"/>
                      <a:pt x="41" y="543"/>
                    </a:cubicBezTo>
                    <a:cubicBezTo>
                      <a:pt x="41" y="544"/>
                      <a:pt x="41" y="544"/>
                      <a:pt x="42" y="544"/>
                    </a:cubicBezTo>
                    <a:cubicBezTo>
                      <a:pt x="44" y="546"/>
                      <a:pt x="44" y="546"/>
                      <a:pt x="44" y="546"/>
                    </a:cubicBezTo>
                    <a:cubicBezTo>
                      <a:pt x="41" y="546"/>
                      <a:pt x="41" y="546"/>
                      <a:pt x="41" y="546"/>
                    </a:cubicBezTo>
                    <a:cubicBezTo>
                      <a:pt x="41" y="546"/>
                      <a:pt x="40" y="547"/>
                      <a:pt x="40" y="547"/>
                    </a:cubicBezTo>
                    <a:cubicBezTo>
                      <a:pt x="40" y="548"/>
                      <a:pt x="40" y="548"/>
                      <a:pt x="41" y="549"/>
                    </a:cubicBezTo>
                    <a:cubicBezTo>
                      <a:pt x="45" y="551"/>
                      <a:pt x="45" y="551"/>
                      <a:pt x="45" y="551"/>
                    </a:cubicBezTo>
                    <a:cubicBezTo>
                      <a:pt x="41" y="554"/>
                      <a:pt x="41" y="554"/>
                      <a:pt x="41" y="554"/>
                    </a:cubicBezTo>
                    <a:cubicBezTo>
                      <a:pt x="40" y="554"/>
                      <a:pt x="40" y="555"/>
                      <a:pt x="40" y="555"/>
                    </a:cubicBezTo>
                    <a:cubicBezTo>
                      <a:pt x="40" y="556"/>
                      <a:pt x="40" y="556"/>
                      <a:pt x="41" y="557"/>
                    </a:cubicBezTo>
                    <a:cubicBezTo>
                      <a:pt x="44" y="558"/>
                      <a:pt x="44" y="558"/>
                      <a:pt x="44" y="558"/>
                    </a:cubicBezTo>
                    <a:cubicBezTo>
                      <a:pt x="41" y="560"/>
                      <a:pt x="41" y="560"/>
                      <a:pt x="41" y="560"/>
                    </a:cubicBezTo>
                    <a:cubicBezTo>
                      <a:pt x="40" y="561"/>
                      <a:pt x="40" y="561"/>
                      <a:pt x="40" y="562"/>
                    </a:cubicBezTo>
                    <a:cubicBezTo>
                      <a:pt x="40" y="562"/>
                      <a:pt x="40" y="563"/>
                      <a:pt x="41" y="563"/>
                    </a:cubicBezTo>
                    <a:cubicBezTo>
                      <a:pt x="44" y="565"/>
                      <a:pt x="44" y="565"/>
                      <a:pt x="44" y="565"/>
                    </a:cubicBezTo>
                    <a:cubicBezTo>
                      <a:pt x="41" y="568"/>
                      <a:pt x="41" y="568"/>
                      <a:pt x="41" y="568"/>
                    </a:cubicBezTo>
                    <a:cubicBezTo>
                      <a:pt x="41" y="568"/>
                      <a:pt x="41" y="568"/>
                      <a:pt x="41" y="569"/>
                    </a:cubicBezTo>
                    <a:cubicBezTo>
                      <a:pt x="41" y="569"/>
                      <a:pt x="41" y="570"/>
                      <a:pt x="42" y="570"/>
                    </a:cubicBezTo>
                    <a:cubicBezTo>
                      <a:pt x="44" y="571"/>
                      <a:pt x="44" y="571"/>
                      <a:pt x="44" y="571"/>
                    </a:cubicBezTo>
                    <a:cubicBezTo>
                      <a:pt x="41" y="573"/>
                      <a:pt x="41" y="573"/>
                      <a:pt x="41" y="573"/>
                    </a:cubicBezTo>
                    <a:cubicBezTo>
                      <a:pt x="41" y="573"/>
                      <a:pt x="40" y="573"/>
                      <a:pt x="40" y="574"/>
                    </a:cubicBezTo>
                    <a:cubicBezTo>
                      <a:pt x="40" y="574"/>
                      <a:pt x="40" y="575"/>
                      <a:pt x="41" y="575"/>
                    </a:cubicBezTo>
                    <a:cubicBezTo>
                      <a:pt x="44" y="577"/>
                      <a:pt x="44" y="577"/>
                      <a:pt x="44" y="577"/>
                    </a:cubicBezTo>
                    <a:cubicBezTo>
                      <a:pt x="42" y="578"/>
                      <a:pt x="42" y="578"/>
                      <a:pt x="42" y="578"/>
                    </a:cubicBezTo>
                    <a:cubicBezTo>
                      <a:pt x="41" y="578"/>
                      <a:pt x="41" y="579"/>
                      <a:pt x="40" y="579"/>
                    </a:cubicBezTo>
                    <a:cubicBezTo>
                      <a:pt x="40" y="580"/>
                      <a:pt x="41" y="580"/>
                      <a:pt x="41" y="581"/>
                    </a:cubicBezTo>
                    <a:cubicBezTo>
                      <a:pt x="45" y="583"/>
                      <a:pt x="45" y="583"/>
                      <a:pt x="45" y="583"/>
                    </a:cubicBezTo>
                    <a:cubicBezTo>
                      <a:pt x="42" y="585"/>
                      <a:pt x="42" y="585"/>
                      <a:pt x="42" y="585"/>
                    </a:cubicBezTo>
                    <a:cubicBezTo>
                      <a:pt x="41" y="585"/>
                      <a:pt x="41" y="586"/>
                      <a:pt x="41" y="586"/>
                    </a:cubicBezTo>
                    <a:cubicBezTo>
                      <a:pt x="41" y="587"/>
                      <a:pt x="41" y="587"/>
                      <a:pt x="42" y="588"/>
                    </a:cubicBezTo>
                    <a:cubicBezTo>
                      <a:pt x="44" y="589"/>
                      <a:pt x="44" y="589"/>
                      <a:pt x="44" y="589"/>
                    </a:cubicBezTo>
                    <a:cubicBezTo>
                      <a:pt x="42" y="592"/>
                      <a:pt x="42" y="592"/>
                      <a:pt x="42" y="592"/>
                    </a:cubicBezTo>
                    <a:cubicBezTo>
                      <a:pt x="42" y="592"/>
                      <a:pt x="42" y="592"/>
                      <a:pt x="42" y="593"/>
                    </a:cubicBezTo>
                    <a:cubicBezTo>
                      <a:pt x="42" y="593"/>
                      <a:pt x="42" y="594"/>
                      <a:pt x="43" y="594"/>
                    </a:cubicBezTo>
                    <a:cubicBezTo>
                      <a:pt x="44" y="595"/>
                      <a:pt x="44" y="595"/>
                      <a:pt x="44" y="595"/>
                    </a:cubicBezTo>
                    <a:cubicBezTo>
                      <a:pt x="42" y="596"/>
                      <a:pt x="42" y="596"/>
                      <a:pt x="42" y="596"/>
                    </a:cubicBezTo>
                    <a:cubicBezTo>
                      <a:pt x="41" y="596"/>
                      <a:pt x="41" y="596"/>
                      <a:pt x="41" y="597"/>
                    </a:cubicBezTo>
                    <a:cubicBezTo>
                      <a:pt x="41" y="598"/>
                      <a:pt x="41" y="598"/>
                      <a:pt x="41" y="598"/>
                    </a:cubicBezTo>
                    <a:cubicBezTo>
                      <a:pt x="45" y="601"/>
                      <a:pt x="45" y="601"/>
                      <a:pt x="45" y="601"/>
                    </a:cubicBezTo>
                    <a:cubicBezTo>
                      <a:pt x="42" y="603"/>
                      <a:pt x="42" y="603"/>
                      <a:pt x="42" y="603"/>
                    </a:cubicBezTo>
                    <a:cubicBezTo>
                      <a:pt x="42" y="603"/>
                      <a:pt x="41" y="604"/>
                      <a:pt x="41" y="604"/>
                    </a:cubicBezTo>
                    <a:cubicBezTo>
                      <a:pt x="41" y="605"/>
                      <a:pt x="42" y="605"/>
                      <a:pt x="42" y="605"/>
                    </a:cubicBezTo>
                    <a:cubicBezTo>
                      <a:pt x="45" y="607"/>
                      <a:pt x="45" y="607"/>
                      <a:pt x="45" y="607"/>
                    </a:cubicBezTo>
                    <a:cubicBezTo>
                      <a:pt x="42" y="610"/>
                      <a:pt x="42" y="610"/>
                      <a:pt x="42" y="610"/>
                    </a:cubicBezTo>
                    <a:cubicBezTo>
                      <a:pt x="41" y="610"/>
                      <a:pt x="41" y="611"/>
                      <a:pt x="41" y="611"/>
                    </a:cubicBezTo>
                    <a:cubicBezTo>
                      <a:pt x="41" y="612"/>
                      <a:pt x="42" y="612"/>
                      <a:pt x="42" y="613"/>
                    </a:cubicBezTo>
                    <a:cubicBezTo>
                      <a:pt x="46" y="615"/>
                      <a:pt x="46" y="615"/>
                      <a:pt x="46" y="615"/>
                    </a:cubicBezTo>
                    <a:cubicBezTo>
                      <a:pt x="42" y="618"/>
                      <a:pt x="42" y="618"/>
                      <a:pt x="42" y="618"/>
                    </a:cubicBezTo>
                    <a:cubicBezTo>
                      <a:pt x="42" y="618"/>
                      <a:pt x="42" y="619"/>
                      <a:pt x="42" y="619"/>
                    </a:cubicBezTo>
                    <a:cubicBezTo>
                      <a:pt x="42" y="620"/>
                      <a:pt x="42" y="620"/>
                      <a:pt x="42" y="620"/>
                    </a:cubicBezTo>
                    <a:cubicBezTo>
                      <a:pt x="44" y="621"/>
                      <a:pt x="44" y="621"/>
                      <a:pt x="44" y="621"/>
                    </a:cubicBezTo>
                    <a:cubicBezTo>
                      <a:pt x="42" y="624"/>
                      <a:pt x="42" y="624"/>
                      <a:pt x="42" y="624"/>
                    </a:cubicBezTo>
                    <a:cubicBezTo>
                      <a:pt x="42" y="624"/>
                      <a:pt x="41" y="624"/>
                      <a:pt x="42" y="625"/>
                    </a:cubicBezTo>
                    <a:cubicBezTo>
                      <a:pt x="42" y="625"/>
                      <a:pt x="42" y="626"/>
                      <a:pt x="42" y="626"/>
                    </a:cubicBezTo>
                    <a:cubicBezTo>
                      <a:pt x="44" y="627"/>
                      <a:pt x="44" y="627"/>
                      <a:pt x="44" y="627"/>
                    </a:cubicBezTo>
                    <a:cubicBezTo>
                      <a:pt x="42" y="629"/>
                      <a:pt x="42" y="629"/>
                      <a:pt x="42" y="629"/>
                    </a:cubicBezTo>
                    <a:cubicBezTo>
                      <a:pt x="41" y="630"/>
                      <a:pt x="41" y="630"/>
                      <a:pt x="41" y="631"/>
                    </a:cubicBezTo>
                    <a:cubicBezTo>
                      <a:pt x="41" y="631"/>
                      <a:pt x="41" y="632"/>
                      <a:pt x="42" y="632"/>
                    </a:cubicBezTo>
                    <a:cubicBezTo>
                      <a:pt x="45" y="634"/>
                      <a:pt x="45" y="634"/>
                      <a:pt x="45" y="634"/>
                    </a:cubicBezTo>
                    <a:cubicBezTo>
                      <a:pt x="41" y="636"/>
                      <a:pt x="41" y="636"/>
                      <a:pt x="41" y="636"/>
                    </a:cubicBezTo>
                    <a:cubicBezTo>
                      <a:pt x="41" y="636"/>
                      <a:pt x="40" y="637"/>
                      <a:pt x="40" y="637"/>
                    </a:cubicBezTo>
                    <a:cubicBezTo>
                      <a:pt x="40" y="638"/>
                      <a:pt x="41" y="638"/>
                      <a:pt x="41" y="639"/>
                    </a:cubicBezTo>
                    <a:cubicBezTo>
                      <a:pt x="44" y="641"/>
                      <a:pt x="44" y="641"/>
                      <a:pt x="44" y="641"/>
                    </a:cubicBezTo>
                    <a:cubicBezTo>
                      <a:pt x="42" y="643"/>
                      <a:pt x="42" y="643"/>
                      <a:pt x="42" y="643"/>
                    </a:cubicBezTo>
                    <a:cubicBezTo>
                      <a:pt x="42" y="643"/>
                      <a:pt x="41" y="644"/>
                      <a:pt x="41" y="644"/>
                    </a:cubicBezTo>
                    <a:cubicBezTo>
                      <a:pt x="42" y="644"/>
                      <a:pt x="42" y="645"/>
                      <a:pt x="42" y="645"/>
                    </a:cubicBezTo>
                    <a:cubicBezTo>
                      <a:pt x="45" y="647"/>
                      <a:pt x="45" y="647"/>
                      <a:pt x="45" y="647"/>
                    </a:cubicBezTo>
                    <a:cubicBezTo>
                      <a:pt x="41" y="649"/>
                      <a:pt x="41" y="649"/>
                      <a:pt x="41" y="649"/>
                    </a:cubicBezTo>
                    <a:cubicBezTo>
                      <a:pt x="41" y="649"/>
                      <a:pt x="40" y="650"/>
                      <a:pt x="40" y="650"/>
                    </a:cubicBezTo>
                    <a:cubicBezTo>
                      <a:pt x="40" y="651"/>
                      <a:pt x="40" y="651"/>
                      <a:pt x="41" y="651"/>
                    </a:cubicBezTo>
                    <a:cubicBezTo>
                      <a:pt x="45" y="654"/>
                      <a:pt x="45" y="654"/>
                      <a:pt x="45" y="654"/>
                    </a:cubicBezTo>
                    <a:cubicBezTo>
                      <a:pt x="42" y="656"/>
                      <a:pt x="42" y="656"/>
                      <a:pt x="42" y="656"/>
                    </a:cubicBezTo>
                    <a:cubicBezTo>
                      <a:pt x="41" y="657"/>
                      <a:pt x="41" y="657"/>
                      <a:pt x="41" y="658"/>
                    </a:cubicBezTo>
                    <a:cubicBezTo>
                      <a:pt x="41" y="658"/>
                      <a:pt x="41" y="659"/>
                      <a:pt x="42" y="659"/>
                    </a:cubicBezTo>
                    <a:cubicBezTo>
                      <a:pt x="44" y="661"/>
                      <a:pt x="44" y="661"/>
                      <a:pt x="44" y="661"/>
                    </a:cubicBezTo>
                    <a:cubicBezTo>
                      <a:pt x="42" y="665"/>
                      <a:pt x="42" y="665"/>
                      <a:pt x="42" y="665"/>
                    </a:cubicBezTo>
                    <a:cubicBezTo>
                      <a:pt x="41" y="665"/>
                      <a:pt x="41" y="666"/>
                      <a:pt x="41" y="666"/>
                    </a:cubicBezTo>
                    <a:cubicBezTo>
                      <a:pt x="41" y="666"/>
                      <a:pt x="42" y="667"/>
                      <a:pt x="42" y="667"/>
                    </a:cubicBezTo>
                    <a:cubicBezTo>
                      <a:pt x="45" y="669"/>
                      <a:pt x="45" y="669"/>
                      <a:pt x="45" y="669"/>
                    </a:cubicBezTo>
                    <a:cubicBezTo>
                      <a:pt x="42" y="670"/>
                      <a:pt x="42" y="670"/>
                      <a:pt x="42" y="670"/>
                    </a:cubicBezTo>
                    <a:cubicBezTo>
                      <a:pt x="42" y="670"/>
                      <a:pt x="41" y="670"/>
                      <a:pt x="41" y="671"/>
                    </a:cubicBezTo>
                    <a:cubicBezTo>
                      <a:pt x="41" y="671"/>
                      <a:pt x="41" y="672"/>
                      <a:pt x="42" y="672"/>
                    </a:cubicBezTo>
                    <a:cubicBezTo>
                      <a:pt x="45" y="674"/>
                      <a:pt x="45" y="674"/>
                      <a:pt x="45" y="674"/>
                    </a:cubicBezTo>
                    <a:cubicBezTo>
                      <a:pt x="42" y="677"/>
                      <a:pt x="42" y="677"/>
                      <a:pt x="42" y="677"/>
                    </a:cubicBezTo>
                    <a:cubicBezTo>
                      <a:pt x="42" y="677"/>
                      <a:pt x="42" y="677"/>
                      <a:pt x="42" y="678"/>
                    </a:cubicBezTo>
                    <a:cubicBezTo>
                      <a:pt x="42" y="678"/>
                      <a:pt x="42" y="679"/>
                      <a:pt x="42" y="679"/>
                    </a:cubicBezTo>
                    <a:cubicBezTo>
                      <a:pt x="45" y="681"/>
                      <a:pt x="45" y="681"/>
                      <a:pt x="45" y="681"/>
                    </a:cubicBezTo>
                    <a:cubicBezTo>
                      <a:pt x="42" y="683"/>
                      <a:pt x="42" y="683"/>
                      <a:pt x="42" y="683"/>
                    </a:cubicBezTo>
                    <a:cubicBezTo>
                      <a:pt x="42" y="684"/>
                      <a:pt x="42" y="684"/>
                      <a:pt x="42" y="685"/>
                    </a:cubicBezTo>
                    <a:cubicBezTo>
                      <a:pt x="42" y="685"/>
                      <a:pt x="42" y="686"/>
                      <a:pt x="43" y="686"/>
                    </a:cubicBezTo>
                    <a:cubicBezTo>
                      <a:pt x="45" y="687"/>
                      <a:pt x="45" y="687"/>
                      <a:pt x="45" y="687"/>
                    </a:cubicBezTo>
                    <a:cubicBezTo>
                      <a:pt x="41" y="688"/>
                      <a:pt x="41" y="688"/>
                      <a:pt x="41" y="688"/>
                    </a:cubicBezTo>
                    <a:cubicBezTo>
                      <a:pt x="41" y="689"/>
                      <a:pt x="40" y="689"/>
                      <a:pt x="40" y="690"/>
                    </a:cubicBezTo>
                    <a:cubicBezTo>
                      <a:pt x="40" y="690"/>
                      <a:pt x="41" y="691"/>
                      <a:pt x="41" y="691"/>
                    </a:cubicBezTo>
                    <a:cubicBezTo>
                      <a:pt x="46" y="694"/>
                      <a:pt x="46" y="694"/>
                      <a:pt x="46" y="694"/>
                    </a:cubicBezTo>
                    <a:cubicBezTo>
                      <a:pt x="42" y="697"/>
                      <a:pt x="42" y="697"/>
                      <a:pt x="42" y="697"/>
                    </a:cubicBezTo>
                    <a:cubicBezTo>
                      <a:pt x="42" y="697"/>
                      <a:pt x="41" y="698"/>
                      <a:pt x="42" y="698"/>
                    </a:cubicBezTo>
                    <a:cubicBezTo>
                      <a:pt x="42" y="699"/>
                      <a:pt x="42" y="699"/>
                      <a:pt x="42" y="699"/>
                    </a:cubicBezTo>
                    <a:cubicBezTo>
                      <a:pt x="43" y="700"/>
                      <a:pt x="43" y="700"/>
                      <a:pt x="43" y="700"/>
                    </a:cubicBezTo>
                    <a:cubicBezTo>
                      <a:pt x="42" y="701"/>
                      <a:pt x="42" y="701"/>
                      <a:pt x="42" y="701"/>
                    </a:cubicBezTo>
                    <a:cubicBezTo>
                      <a:pt x="41" y="701"/>
                      <a:pt x="41" y="701"/>
                      <a:pt x="41" y="702"/>
                    </a:cubicBezTo>
                    <a:cubicBezTo>
                      <a:pt x="41" y="703"/>
                      <a:pt x="41" y="703"/>
                      <a:pt x="41" y="703"/>
                    </a:cubicBezTo>
                    <a:cubicBezTo>
                      <a:pt x="45" y="706"/>
                      <a:pt x="45" y="706"/>
                      <a:pt x="45" y="706"/>
                    </a:cubicBezTo>
                    <a:cubicBezTo>
                      <a:pt x="42" y="709"/>
                      <a:pt x="42" y="709"/>
                      <a:pt x="42" y="709"/>
                    </a:cubicBezTo>
                    <a:cubicBezTo>
                      <a:pt x="42" y="709"/>
                      <a:pt x="42" y="710"/>
                      <a:pt x="42" y="710"/>
                    </a:cubicBezTo>
                    <a:cubicBezTo>
                      <a:pt x="42" y="711"/>
                      <a:pt x="42" y="711"/>
                      <a:pt x="42" y="711"/>
                    </a:cubicBezTo>
                    <a:cubicBezTo>
                      <a:pt x="44" y="712"/>
                      <a:pt x="44" y="712"/>
                      <a:pt x="44" y="712"/>
                    </a:cubicBezTo>
                    <a:cubicBezTo>
                      <a:pt x="42" y="716"/>
                      <a:pt x="42" y="716"/>
                      <a:pt x="42" y="716"/>
                    </a:cubicBezTo>
                    <a:cubicBezTo>
                      <a:pt x="42" y="716"/>
                      <a:pt x="41" y="716"/>
                      <a:pt x="42" y="717"/>
                    </a:cubicBezTo>
                    <a:cubicBezTo>
                      <a:pt x="42" y="717"/>
                      <a:pt x="42" y="718"/>
                      <a:pt x="42" y="718"/>
                    </a:cubicBezTo>
                    <a:cubicBezTo>
                      <a:pt x="45" y="719"/>
                      <a:pt x="45" y="719"/>
                      <a:pt x="45" y="719"/>
                    </a:cubicBezTo>
                    <a:cubicBezTo>
                      <a:pt x="42" y="722"/>
                      <a:pt x="42" y="722"/>
                      <a:pt x="42" y="722"/>
                    </a:cubicBezTo>
                    <a:cubicBezTo>
                      <a:pt x="42" y="723"/>
                      <a:pt x="42" y="723"/>
                      <a:pt x="42" y="724"/>
                    </a:cubicBezTo>
                    <a:cubicBezTo>
                      <a:pt x="42" y="724"/>
                      <a:pt x="42" y="724"/>
                      <a:pt x="42" y="725"/>
                    </a:cubicBezTo>
                    <a:cubicBezTo>
                      <a:pt x="45" y="726"/>
                      <a:pt x="45" y="726"/>
                      <a:pt x="45" y="726"/>
                    </a:cubicBezTo>
                    <a:cubicBezTo>
                      <a:pt x="43" y="728"/>
                      <a:pt x="43" y="728"/>
                      <a:pt x="43" y="728"/>
                    </a:cubicBezTo>
                    <a:cubicBezTo>
                      <a:pt x="42" y="728"/>
                      <a:pt x="42" y="729"/>
                      <a:pt x="42" y="729"/>
                    </a:cubicBezTo>
                    <a:cubicBezTo>
                      <a:pt x="42" y="730"/>
                      <a:pt x="42" y="730"/>
                      <a:pt x="43" y="731"/>
                    </a:cubicBezTo>
                    <a:cubicBezTo>
                      <a:pt x="44" y="731"/>
                      <a:pt x="44" y="731"/>
                      <a:pt x="44" y="731"/>
                    </a:cubicBezTo>
                    <a:cubicBezTo>
                      <a:pt x="42" y="732"/>
                      <a:pt x="42" y="732"/>
                      <a:pt x="42" y="732"/>
                    </a:cubicBezTo>
                    <a:cubicBezTo>
                      <a:pt x="41" y="732"/>
                      <a:pt x="41" y="733"/>
                      <a:pt x="41" y="733"/>
                    </a:cubicBezTo>
                    <a:cubicBezTo>
                      <a:pt x="41" y="734"/>
                      <a:pt x="41" y="734"/>
                      <a:pt x="41" y="735"/>
                    </a:cubicBezTo>
                    <a:cubicBezTo>
                      <a:pt x="45" y="737"/>
                      <a:pt x="45" y="737"/>
                      <a:pt x="45" y="737"/>
                    </a:cubicBezTo>
                    <a:cubicBezTo>
                      <a:pt x="42" y="740"/>
                      <a:pt x="42" y="740"/>
                      <a:pt x="42" y="740"/>
                    </a:cubicBezTo>
                    <a:cubicBezTo>
                      <a:pt x="42" y="741"/>
                      <a:pt x="42" y="741"/>
                      <a:pt x="42" y="742"/>
                    </a:cubicBezTo>
                    <a:cubicBezTo>
                      <a:pt x="42" y="742"/>
                      <a:pt x="42" y="742"/>
                      <a:pt x="43" y="743"/>
                    </a:cubicBezTo>
                    <a:cubicBezTo>
                      <a:pt x="45" y="744"/>
                      <a:pt x="45" y="744"/>
                      <a:pt x="45" y="744"/>
                    </a:cubicBezTo>
                    <a:cubicBezTo>
                      <a:pt x="41" y="745"/>
                      <a:pt x="41" y="745"/>
                      <a:pt x="41" y="745"/>
                    </a:cubicBezTo>
                    <a:cubicBezTo>
                      <a:pt x="41" y="746"/>
                      <a:pt x="40" y="746"/>
                      <a:pt x="40" y="747"/>
                    </a:cubicBezTo>
                    <a:cubicBezTo>
                      <a:pt x="40" y="747"/>
                      <a:pt x="40" y="748"/>
                      <a:pt x="41" y="748"/>
                    </a:cubicBezTo>
                    <a:cubicBezTo>
                      <a:pt x="44" y="750"/>
                      <a:pt x="44" y="750"/>
                      <a:pt x="44" y="750"/>
                    </a:cubicBezTo>
                    <a:cubicBezTo>
                      <a:pt x="42" y="751"/>
                      <a:pt x="42" y="751"/>
                      <a:pt x="42" y="751"/>
                    </a:cubicBezTo>
                    <a:cubicBezTo>
                      <a:pt x="41" y="751"/>
                      <a:pt x="41" y="752"/>
                      <a:pt x="41" y="752"/>
                    </a:cubicBezTo>
                    <a:cubicBezTo>
                      <a:pt x="41" y="753"/>
                      <a:pt x="41" y="753"/>
                      <a:pt x="42" y="754"/>
                    </a:cubicBezTo>
                    <a:cubicBezTo>
                      <a:pt x="44" y="755"/>
                      <a:pt x="44" y="755"/>
                      <a:pt x="44" y="755"/>
                    </a:cubicBezTo>
                    <a:cubicBezTo>
                      <a:pt x="41" y="757"/>
                      <a:pt x="41" y="757"/>
                      <a:pt x="41" y="757"/>
                    </a:cubicBezTo>
                    <a:cubicBezTo>
                      <a:pt x="40" y="757"/>
                      <a:pt x="40" y="757"/>
                      <a:pt x="40" y="758"/>
                    </a:cubicBezTo>
                    <a:cubicBezTo>
                      <a:pt x="40" y="758"/>
                      <a:pt x="40" y="759"/>
                      <a:pt x="40" y="759"/>
                    </a:cubicBezTo>
                    <a:cubicBezTo>
                      <a:pt x="44" y="762"/>
                      <a:pt x="44" y="762"/>
                      <a:pt x="44" y="762"/>
                    </a:cubicBezTo>
                    <a:cubicBezTo>
                      <a:pt x="42" y="762"/>
                      <a:pt x="42" y="762"/>
                      <a:pt x="42" y="762"/>
                    </a:cubicBezTo>
                    <a:cubicBezTo>
                      <a:pt x="41" y="762"/>
                      <a:pt x="41" y="763"/>
                      <a:pt x="41" y="763"/>
                    </a:cubicBezTo>
                    <a:cubicBezTo>
                      <a:pt x="41" y="764"/>
                      <a:pt x="41" y="764"/>
                      <a:pt x="41" y="765"/>
                    </a:cubicBezTo>
                    <a:cubicBezTo>
                      <a:pt x="44" y="766"/>
                      <a:pt x="44" y="766"/>
                      <a:pt x="44" y="766"/>
                    </a:cubicBezTo>
                    <a:cubicBezTo>
                      <a:pt x="42" y="768"/>
                      <a:pt x="42" y="768"/>
                      <a:pt x="42" y="768"/>
                    </a:cubicBezTo>
                    <a:cubicBezTo>
                      <a:pt x="42" y="768"/>
                      <a:pt x="41" y="769"/>
                      <a:pt x="41" y="769"/>
                    </a:cubicBezTo>
                    <a:cubicBezTo>
                      <a:pt x="41" y="770"/>
                      <a:pt x="42" y="770"/>
                      <a:pt x="42" y="770"/>
                    </a:cubicBezTo>
                    <a:cubicBezTo>
                      <a:pt x="45" y="772"/>
                      <a:pt x="45" y="772"/>
                      <a:pt x="45" y="772"/>
                    </a:cubicBezTo>
                    <a:cubicBezTo>
                      <a:pt x="43" y="774"/>
                      <a:pt x="43" y="774"/>
                      <a:pt x="43" y="774"/>
                    </a:cubicBezTo>
                    <a:cubicBezTo>
                      <a:pt x="42" y="774"/>
                      <a:pt x="42" y="774"/>
                      <a:pt x="42" y="775"/>
                    </a:cubicBezTo>
                    <a:cubicBezTo>
                      <a:pt x="42" y="775"/>
                      <a:pt x="42" y="776"/>
                      <a:pt x="43" y="776"/>
                    </a:cubicBezTo>
                    <a:cubicBezTo>
                      <a:pt x="45" y="777"/>
                      <a:pt x="45" y="777"/>
                      <a:pt x="45" y="777"/>
                    </a:cubicBezTo>
                    <a:cubicBezTo>
                      <a:pt x="42" y="778"/>
                      <a:pt x="42" y="778"/>
                      <a:pt x="42" y="778"/>
                    </a:cubicBezTo>
                    <a:cubicBezTo>
                      <a:pt x="42" y="778"/>
                      <a:pt x="42" y="779"/>
                      <a:pt x="42" y="779"/>
                    </a:cubicBezTo>
                    <a:cubicBezTo>
                      <a:pt x="41" y="780"/>
                      <a:pt x="42" y="780"/>
                      <a:pt x="42" y="781"/>
                    </a:cubicBezTo>
                    <a:cubicBezTo>
                      <a:pt x="45" y="783"/>
                      <a:pt x="45" y="783"/>
                      <a:pt x="45" y="783"/>
                    </a:cubicBezTo>
                    <a:cubicBezTo>
                      <a:pt x="41" y="785"/>
                      <a:pt x="41" y="785"/>
                      <a:pt x="41" y="785"/>
                    </a:cubicBezTo>
                    <a:cubicBezTo>
                      <a:pt x="41" y="785"/>
                      <a:pt x="40" y="786"/>
                      <a:pt x="40" y="786"/>
                    </a:cubicBezTo>
                    <a:cubicBezTo>
                      <a:pt x="40" y="787"/>
                      <a:pt x="41" y="787"/>
                      <a:pt x="41" y="787"/>
                    </a:cubicBezTo>
                    <a:cubicBezTo>
                      <a:pt x="44" y="789"/>
                      <a:pt x="44" y="789"/>
                      <a:pt x="44" y="789"/>
                    </a:cubicBezTo>
                    <a:cubicBezTo>
                      <a:pt x="41" y="791"/>
                      <a:pt x="41" y="791"/>
                      <a:pt x="41" y="791"/>
                    </a:cubicBezTo>
                    <a:cubicBezTo>
                      <a:pt x="40" y="791"/>
                      <a:pt x="40" y="791"/>
                      <a:pt x="40" y="792"/>
                    </a:cubicBezTo>
                    <a:cubicBezTo>
                      <a:pt x="40" y="792"/>
                      <a:pt x="40" y="793"/>
                      <a:pt x="41" y="793"/>
                    </a:cubicBezTo>
                    <a:cubicBezTo>
                      <a:pt x="44" y="795"/>
                      <a:pt x="44" y="795"/>
                      <a:pt x="44" y="795"/>
                    </a:cubicBezTo>
                    <a:cubicBezTo>
                      <a:pt x="41" y="796"/>
                      <a:pt x="41" y="796"/>
                      <a:pt x="41" y="796"/>
                    </a:cubicBezTo>
                    <a:cubicBezTo>
                      <a:pt x="41" y="796"/>
                      <a:pt x="40" y="796"/>
                      <a:pt x="40" y="797"/>
                    </a:cubicBezTo>
                    <a:cubicBezTo>
                      <a:pt x="40" y="797"/>
                      <a:pt x="41" y="798"/>
                      <a:pt x="41" y="798"/>
                    </a:cubicBezTo>
                    <a:cubicBezTo>
                      <a:pt x="45" y="800"/>
                      <a:pt x="45" y="800"/>
                      <a:pt x="45" y="800"/>
                    </a:cubicBezTo>
                    <a:cubicBezTo>
                      <a:pt x="42" y="802"/>
                      <a:pt x="42" y="802"/>
                      <a:pt x="42" y="802"/>
                    </a:cubicBezTo>
                    <a:cubicBezTo>
                      <a:pt x="42" y="803"/>
                      <a:pt x="42" y="803"/>
                      <a:pt x="42" y="803"/>
                    </a:cubicBezTo>
                    <a:cubicBezTo>
                      <a:pt x="42" y="804"/>
                      <a:pt x="42" y="804"/>
                      <a:pt x="43" y="805"/>
                    </a:cubicBezTo>
                    <a:cubicBezTo>
                      <a:pt x="44" y="806"/>
                      <a:pt x="44" y="806"/>
                      <a:pt x="44" y="806"/>
                    </a:cubicBezTo>
                    <a:cubicBezTo>
                      <a:pt x="42" y="806"/>
                      <a:pt x="42" y="806"/>
                      <a:pt x="42" y="806"/>
                    </a:cubicBezTo>
                    <a:cubicBezTo>
                      <a:pt x="42" y="806"/>
                      <a:pt x="41" y="807"/>
                      <a:pt x="41" y="807"/>
                    </a:cubicBezTo>
                    <a:cubicBezTo>
                      <a:pt x="41" y="808"/>
                      <a:pt x="41" y="809"/>
                      <a:pt x="42" y="809"/>
                    </a:cubicBezTo>
                    <a:cubicBezTo>
                      <a:pt x="44" y="811"/>
                      <a:pt x="44" y="811"/>
                      <a:pt x="44" y="811"/>
                    </a:cubicBezTo>
                    <a:cubicBezTo>
                      <a:pt x="42" y="813"/>
                      <a:pt x="42" y="813"/>
                      <a:pt x="42" y="813"/>
                    </a:cubicBezTo>
                    <a:cubicBezTo>
                      <a:pt x="42" y="813"/>
                      <a:pt x="42" y="814"/>
                      <a:pt x="42" y="814"/>
                    </a:cubicBezTo>
                    <a:cubicBezTo>
                      <a:pt x="42" y="814"/>
                      <a:pt x="42" y="815"/>
                      <a:pt x="42" y="815"/>
                    </a:cubicBezTo>
                    <a:cubicBezTo>
                      <a:pt x="44" y="816"/>
                      <a:pt x="44" y="816"/>
                      <a:pt x="44" y="816"/>
                    </a:cubicBezTo>
                    <a:cubicBezTo>
                      <a:pt x="41" y="818"/>
                      <a:pt x="41" y="818"/>
                      <a:pt x="41" y="818"/>
                    </a:cubicBezTo>
                    <a:cubicBezTo>
                      <a:pt x="40" y="818"/>
                      <a:pt x="40" y="818"/>
                      <a:pt x="40" y="819"/>
                    </a:cubicBezTo>
                    <a:cubicBezTo>
                      <a:pt x="40" y="819"/>
                      <a:pt x="40" y="820"/>
                      <a:pt x="41" y="820"/>
                    </a:cubicBezTo>
                    <a:cubicBezTo>
                      <a:pt x="45" y="823"/>
                      <a:pt x="45" y="823"/>
                      <a:pt x="45" y="823"/>
                    </a:cubicBezTo>
                    <a:cubicBezTo>
                      <a:pt x="41" y="824"/>
                      <a:pt x="41" y="824"/>
                      <a:pt x="41" y="824"/>
                    </a:cubicBezTo>
                    <a:cubicBezTo>
                      <a:pt x="40" y="824"/>
                      <a:pt x="40" y="824"/>
                      <a:pt x="40" y="825"/>
                    </a:cubicBezTo>
                    <a:cubicBezTo>
                      <a:pt x="40" y="826"/>
                      <a:pt x="40" y="826"/>
                      <a:pt x="41" y="827"/>
                    </a:cubicBezTo>
                    <a:cubicBezTo>
                      <a:pt x="45" y="829"/>
                      <a:pt x="45" y="829"/>
                      <a:pt x="45" y="829"/>
                    </a:cubicBezTo>
                    <a:cubicBezTo>
                      <a:pt x="41" y="830"/>
                      <a:pt x="41" y="830"/>
                      <a:pt x="41" y="830"/>
                    </a:cubicBezTo>
                    <a:cubicBezTo>
                      <a:pt x="41" y="831"/>
                      <a:pt x="40" y="831"/>
                      <a:pt x="40" y="832"/>
                    </a:cubicBezTo>
                    <a:cubicBezTo>
                      <a:pt x="40" y="832"/>
                      <a:pt x="41" y="833"/>
                      <a:pt x="41" y="833"/>
                    </a:cubicBezTo>
                    <a:cubicBezTo>
                      <a:pt x="44" y="835"/>
                      <a:pt x="44" y="835"/>
                      <a:pt x="44" y="835"/>
                    </a:cubicBezTo>
                    <a:cubicBezTo>
                      <a:pt x="41" y="838"/>
                      <a:pt x="41" y="838"/>
                      <a:pt x="41" y="838"/>
                    </a:cubicBezTo>
                    <a:cubicBezTo>
                      <a:pt x="41" y="839"/>
                      <a:pt x="41" y="839"/>
                      <a:pt x="41" y="839"/>
                    </a:cubicBezTo>
                    <a:cubicBezTo>
                      <a:pt x="41" y="840"/>
                      <a:pt x="41" y="840"/>
                      <a:pt x="41" y="841"/>
                    </a:cubicBezTo>
                    <a:cubicBezTo>
                      <a:pt x="45" y="843"/>
                      <a:pt x="45" y="843"/>
                      <a:pt x="45" y="843"/>
                    </a:cubicBezTo>
                    <a:cubicBezTo>
                      <a:pt x="42" y="846"/>
                      <a:pt x="42" y="846"/>
                      <a:pt x="42" y="846"/>
                    </a:cubicBezTo>
                    <a:cubicBezTo>
                      <a:pt x="41" y="846"/>
                      <a:pt x="41" y="847"/>
                      <a:pt x="41" y="847"/>
                    </a:cubicBezTo>
                    <a:cubicBezTo>
                      <a:pt x="41" y="848"/>
                      <a:pt x="42" y="848"/>
                      <a:pt x="42" y="848"/>
                    </a:cubicBezTo>
                    <a:cubicBezTo>
                      <a:pt x="46" y="850"/>
                      <a:pt x="46" y="850"/>
                      <a:pt x="46" y="850"/>
                    </a:cubicBezTo>
                    <a:cubicBezTo>
                      <a:pt x="42" y="854"/>
                      <a:pt x="42" y="854"/>
                      <a:pt x="42" y="854"/>
                    </a:cubicBezTo>
                    <a:cubicBezTo>
                      <a:pt x="42" y="854"/>
                      <a:pt x="42" y="854"/>
                      <a:pt x="42" y="855"/>
                    </a:cubicBezTo>
                    <a:cubicBezTo>
                      <a:pt x="42" y="855"/>
                      <a:pt x="42" y="856"/>
                      <a:pt x="42" y="856"/>
                    </a:cubicBezTo>
                    <a:cubicBezTo>
                      <a:pt x="45" y="858"/>
                      <a:pt x="45" y="858"/>
                      <a:pt x="45" y="858"/>
                    </a:cubicBezTo>
                    <a:cubicBezTo>
                      <a:pt x="42" y="860"/>
                      <a:pt x="42" y="860"/>
                      <a:pt x="42" y="860"/>
                    </a:cubicBezTo>
                    <a:cubicBezTo>
                      <a:pt x="42" y="861"/>
                      <a:pt x="42" y="861"/>
                      <a:pt x="42" y="862"/>
                    </a:cubicBezTo>
                    <a:cubicBezTo>
                      <a:pt x="42" y="862"/>
                      <a:pt x="42" y="862"/>
                      <a:pt x="42" y="863"/>
                    </a:cubicBezTo>
                    <a:cubicBezTo>
                      <a:pt x="44" y="864"/>
                      <a:pt x="44" y="864"/>
                      <a:pt x="44" y="864"/>
                    </a:cubicBezTo>
                    <a:cubicBezTo>
                      <a:pt x="41" y="867"/>
                      <a:pt x="41" y="867"/>
                      <a:pt x="41" y="867"/>
                    </a:cubicBezTo>
                    <a:cubicBezTo>
                      <a:pt x="40" y="867"/>
                      <a:pt x="40" y="868"/>
                      <a:pt x="40" y="868"/>
                    </a:cubicBezTo>
                    <a:cubicBezTo>
                      <a:pt x="40" y="869"/>
                      <a:pt x="41" y="869"/>
                      <a:pt x="41" y="869"/>
                    </a:cubicBezTo>
                    <a:cubicBezTo>
                      <a:pt x="44" y="871"/>
                      <a:pt x="44" y="871"/>
                      <a:pt x="44" y="871"/>
                    </a:cubicBezTo>
                    <a:cubicBezTo>
                      <a:pt x="41" y="872"/>
                      <a:pt x="41" y="872"/>
                      <a:pt x="41" y="872"/>
                    </a:cubicBezTo>
                    <a:cubicBezTo>
                      <a:pt x="40" y="872"/>
                      <a:pt x="40" y="872"/>
                      <a:pt x="40" y="873"/>
                    </a:cubicBezTo>
                    <a:cubicBezTo>
                      <a:pt x="40" y="874"/>
                      <a:pt x="40" y="874"/>
                      <a:pt x="40" y="874"/>
                    </a:cubicBezTo>
                    <a:cubicBezTo>
                      <a:pt x="45" y="877"/>
                      <a:pt x="45" y="877"/>
                      <a:pt x="45" y="877"/>
                    </a:cubicBezTo>
                    <a:cubicBezTo>
                      <a:pt x="42" y="880"/>
                      <a:pt x="42" y="880"/>
                      <a:pt x="42" y="880"/>
                    </a:cubicBezTo>
                    <a:cubicBezTo>
                      <a:pt x="42" y="880"/>
                      <a:pt x="42" y="880"/>
                      <a:pt x="42" y="881"/>
                    </a:cubicBezTo>
                    <a:cubicBezTo>
                      <a:pt x="42" y="881"/>
                      <a:pt x="42" y="882"/>
                      <a:pt x="42" y="882"/>
                    </a:cubicBezTo>
                    <a:cubicBezTo>
                      <a:pt x="45" y="883"/>
                      <a:pt x="45" y="883"/>
                      <a:pt x="45" y="883"/>
                    </a:cubicBezTo>
                    <a:cubicBezTo>
                      <a:pt x="42" y="886"/>
                      <a:pt x="42" y="886"/>
                      <a:pt x="42" y="886"/>
                    </a:cubicBezTo>
                    <a:cubicBezTo>
                      <a:pt x="42" y="887"/>
                      <a:pt x="42" y="887"/>
                      <a:pt x="42" y="887"/>
                    </a:cubicBezTo>
                    <a:cubicBezTo>
                      <a:pt x="42" y="888"/>
                      <a:pt x="42" y="888"/>
                      <a:pt x="43" y="888"/>
                    </a:cubicBezTo>
                    <a:cubicBezTo>
                      <a:pt x="44" y="889"/>
                      <a:pt x="44" y="889"/>
                      <a:pt x="44" y="889"/>
                    </a:cubicBezTo>
                    <a:cubicBezTo>
                      <a:pt x="41" y="893"/>
                      <a:pt x="41" y="893"/>
                      <a:pt x="41" y="893"/>
                    </a:cubicBezTo>
                    <a:cubicBezTo>
                      <a:pt x="41" y="893"/>
                      <a:pt x="41" y="894"/>
                      <a:pt x="41" y="894"/>
                    </a:cubicBezTo>
                    <a:cubicBezTo>
                      <a:pt x="41" y="895"/>
                      <a:pt x="41" y="895"/>
                      <a:pt x="41" y="895"/>
                    </a:cubicBezTo>
                    <a:cubicBezTo>
                      <a:pt x="45" y="898"/>
                      <a:pt x="45" y="898"/>
                      <a:pt x="45" y="898"/>
                    </a:cubicBezTo>
                    <a:cubicBezTo>
                      <a:pt x="42" y="901"/>
                      <a:pt x="42" y="901"/>
                      <a:pt x="42" y="901"/>
                    </a:cubicBezTo>
                    <a:cubicBezTo>
                      <a:pt x="42" y="901"/>
                      <a:pt x="42" y="902"/>
                      <a:pt x="42" y="902"/>
                    </a:cubicBezTo>
                    <a:cubicBezTo>
                      <a:pt x="42" y="903"/>
                      <a:pt x="42" y="903"/>
                      <a:pt x="42" y="904"/>
                    </a:cubicBezTo>
                    <a:cubicBezTo>
                      <a:pt x="45" y="905"/>
                      <a:pt x="45" y="905"/>
                      <a:pt x="45" y="905"/>
                    </a:cubicBezTo>
                    <a:cubicBezTo>
                      <a:pt x="41" y="907"/>
                      <a:pt x="41" y="907"/>
                      <a:pt x="41" y="907"/>
                    </a:cubicBezTo>
                    <a:cubicBezTo>
                      <a:pt x="41" y="907"/>
                      <a:pt x="41" y="908"/>
                      <a:pt x="41" y="908"/>
                    </a:cubicBezTo>
                    <a:cubicBezTo>
                      <a:pt x="41" y="909"/>
                      <a:pt x="41" y="909"/>
                      <a:pt x="41" y="909"/>
                    </a:cubicBezTo>
                    <a:cubicBezTo>
                      <a:pt x="45" y="911"/>
                      <a:pt x="45" y="911"/>
                      <a:pt x="45" y="911"/>
                    </a:cubicBezTo>
                    <a:cubicBezTo>
                      <a:pt x="41" y="913"/>
                      <a:pt x="41" y="913"/>
                      <a:pt x="41" y="913"/>
                    </a:cubicBezTo>
                    <a:cubicBezTo>
                      <a:pt x="40" y="914"/>
                      <a:pt x="40" y="914"/>
                      <a:pt x="40" y="915"/>
                    </a:cubicBezTo>
                    <a:cubicBezTo>
                      <a:pt x="40" y="915"/>
                      <a:pt x="40" y="916"/>
                      <a:pt x="41" y="916"/>
                    </a:cubicBezTo>
                    <a:cubicBezTo>
                      <a:pt x="44" y="918"/>
                      <a:pt x="44" y="918"/>
                      <a:pt x="44" y="918"/>
                    </a:cubicBezTo>
                    <a:cubicBezTo>
                      <a:pt x="41" y="919"/>
                      <a:pt x="41" y="919"/>
                      <a:pt x="41" y="919"/>
                    </a:cubicBezTo>
                    <a:cubicBezTo>
                      <a:pt x="41" y="919"/>
                      <a:pt x="40" y="919"/>
                      <a:pt x="40" y="920"/>
                    </a:cubicBezTo>
                    <a:cubicBezTo>
                      <a:pt x="40" y="920"/>
                      <a:pt x="40" y="921"/>
                      <a:pt x="41" y="921"/>
                    </a:cubicBezTo>
                    <a:cubicBezTo>
                      <a:pt x="44" y="923"/>
                      <a:pt x="44" y="923"/>
                      <a:pt x="44" y="923"/>
                    </a:cubicBezTo>
                    <a:cubicBezTo>
                      <a:pt x="42" y="926"/>
                      <a:pt x="42" y="926"/>
                      <a:pt x="42" y="926"/>
                    </a:cubicBezTo>
                    <a:cubicBezTo>
                      <a:pt x="42" y="927"/>
                      <a:pt x="42" y="927"/>
                      <a:pt x="42" y="927"/>
                    </a:cubicBezTo>
                    <a:cubicBezTo>
                      <a:pt x="42" y="928"/>
                      <a:pt x="42" y="928"/>
                      <a:pt x="43" y="928"/>
                    </a:cubicBezTo>
                    <a:cubicBezTo>
                      <a:pt x="45" y="930"/>
                      <a:pt x="45" y="930"/>
                      <a:pt x="45" y="930"/>
                    </a:cubicBezTo>
                    <a:cubicBezTo>
                      <a:pt x="42" y="933"/>
                      <a:pt x="42" y="933"/>
                      <a:pt x="42" y="933"/>
                    </a:cubicBezTo>
                    <a:cubicBezTo>
                      <a:pt x="42" y="933"/>
                      <a:pt x="41" y="934"/>
                      <a:pt x="41" y="934"/>
                    </a:cubicBezTo>
                    <a:cubicBezTo>
                      <a:pt x="42" y="935"/>
                      <a:pt x="42" y="935"/>
                      <a:pt x="42" y="935"/>
                    </a:cubicBezTo>
                    <a:cubicBezTo>
                      <a:pt x="44" y="937"/>
                      <a:pt x="44" y="937"/>
                      <a:pt x="44" y="937"/>
                    </a:cubicBezTo>
                    <a:cubicBezTo>
                      <a:pt x="41" y="937"/>
                      <a:pt x="41" y="937"/>
                      <a:pt x="41" y="937"/>
                    </a:cubicBezTo>
                    <a:cubicBezTo>
                      <a:pt x="41" y="937"/>
                      <a:pt x="40" y="938"/>
                      <a:pt x="40" y="939"/>
                    </a:cubicBezTo>
                    <a:cubicBezTo>
                      <a:pt x="40" y="939"/>
                      <a:pt x="40" y="940"/>
                      <a:pt x="41" y="940"/>
                    </a:cubicBezTo>
                    <a:cubicBezTo>
                      <a:pt x="45" y="942"/>
                      <a:pt x="45" y="942"/>
                      <a:pt x="45" y="942"/>
                    </a:cubicBezTo>
                    <a:cubicBezTo>
                      <a:pt x="41" y="944"/>
                      <a:pt x="41" y="944"/>
                      <a:pt x="41" y="944"/>
                    </a:cubicBezTo>
                    <a:cubicBezTo>
                      <a:pt x="41" y="945"/>
                      <a:pt x="40" y="945"/>
                      <a:pt x="40" y="946"/>
                    </a:cubicBezTo>
                    <a:cubicBezTo>
                      <a:pt x="40" y="946"/>
                      <a:pt x="41" y="947"/>
                      <a:pt x="41" y="947"/>
                    </a:cubicBezTo>
                    <a:cubicBezTo>
                      <a:pt x="44" y="949"/>
                      <a:pt x="44" y="949"/>
                      <a:pt x="44" y="949"/>
                    </a:cubicBezTo>
                    <a:cubicBezTo>
                      <a:pt x="41" y="951"/>
                      <a:pt x="41" y="951"/>
                      <a:pt x="41" y="951"/>
                    </a:cubicBezTo>
                    <a:cubicBezTo>
                      <a:pt x="40" y="951"/>
                      <a:pt x="40" y="952"/>
                      <a:pt x="40" y="952"/>
                    </a:cubicBezTo>
                    <a:cubicBezTo>
                      <a:pt x="40" y="953"/>
                      <a:pt x="40" y="954"/>
                      <a:pt x="41" y="954"/>
                    </a:cubicBezTo>
                    <a:cubicBezTo>
                      <a:pt x="44" y="956"/>
                      <a:pt x="44" y="956"/>
                      <a:pt x="44" y="956"/>
                    </a:cubicBezTo>
                    <a:cubicBezTo>
                      <a:pt x="41" y="959"/>
                      <a:pt x="41" y="959"/>
                      <a:pt x="41" y="959"/>
                    </a:cubicBezTo>
                    <a:cubicBezTo>
                      <a:pt x="41" y="959"/>
                      <a:pt x="40" y="959"/>
                      <a:pt x="40" y="960"/>
                    </a:cubicBezTo>
                    <a:cubicBezTo>
                      <a:pt x="40" y="960"/>
                      <a:pt x="41" y="961"/>
                      <a:pt x="41" y="961"/>
                    </a:cubicBezTo>
                    <a:cubicBezTo>
                      <a:pt x="44" y="963"/>
                      <a:pt x="44" y="963"/>
                      <a:pt x="44" y="963"/>
                    </a:cubicBezTo>
                    <a:cubicBezTo>
                      <a:pt x="42" y="963"/>
                      <a:pt x="42" y="963"/>
                      <a:pt x="42" y="963"/>
                    </a:cubicBezTo>
                    <a:cubicBezTo>
                      <a:pt x="41" y="964"/>
                      <a:pt x="41" y="964"/>
                      <a:pt x="41" y="965"/>
                    </a:cubicBezTo>
                    <a:cubicBezTo>
                      <a:pt x="41" y="965"/>
                      <a:pt x="41" y="966"/>
                      <a:pt x="42" y="966"/>
                    </a:cubicBezTo>
                    <a:cubicBezTo>
                      <a:pt x="44" y="967"/>
                      <a:pt x="44" y="967"/>
                      <a:pt x="44" y="967"/>
                    </a:cubicBezTo>
                    <a:cubicBezTo>
                      <a:pt x="41" y="970"/>
                      <a:pt x="41" y="970"/>
                      <a:pt x="41" y="970"/>
                    </a:cubicBezTo>
                    <a:cubicBezTo>
                      <a:pt x="40" y="970"/>
                      <a:pt x="40" y="971"/>
                      <a:pt x="40" y="971"/>
                    </a:cubicBezTo>
                    <a:cubicBezTo>
                      <a:pt x="40" y="972"/>
                      <a:pt x="40" y="972"/>
                      <a:pt x="41" y="972"/>
                    </a:cubicBezTo>
                    <a:cubicBezTo>
                      <a:pt x="45" y="975"/>
                      <a:pt x="45" y="975"/>
                      <a:pt x="45" y="975"/>
                    </a:cubicBezTo>
                    <a:cubicBezTo>
                      <a:pt x="43" y="976"/>
                      <a:pt x="43" y="976"/>
                      <a:pt x="43" y="976"/>
                    </a:cubicBezTo>
                    <a:cubicBezTo>
                      <a:pt x="42" y="976"/>
                      <a:pt x="42" y="976"/>
                      <a:pt x="42" y="977"/>
                    </a:cubicBezTo>
                    <a:cubicBezTo>
                      <a:pt x="42" y="977"/>
                      <a:pt x="42" y="978"/>
                      <a:pt x="42" y="978"/>
                    </a:cubicBezTo>
                    <a:cubicBezTo>
                      <a:pt x="45" y="980"/>
                      <a:pt x="45" y="980"/>
                      <a:pt x="45" y="980"/>
                    </a:cubicBezTo>
                    <a:cubicBezTo>
                      <a:pt x="42" y="982"/>
                      <a:pt x="42" y="982"/>
                      <a:pt x="42" y="982"/>
                    </a:cubicBezTo>
                    <a:cubicBezTo>
                      <a:pt x="42" y="982"/>
                      <a:pt x="41" y="983"/>
                      <a:pt x="41" y="983"/>
                    </a:cubicBezTo>
                    <a:cubicBezTo>
                      <a:pt x="41" y="984"/>
                      <a:pt x="42" y="984"/>
                      <a:pt x="42" y="984"/>
                    </a:cubicBezTo>
                    <a:cubicBezTo>
                      <a:pt x="44" y="986"/>
                      <a:pt x="44" y="986"/>
                      <a:pt x="44" y="986"/>
                    </a:cubicBezTo>
                    <a:cubicBezTo>
                      <a:pt x="41" y="986"/>
                      <a:pt x="41" y="986"/>
                      <a:pt x="41" y="986"/>
                    </a:cubicBezTo>
                    <a:cubicBezTo>
                      <a:pt x="41" y="986"/>
                      <a:pt x="40" y="987"/>
                      <a:pt x="40" y="987"/>
                    </a:cubicBezTo>
                    <a:cubicBezTo>
                      <a:pt x="40" y="988"/>
                      <a:pt x="40" y="989"/>
                      <a:pt x="41" y="989"/>
                    </a:cubicBezTo>
                    <a:cubicBezTo>
                      <a:pt x="44" y="991"/>
                      <a:pt x="44" y="991"/>
                      <a:pt x="44" y="991"/>
                    </a:cubicBezTo>
                    <a:cubicBezTo>
                      <a:pt x="41" y="993"/>
                      <a:pt x="41" y="993"/>
                      <a:pt x="41" y="993"/>
                    </a:cubicBezTo>
                    <a:cubicBezTo>
                      <a:pt x="41" y="993"/>
                      <a:pt x="41" y="994"/>
                      <a:pt x="41" y="994"/>
                    </a:cubicBezTo>
                    <a:cubicBezTo>
                      <a:pt x="41" y="995"/>
                      <a:pt x="41" y="995"/>
                      <a:pt x="41" y="996"/>
                    </a:cubicBezTo>
                    <a:cubicBezTo>
                      <a:pt x="44" y="997"/>
                      <a:pt x="44" y="997"/>
                      <a:pt x="44" y="997"/>
                    </a:cubicBezTo>
                    <a:cubicBezTo>
                      <a:pt x="42" y="1000"/>
                      <a:pt x="42" y="1000"/>
                      <a:pt x="42" y="1000"/>
                    </a:cubicBezTo>
                    <a:cubicBezTo>
                      <a:pt x="42" y="1001"/>
                      <a:pt x="42" y="1001"/>
                      <a:pt x="42" y="1002"/>
                    </a:cubicBezTo>
                    <a:cubicBezTo>
                      <a:pt x="42" y="1002"/>
                      <a:pt x="42" y="1002"/>
                      <a:pt x="42" y="1003"/>
                    </a:cubicBezTo>
                    <a:cubicBezTo>
                      <a:pt x="44" y="1004"/>
                      <a:pt x="44" y="1004"/>
                      <a:pt x="44" y="1004"/>
                    </a:cubicBezTo>
                    <a:cubicBezTo>
                      <a:pt x="40" y="1006"/>
                      <a:pt x="40" y="1006"/>
                      <a:pt x="40" y="1006"/>
                    </a:cubicBezTo>
                    <a:cubicBezTo>
                      <a:pt x="40" y="1007"/>
                      <a:pt x="40" y="1007"/>
                      <a:pt x="40" y="1008"/>
                    </a:cubicBezTo>
                    <a:cubicBezTo>
                      <a:pt x="40" y="1008"/>
                      <a:pt x="40" y="1009"/>
                      <a:pt x="40" y="1009"/>
                    </a:cubicBezTo>
                    <a:cubicBezTo>
                      <a:pt x="44" y="1011"/>
                      <a:pt x="44" y="1011"/>
                      <a:pt x="44" y="1011"/>
                    </a:cubicBezTo>
                    <a:cubicBezTo>
                      <a:pt x="41" y="1011"/>
                      <a:pt x="41" y="1011"/>
                      <a:pt x="41" y="1011"/>
                    </a:cubicBezTo>
                    <a:cubicBezTo>
                      <a:pt x="41" y="1012"/>
                      <a:pt x="40" y="1012"/>
                      <a:pt x="40" y="1013"/>
                    </a:cubicBezTo>
                    <a:cubicBezTo>
                      <a:pt x="40" y="1013"/>
                      <a:pt x="40" y="1014"/>
                      <a:pt x="41" y="1014"/>
                    </a:cubicBezTo>
                    <a:cubicBezTo>
                      <a:pt x="44" y="1016"/>
                      <a:pt x="44" y="1016"/>
                      <a:pt x="44" y="1016"/>
                    </a:cubicBezTo>
                    <a:cubicBezTo>
                      <a:pt x="41" y="1018"/>
                      <a:pt x="41" y="1018"/>
                      <a:pt x="41" y="1018"/>
                    </a:cubicBezTo>
                    <a:cubicBezTo>
                      <a:pt x="41" y="1019"/>
                      <a:pt x="40" y="1019"/>
                      <a:pt x="40" y="1020"/>
                    </a:cubicBezTo>
                    <a:cubicBezTo>
                      <a:pt x="40" y="1020"/>
                      <a:pt x="41" y="1021"/>
                      <a:pt x="41" y="1021"/>
                    </a:cubicBezTo>
                    <a:cubicBezTo>
                      <a:pt x="44" y="1023"/>
                      <a:pt x="44" y="1023"/>
                      <a:pt x="44" y="1023"/>
                    </a:cubicBezTo>
                    <a:cubicBezTo>
                      <a:pt x="41" y="1025"/>
                      <a:pt x="41" y="1025"/>
                      <a:pt x="41" y="1025"/>
                    </a:cubicBezTo>
                    <a:cubicBezTo>
                      <a:pt x="41" y="1025"/>
                      <a:pt x="41" y="1026"/>
                      <a:pt x="41" y="1026"/>
                    </a:cubicBezTo>
                    <a:cubicBezTo>
                      <a:pt x="41" y="1027"/>
                      <a:pt x="41" y="1027"/>
                      <a:pt x="41" y="1027"/>
                    </a:cubicBezTo>
                    <a:cubicBezTo>
                      <a:pt x="45" y="1029"/>
                      <a:pt x="45" y="1029"/>
                      <a:pt x="45" y="1029"/>
                    </a:cubicBezTo>
                    <a:cubicBezTo>
                      <a:pt x="40" y="1032"/>
                      <a:pt x="40" y="1032"/>
                      <a:pt x="40" y="1032"/>
                    </a:cubicBezTo>
                    <a:cubicBezTo>
                      <a:pt x="40" y="1032"/>
                      <a:pt x="39" y="1032"/>
                      <a:pt x="39" y="1033"/>
                    </a:cubicBezTo>
                    <a:cubicBezTo>
                      <a:pt x="39" y="1033"/>
                      <a:pt x="40" y="1034"/>
                      <a:pt x="40" y="1034"/>
                    </a:cubicBezTo>
                    <a:cubicBezTo>
                      <a:pt x="41" y="1035"/>
                      <a:pt x="41" y="1035"/>
                      <a:pt x="41" y="1035"/>
                    </a:cubicBezTo>
                    <a:cubicBezTo>
                      <a:pt x="37" y="1037"/>
                      <a:pt x="37" y="1037"/>
                      <a:pt x="37" y="1037"/>
                    </a:cubicBezTo>
                    <a:cubicBezTo>
                      <a:pt x="37" y="1038"/>
                      <a:pt x="37" y="1038"/>
                      <a:pt x="37" y="1039"/>
                    </a:cubicBezTo>
                    <a:cubicBezTo>
                      <a:pt x="37" y="1039"/>
                      <a:pt x="37" y="1040"/>
                      <a:pt x="37" y="1040"/>
                    </a:cubicBezTo>
                    <a:cubicBezTo>
                      <a:pt x="40" y="1041"/>
                      <a:pt x="40" y="1041"/>
                      <a:pt x="40" y="1041"/>
                    </a:cubicBezTo>
                    <a:cubicBezTo>
                      <a:pt x="41" y="1040"/>
                      <a:pt x="41" y="1040"/>
                      <a:pt x="41" y="1040"/>
                    </a:cubicBezTo>
                    <a:cubicBezTo>
                      <a:pt x="40" y="1039"/>
                      <a:pt x="40" y="1039"/>
                      <a:pt x="40" y="1039"/>
                    </a:cubicBezTo>
                    <a:cubicBezTo>
                      <a:pt x="31" y="1040"/>
                      <a:pt x="31" y="1040"/>
                      <a:pt x="31" y="1040"/>
                    </a:cubicBezTo>
                    <a:cubicBezTo>
                      <a:pt x="31" y="1040"/>
                      <a:pt x="30" y="1041"/>
                      <a:pt x="30" y="1041"/>
                    </a:cubicBezTo>
                    <a:cubicBezTo>
                      <a:pt x="30" y="1042"/>
                      <a:pt x="30" y="1043"/>
                      <a:pt x="31" y="1043"/>
                    </a:cubicBezTo>
                    <a:cubicBezTo>
                      <a:pt x="36" y="1046"/>
                      <a:pt x="36" y="1046"/>
                      <a:pt x="36" y="1046"/>
                    </a:cubicBezTo>
                    <a:cubicBezTo>
                      <a:pt x="36" y="1045"/>
                      <a:pt x="36" y="1045"/>
                      <a:pt x="36" y="1045"/>
                    </a:cubicBezTo>
                    <a:cubicBezTo>
                      <a:pt x="37" y="1043"/>
                      <a:pt x="37" y="1043"/>
                      <a:pt x="37" y="1043"/>
                    </a:cubicBezTo>
                    <a:cubicBezTo>
                      <a:pt x="25" y="1042"/>
                      <a:pt x="25" y="1042"/>
                      <a:pt x="25" y="1042"/>
                    </a:cubicBezTo>
                    <a:cubicBezTo>
                      <a:pt x="25" y="1042"/>
                      <a:pt x="24" y="1042"/>
                      <a:pt x="24" y="1043"/>
                    </a:cubicBezTo>
                    <a:cubicBezTo>
                      <a:pt x="24" y="1044"/>
                      <a:pt x="24" y="1044"/>
                      <a:pt x="24" y="1045"/>
                    </a:cubicBezTo>
                    <a:cubicBezTo>
                      <a:pt x="32" y="1049"/>
                      <a:pt x="32" y="1049"/>
                      <a:pt x="32" y="1049"/>
                    </a:cubicBezTo>
                    <a:cubicBezTo>
                      <a:pt x="32" y="1048"/>
                      <a:pt x="32" y="1048"/>
                      <a:pt x="32" y="1048"/>
                    </a:cubicBezTo>
                    <a:cubicBezTo>
                      <a:pt x="31" y="1047"/>
                      <a:pt x="31" y="1047"/>
                      <a:pt x="31" y="1047"/>
                    </a:cubicBezTo>
                    <a:cubicBezTo>
                      <a:pt x="32" y="1048"/>
                      <a:pt x="32" y="1048"/>
                      <a:pt x="32" y="1048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7"/>
                      <a:pt x="31" y="1047"/>
                      <a:pt x="31" y="1047"/>
                    </a:cubicBezTo>
                    <a:cubicBezTo>
                      <a:pt x="32" y="1048"/>
                      <a:pt x="32" y="1048"/>
                      <a:pt x="32" y="1048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8"/>
                      <a:pt x="32" y="1048"/>
                      <a:pt x="32" y="1048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8"/>
                      <a:pt x="32" y="1048"/>
                      <a:pt x="32" y="1048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7"/>
                      <a:pt x="32" y="1047"/>
                      <a:pt x="32" y="1047"/>
                    </a:cubicBezTo>
                    <a:cubicBezTo>
                      <a:pt x="32" y="1047"/>
                      <a:pt x="31" y="1046"/>
                      <a:pt x="31" y="1046"/>
                    </a:cubicBezTo>
                    <a:cubicBezTo>
                      <a:pt x="27" y="1045"/>
                      <a:pt x="20" y="1041"/>
                      <a:pt x="14" y="1038"/>
                    </a:cubicBezTo>
                    <a:cubicBezTo>
                      <a:pt x="11" y="1037"/>
                      <a:pt x="8" y="1036"/>
                      <a:pt x="6" y="1035"/>
                    </a:cubicBezTo>
                    <a:cubicBezTo>
                      <a:pt x="5" y="1034"/>
                      <a:pt x="4" y="1034"/>
                      <a:pt x="3" y="1033"/>
                    </a:cubicBezTo>
                    <a:cubicBezTo>
                      <a:pt x="3" y="1033"/>
                      <a:pt x="3" y="1033"/>
                      <a:pt x="3" y="1033"/>
                    </a:cubicBezTo>
                    <a:cubicBezTo>
                      <a:pt x="3" y="1033"/>
                      <a:pt x="3" y="1033"/>
                      <a:pt x="3" y="1033"/>
                    </a:cubicBezTo>
                    <a:cubicBezTo>
                      <a:pt x="2" y="1033"/>
                      <a:pt x="2" y="1033"/>
                      <a:pt x="2" y="1033"/>
                    </a:cubicBezTo>
                    <a:cubicBezTo>
                      <a:pt x="2" y="1033"/>
                      <a:pt x="2" y="1033"/>
                      <a:pt x="2" y="1033"/>
                    </a:cubicBezTo>
                    <a:cubicBezTo>
                      <a:pt x="2" y="1033"/>
                      <a:pt x="2" y="1033"/>
                      <a:pt x="2" y="1033"/>
                    </a:cubicBezTo>
                    <a:cubicBezTo>
                      <a:pt x="2" y="1033"/>
                      <a:pt x="2" y="1033"/>
                      <a:pt x="2" y="1033"/>
                    </a:cubicBezTo>
                    <a:cubicBezTo>
                      <a:pt x="2" y="1033"/>
                      <a:pt x="2" y="1033"/>
                      <a:pt x="2" y="1033"/>
                    </a:cubicBezTo>
                    <a:cubicBezTo>
                      <a:pt x="1" y="1033"/>
                      <a:pt x="1" y="1033"/>
                      <a:pt x="0" y="1034"/>
                    </a:cubicBezTo>
                    <a:cubicBezTo>
                      <a:pt x="0" y="1035"/>
                      <a:pt x="0" y="1035"/>
                      <a:pt x="1" y="1036"/>
                    </a:cubicBezTo>
                    <a:cubicBezTo>
                      <a:pt x="14" y="1044"/>
                      <a:pt x="14" y="1044"/>
                      <a:pt x="14" y="1044"/>
                    </a:cubicBezTo>
                    <a:cubicBezTo>
                      <a:pt x="8" y="1042"/>
                      <a:pt x="8" y="1042"/>
                      <a:pt x="8" y="1042"/>
                    </a:cubicBezTo>
                    <a:cubicBezTo>
                      <a:pt x="7" y="1041"/>
                      <a:pt x="6" y="1042"/>
                      <a:pt x="6" y="1042"/>
                    </a:cubicBezTo>
                    <a:cubicBezTo>
                      <a:pt x="6" y="1043"/>
                      <a:pt x="6" y="1044"/>
                      <a:pt x="7" y="1044"/>
                    </a:cubicBezTo>
                    <a:cubicBezTo>
                      <a:pt x="16" y="1050"/>
                      <a:pt x="16" y="1050"/>
                      <a:pt x="16" y="1050"/>
                    </a:cubicBezTo>
                    <a:cubicBezTo>
                      <a:pt x="17" y="1051"/>
                      <a:pt x="18" y="1050"/>
                      <a:pt x="18" y="1050"/>
                    </a:cubicBezTo>
                    <a:cubicBezTo>
                      <a:pt x="19" y="1049"/>
                      <a:pt x="18" y="1048"/>
                      <a:pt x="18" y="104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6" name="Freeform 1217">
                <a:extLst>
                  <a:ext uri="{FF2B5EF4-FFF2-40B4-BE49-F238E27FC236}">
                    <a16:creationId xmlns:a16="http://schemas.microsoft.com/office/drawing/2014/main" id="{243DC229-E1CF-4645-9BE3-033B9C541B54}"/>
                  </a:ext>
                </a:extLst>
              </p:cNvPr>
              <p:cNvSpPr/>
              <p:nvPr/>
            </p:nvSpPr>
            <p:spPr bwMode="auto">
              <a:xfrm>
                <a:off x="4405402" y="691426"/>
                <a:ext cx="774242" cy="521527"/>
              </a:xfrm>
              <a:custGeom>
                <a:avLst/>
                <a:gdLst>
                  <a:gd name="T0" fmla="*/ 245 w 354"/>
                  <a:gd name="T1" fmla="*/ 200 h 238"/>
                  <a:gd name="T2" fmla="*/ 159 w 354"/>
                  <a:gd name="T3" fmla="*/ 26 h 238"/>
                  <a:gd name="T4" fmla="*/ 245 w 354"/>
                  <a:gd name="T5" fmla="*/ 203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54" h="238">
                    <a:moveTo>
                      <a:pt x="245" y="200"/>
                    </a:moveTo>
                    <a:cubicBezTo>
                      <a:pt x="117" y="238"/>
                      <a:pt x="0" y="70"/>
                      <a:pt x="159" y="26"/>
                    </a:cubicBezTo>
                    <a:cubicBezTo>
                      <a:pt x="257" y="0"/>
                      <a:pt x="354" y="158"/>
                      <a:pt x="245" y="203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7" name="Freeform 1218">
                <a:extLst>
                  <a:ext uri="{FF2B5EF4-FFF2-40B4-BE49-F238E27FC236}">
                    <a16:creationId xmlns:a16="http://schemas.microsoft.com/office/drawing/2014/main" id="{90AA0174-DBFE-4263-B966-A629626A75CD}"/>
                  </a:ext>
                </a:extLst>
              </p:cNvPr>
              <p:cNvSpPr/>
              <p:nvPr/>
            </p:nvSpPr>
            <p:spPr bwMode="auto">
              <a:xfrm>
                <a:off x="4529345" y="625431"/>
                <a:ext cx="647080" cy="545672"/>
              </a:xfrm>
              <a:custGeom>
                <a:avLst/>
                <a:gdLst>
                  <a:gd name="T0" fmla="*/ 187 w 295"/>
                  <a:gd name="T1" fmla="*/ 227 h 249"/>
                  <a:gd name="T2" fmla="*/ 55 w 295"/>
                  <a:gd name="T3" fmla="*/ 181 h 249"/>
                  <a:gd name="T4" fmla="*/ 64 w 295"/>
                  <a:gd name="T5" fmla="*/ 77 h 249"/>
                  <a:gd name="T6" fmla="*/ 182 w 295"/>
                  <a:gd name="T7" fmla="*/ 232 h 249"/>
                  <a:gd name="T8" fmla="*/ 193 w 295"/>
                  <a:gd name="T9" fmla="*/ 234 h 249"/>
                  <a:gd name="T10" fmla="*/ 245 w 295"/>
                  <a:gd name="T11" fmla="*/ 177 h 249"/>
                  <a:gd name="T12" fmla="*/ 222 w 295"/>
                  <a:gd name="T13" fmla="*/ 98 h 249"/>
                  <a:gd name="T14" fmla="*/ 67 w 295"/>
                  <a:gd name="T15" fmla="*/ 66 h 249"/>
                  <a:gd name="T16" fmla="*/ 34 w 295"/>
                  <a:gd name="T17" fmla="*/ 187 h 249"/>
                  <a:gd name="T18" fmla="*/ 189 w 295"/>
                  <a:gd name="T19" fmla="*/ 233 h 249"/>
                  <a:gd name="T20" fmla="*/ 187 w 295"/>
                  <a:gd name="T21" fmla="*/ 227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5" h="249">
                    <a:moveTo>
                      <a:pt x="187" y="227"/>
                    </a:moveTo>
                    <a:cubicBezTo>
                      <a:pt x="139" y="241"/>
                      <a:pt x="86" y="221"/>
                      <a:pt x="55" y="181"/>
                    </a:cubicBezTo>
                    <a:cubicBezTo>
                      <a:pt x="29" y="148"/>
                      <a:pt x="30" y="104"/>
                      <a:pt x="64" y="77"/>
                    </a:cubicBezTo>
                    <a:cubicBezTo>
                      <a:pt x="163" y="0"/>
                      <a:pt x="295" y="182"/>
                      <a:pt x="182" y="232"/>
                    </a:cubicBezTo>
                    <a:cubicBezTo>
                      <a:pt x="169" y="238"/>
                      <a:pt x="189" y="236"/>
                      <a:pt x="193" y="234"/>
                    </a:cubicBezTo>
                    <a:cubicBezTo>
                      <a:pt x="219" y="223"/>
                      <a:pt x="240" y="205"/>
                      <a:pt x="245" y="177"/>
                    </a:cubicBezTo>
                    <a:cubicBezTo>
                      <a:pt x="251" y="149"/>
                      <a:pt x="239" y="120"/>
                      <a:pt x="222" y="98"/>
                    </a:cubicBezTo>
                    <a:cubicBezTo>
                      <a:pt x="184" y="46"/>
                      <a:pt x="123" y="40"/>
                      <a:pt x="67" y="66"/>
                    </a:cubicBezTo>
                    <a:cubicBezTo>
                      <a:pt x="16" y="90"/>
                      <a:pt x="0" y="141"/>
                      <a:pt x="34" y="187"/>
                    </a:cubicBezTo>
                    <a:cubicBezTo>
                      <a:pt x="69" y="235"/>
                      <a:pt x="134" y="249"/>
                      <a:pt x="189" y="233"/>
                    </a:cubicBezTo>
                    <a:cubicBezTo>
                      <a:pt x="201" y="230"/>
                      <a:pt x="199" y="224"/>
                      <a:pt x="187" y="22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8" name="Freeform 1219">
                <a:extLst>
                  <a:ext uri="{FF2B5EF4-FFF2-40B4-BE49-F238E27FC236}">
                    <a16:creationId xmlns:a16="http://schemas.microsoft.com/office/drawing/2014/main" id="{330F5838-DEB4-4EE1-98E3-8C8D09664A1E}"/>
                  </a:ext>
                </a:extLst>
              </p:cNvPr>
              <p:cNvSpPr/>
              <p:nvPr/>
            </p:nvSpPr>
            <p:spPr bwMode="auto">
              <a:xfrm>
                <a:off x="4881858" y="892633"/>
                <a:ext cx="101408" cy="54728"/>
              </a:xfrm>
              <a:custGeom>
                <a:avLst/>
                <a:gdLst>
                  <a:gd name="T0" fmla="*/ 28 w 46"/>
                  <a:gd name="T1" fmla="*/ 3 h 25"/>
                  <a:gd name="T2" fmla="*/ 3 w 46"/>
                  <a:gd name="T3" fmla="*/ 21 h 25"/>
                  <a:gd name="T4" fmla="*/ 8 w 46"/>
                  <a:gd name="T5" fmla="*/ 25 h 25"/>
                  <a:gd name="T6" fmla="*/ 20 w 46"/>
                  <a:gd name="T7" fmla="*/ 20 h 25"/>
                  <a:gd name="T8" fmla="*/ 40 w 46"/>
                  <a:gd name="T9" fmla="*/ 7 h 25"/>
                  <a:gd name="T10" fmla="*/ 42 w 46"/>
                  <a:gd name="T11" fmla="*/ 1 h 25"/>
                  <a:gd name="T12" fmla="*/ 28 w 46"/>
                  <a:gd name="T13" fmla="*/ 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6" h="25">
                    <a:moveTo>
                      <a:pt x="28" y="3"/>
                    </a:moveTo>
                    <a:cubicBezTo>
                      <a:pt x="19" y="8"/>
                      <a:pt x="10" y="13"/>
                      <a:pt x="3" y="21"/>
                    </a:cubicBezTo>
                    <a:cubicBezTo>
                      <a:pt x="0" y="24"/>
                      <a:pt x="6" y="25"/>
                      <a:pt x="8" y="25"/>
                    </a:cubicBezTo>
                    <a:cubicBezTo>
                      <a:pt x="12" y="25"/>
                      <a:pt x="18" y="24"/>
                      <a:pt x="20" y="20"/>
                    </a:cubicBezTo>
                    <a:cubicBezTo>
                      <a:pt x="26" y="14"/>
                      <a:pt x="32" y="10"/>
                      <a:pt x="40" y="7"/>
                    </a:cubicBezTo>
                    <a:cubicBezTo>
                      <a:pt x="42" y="6"/>
                      <a:pt x="46" y="2"/>
                      <a:pt x="42" y="1"/>
                    </a:cubicBezTo>
                    <a:cubicBezTo>
                      <a:pt x="37" y="0"/>
                      <a:pt x="32" y="1"/>
                      <a:pt x="28" y="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9" name="Freeform 1220">
                <a:extLst>
                  <a:ext uri="{FF2B5EF4-FFF2-40B4-BE49-F238E27FC236}">
                    <a16:creationId xmlns:a16="http://schemas.microsoft.com/office/drawing/2014/main" id="{C586F499-337F-443D-9C8C-2222C0633E8E}"/>
                  </a:ext>
                </a:extLst>
              </p:cNvPr>
              <p:cNvSpPr/>
              <p:nvPr/>
            </p:nvSpPr>
            <p:spPr bwMode="auto">
              <a:xfrm>
                <a:off x="4703187" y="800883"/>
                <a:ext cx="93360" cy="62776"/>
              </a:xfrm>
              <a:custGeom>
                <a:avLst/>
                <a:gdLst>
                  <a:gd name="T0" fmla="*/ 26 w 43"/>
                  <a:gd name="T1" fmla="*/ 4 h 29"/>
                  <a:gd name="T2" fmla="*/ 1 w 43"/>
                  <a:gd name="T3" fmla="*/ 26 h 29"/>
                  <a:gd name="T4" fmla="*/ 9 w 43"/>
                  <a:gd name="T5" fmla="*/ 28 h 29"/>
                  <a:gd name="T6" fmla="*/ 20 w 43"/>
                  <a:gd name="T7" fmla="*/ 23 h 29"/>
                  <a:gd name="T8" fmla="*/ 36 w 43"/>
                  <a:gd name="T9" fmla="*/ 6 h 29"/>
                  <a:gd name="T10" fmla="*/ 39 w 43"/>
                  <a:gd name="T11" fmla="*/ 1 h 29"/>
                  <a:gd name="T12" fmla="*/ 26 w 43"/>
                  <a:gd name="T13" fmla="*/ 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3" h="29">
                    <a:moveTo>
                      <a:pt x="26" y="4"/>
                    </a:moveTo>
                    <a:cubicBezTo>
                      <a:pt x="15" y="8"/>
                      <a:pt x="6" y="15"/>
                      <a:pt x="1" y="26"/>
                    </a:cubicBezTo>
                    <a:cubicBezTo>
                      <a:pt x="0" y="29"/>
                      <a:pt x="8" y="28"/>
                      <a:pt x="9" y="28"/>
                    </a:cubicBezTo>
                    <a:cubicBezTo>
                      <a:pt x="12" y="28"/>
                      <a:pt x="18" y="26"/>
                      <a:pt x="20" y="23"/>
                    </a:cubicBezTo>
                    <a:cubicBezTo>
                      <a:pt x="23" y="15"/>
                      <a:pt x="28" y="9"/>
                      <a:pt x="36" y="6"/>
                    </a:cubicBezTo>
                    <a:cubicBezTo>
                      <a:pt x="38" y="5"/>
                      <a:pt x="43" y="2"/>
                      <a:pt x="39" y="1"/>
                    </a:cubicBezTo>
                    <a:cubicBezTo>
                      <a:pt x="34" y="0"/>
                      <a:pt x="29" y="2"/>
                      <a:pt x="26" y="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0" name="Freeform 1221">
                <a:extLst>
                  <a:ext uri="{FF2B5EF4-FFF2-40B4-BE49-F238E27FC236}">
                    <a16:creationId xmlns:a16="http://schemas.microsoft.com/office/drawing/2014/main" id="{545AA89E-AFF4-471C-B89A-39B8CB753CDD}"/>
                  </a:ext>
                </a:extLst>
              </p:cNvPr>
              <p:cNvSpPr/>
              <p:nvPr/>
            </p:nvSpPr>
            <p:spPr bwMode="auto">
              <a:xfrm>
                <a:off x="4675823" y="969896"/>
                <a:ext cx="241448" cy="128772"/>
              </a:xfrm>
              <a:custGeom>
                <a:avLst/>
                <a:gdLst>
                  <a:gd name="T0" fmla="*/ 91 w 110"/>
                  <a:gd name="T1" fmla="*/ 31 h 59"/>
                  <a:gd name="T2" fmla="*/ 22 w 110"/>
                  <a:gd name="T3" fmla="*/ 7 h 59"/>
                  <a:gd name="T4" fmla="*/ 3 w 110"/>
                  <a:gd name="T5" fmla="*/ 12 h 59"/>
                  <a:gd name="T6" fmla="*/ 98 w 110"/>
                  <a:gd name="T7" fmla="*/ 40 h 59"/>
                  <a:gd name="T8" fmla="*/ 91 w 110"/>
                  <a:gd name="T9" fmla="*/ 31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" h="59">
                    <a:moveTo>
                      <a:pt x="91" y="31"/>
                    </a:moveTo>
                    <a:cubicBezTo>
                      <a:pt x="60" y="46"/>
                      <a:pt x="35" y="39"/>
                      <a:pt x="22" y="7"/>
                    </a:cubicBezTo>
                    <a:cubicBezTo>
                      <a:pt x="18" y="0"/>
                      <a:pt x="0" y="5"/>
                      <a:pt x="3" y="12"/>
                    </a:cubicBezTo>
                    <a:cubicBezTo>
                      <a:pt x="21" y="54"/>
                      <a:pt x="60" y="59"/>
                      <a:pt x="98" y="40"/>
                    </a:cubicBezTo>
                    <a:cubicBezTo>
                      <a:pt x="110" y="35"/>
                      <a:pt x="99" y="27"/>
                      <a:pt x="91" y="3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1" name="Freeform 1222">
                <a:extLst>
                  <a:ext uri="{FF2B5EF4-FFF2-40B4-BE49-F238E27FC236}">
                    <a16:creationId xmlns:a16="http://schemas.microsoft.com/office/drawing/2014/main" id="{42CF9F1B-5718-4318-827C-6AA70874AF0F}"/>
                  </a:ext>
                </a:extLst>
              </p:cNvPr>
              <p:cNvSpPr/>
              <p:nvPr/>
            </p:nvSpPr>
            <p:spPr bwMode="auto">
              <a:xfrm>
                <a:off x="4709626" y="1135690"/>
                <a:ext cx="117505" cy="584303"/>
              </a:xfrm>
              <a:custGeom>
                <a:avLst/>
                <a:gdLst>
                  <a:gd name="T0" fmla="*/ 30 w 54"/>
                  <a:gd name="T1" fmla="*/ 9 h 267"/>
                  <a:gd name="T2" fmla="*/ 0 w 54"/>
                  <a:gd name="T3" fmla="*/ 262 h 267"/>
                  <a:gd name="T4" fmla="*/ 23 w 54"/>
                  <a:gd name="T5" fmla="*/ 256 h 267"/>
                  <a:gd name="T6" fmla="*/ 53 w 54"/>
                  <a:gd name="T7" fmla="*/ 6 h 267"/>
                  <a:gd name="T8" fmla="*/ 30 w 54"/>
                  <a:gd name="T9" fmla="*/ 9 h 2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267">
                    <a:moveTo>
                      <a:pt x="30" y="9"/>
                    </a:moveTo>
                    <a:cubicBezTo>
                      <a:pt x="6" y="92"/>
                      <a:pt x="0" y="176"/>
                      <a:pt x="0" y="262"/>
                    </a:cubicBezTo>
                    <a:cubicBezTo>
                      <a:pt x="0" y="267"/>
                      <a:pt x="23" y="263"/>
                      <a:pt x="23" y="256"/>
                    </a:cubicBezTo>
                    <a:cubicBezTo>
                      <a:pt x="23" y="171"/>
                      <a:pt x="29" y="88"/>
                      <a:pt x="53" y="6"/>
                    </a:cubicBezTo>
                    <a:cubicBezTo>
                      <a:pt x="54" y="0"/>
                      <a:pt x="32" y="3"/>
                      <a:pt x="30" y="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2" name="Freeform 1223">
                <a:extLst>
                  <a:ext uri="{FF2B5EF4-FFF2-40B4-BE49-F238E27FC236}">
                    <a16:creationId xmlns:a16="http://schemas.microsoft.com/office/drawing/2014/main" id="{9A804A7E-D50E-4E44-8891-14A597055B64}"/>
                  </a:ext>
                </a:extLst>
              </p:cNvPr>
              <p:cNvSpPr/>
              <p:nvPr/>
            </p:nvSpPr>
            <p:spPr bwMode="auto">
              <a:xfrm>
                <a:off x="4716064" y="1225831"/>
                <a:ext cx="376658" cy="481286"/>
              </a:xfrm>
              <a:custGeom>
                <a:avLst/>
                <a:gdLst>
                  <a:gd name="T0" fmla="*/ 26 w 172"/>
                  <a:gd name="T1" fmla="*/ 28 h 220"/>
                  <a:gd name="T2" fmla="*/ 122 w 172"/>
                  <a:gd name="T3" fmla="*/ 32 h 220"/>
                  <a:gd name="T4" fmla="*/ 142 w 172"/>
                  <a:gd name="T5" fmla="*/ 40 h 220"/>
                  <a:gd name="T6" fmla="*/ 137 w 172"/>
                  <a:gd name="T7" fmla="*/ 55 h 220"/>
                  <a:gd name="T8" fmla="*/ 113 w 172"/>
                  <a:gd name="T9" fmla="*/ 86 h 220"/>
                  <a:gd name="T10" fmla="*/ 44 w 172"/>
                  <a:gd name="T11" fmla="*/ 196 h 220"/>
                  <a:gd name="T12" fmla="*/ 44 w 172"/>
                  <a:gd name="T13" fmla="*/ 198 h 220"/>
                  <a:gd name="T14" fmla="*/ 91 w 172"/>
                  <a:gd name="T15" fmla="*/ 219 h 220"/>
                  <a:gd name="T16" fmla="*/ 108 w 172"/>
                  <a:gd name="T17" fmla="*/ 208 h 220"/>
                  <a:gd name="T18" fmla="*/ 83 w 172"/>
                  <a:gd name="T19" fmla="*/ 201 h 220"/>
                  <a:gd name="T20" fmla="*/ 75 w 172"/>
                  <a:gd name="T21" fmla="*/ 175 h 220"/>
                  <a:gd name="T22" fmla="*/ 107 w 172"/>
                  <a:gd name="T23" fmla="*/ 122 h 220"/>
                  <a:gd name="T24" fmla="*/ 171 w 172"/>
                  <a:gd name="T25" fmla="*/ 35 h 220"/>
                  <a:gd name="T26" fmla="*/ 169 w 172"/>
                  <a:gd name="T27" fmla="*/ 32 h 220"/>
                  <a:gd name="T28" fmla="*/ 17 w 172"/>
                  <a:gd name="T29" fmla="*/ 21 h 220"/>
                  <a:gd name="T30" fmla="*/ 26 w 172"/>
                  <a:gd name="T31" fmla="*/ 28 h 2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2" h="220">
                    <a:moveTo>
                      <a:pt x="26" y="28"/>
                    </a:moveTo>
                    <a:cubicBezTo>
                      <a:pt x="58" y="15"/>
                      <a:pt x="90" y="21"/>
                      <a:pt x="122" y="32"/>
                    </a:cubicBezTo>
                    <a:cubicBezTo>
                      <a:pt x="128" y="34"/>
                      <a:pt x="135" y="37"/>
                      <a:pt x="142" y="40"/>
                    </a:cubicBezTo>
                    <a:cubicBezTo>
                      <a:pt x="147" y="42"/>
                      <a:pt x="138" y="53"/>
                      <a:pt x="137" y="55"/>
                    </a:cubicBezTo>
                    <a:cubicBezTo>
                      <a:pt x="130" y="66"/>
                      <a:pt x="122" y="76"/>
                      <a:pt x="113" y="86"/>
                    </a:cubicBezTo>
                    <a:cubicBezTo>
                      <a:pt x="86" y="121"/>
                      <a:pt x="56" y="153"/>
                      <a:pt x="44" y="196"/>
                    </a:cubicBezTo>
                    <a:cubicBezTo>
                      <a:pt x="43" y="197"/>
                      <a:pt x="44" y="198"/>
                      <a:pt x="44" y="198"/>
                    </a:cubicBezTo>
                    <a:cubicBezTo>
                      <a:pt x="58" y="212"/>
                      <a:pt x="72" y="217"/>
                      <a:pt x="91" y="219"/>
                    </a:cubicBezTo>
                    <a:cubicBezTo>
                      <a:pt x="97" y="220"/>
                      <a:pt x="121" y="209"/>
                      <a:pt x="108" y="208"/>
                    </a:cubicBezTo>
                    <a:cubicBezTo>
                      <a:pt x="99" y="207"/>
                      <a:pt x="91" y="205"/>
                      <a:pt x="83" y="201"/>
                    </a:cubicBezTo>
                    <a:cubicBezTo>
                      <a:pt x="71" y="195"/>
                      <a:pt x="71" y="187"/>
                      <a:pt x="75" y="175"/>
                    </a:cubicBezTo>
                    <a:cubicBezTo>
                      <a:pt x="82" y="155"/>
                      <a:pt x="95" y="138"/>
                      <a:pt x="107" y="122"/>
                    </a:cubicBezTo>
                    <a:cubicBezTo>
                      <a:pt x="129" y="93"/>
                      <a:pt x="154" y="67"/>
                      <a:pt x="171" y="35"/>
                    </a:cubicBezTo>
                    <a:cubicBezTo>
                      <a:pt x="172" y="34"/>
                      <a:pt x="170" y="33"/>
                      <a:pt x="169" y="32"/>
                    </a:cubicBezTo>
                    <a:cubicBezTo>
                      <a:pt x="120" y="10"/>
                      <a:pt x="68" y="0"/>
                      <a:pt x="17" y="21"/>
                    </a:cubicBezTo>
                    <a:cubicBezTo>
                      <a:pt x="0" y="28"/>
                      <a:pt x="16" y="33"/>
                      <a:pt x="26" y="28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3" name="Freeform 1224">
                <a:extLst>
                  <a:ext uri="{FF2B5EF4-FFF2-40B4-BE49-F238E27FC236}">
                    <a16:creationId xmlns:a16="http://schemas.microsoft.com/office/drawing/2014/main" id="{1A166690-AE64-485E-BA1E-D438CE127C6B}"/>
                  </a:ext>
                </a:extLst>
              </p:cNvPr>
              <p:cNvSpPr/>
              <p:nvPr/>
            </p:nvSpPr>
            <p:spPr bwMode="auto">
              <a:xfrm>
                <a:off x="4431156" y="1190418"/>
                <a:ext cx="320321" cy="453922"/>
              </a:xfrm>
              <a:custGeom>
                <a:avLst/>
                <a:gdLst>
                  <a:gd name="T0" fmla="*/ 123 w 146"/>
                  <a:gd name="T1" fmla="*/ 37 h 207"/>
                  <a:gd name="T2" fmla="*/ 42 w 146"/>
                  <a:gd name="T3" fmla="*/ 202 h 207"/>
                  <a:gd name="T4" fmla="*/ 64 w 146"/>
                  <a:gd name="T5" fmla="*/ 197 h 207"/>
                  <a:gd name="T6" fmla="*/ 78 w 146"/>
                  <a:gd name="T7" fmla="*/ 3 h 207"/>
                  <a:gd name="T8" fmla="*/ 57 w 146"/>
                  <a:gd name="T9" fmla="*/ 7 h 207"/>
                  <a:gd name="T10" fmla="*/ 42 w 146"/>
                  <a:gd name="T11" fmla="*/ 203 h 207"/>
                  <a:gd name="T12" fmla="*/ 63 w 146"/>
                  <a:gd name="T13" fmla="*/ 198 h 207"/>
                  <a:gd name="T14" fmla="*/ 145 w 146"/>
                  <a:gd name="T15" fmla="*/ 32 h 207"/>
                  <a:gd name="T16" fmla="*/ 123 w 146"/>
                  <a:gd name="T17" fmla="*/ 37 h 2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46" h="207">
                    <a:moveTo>
                      <a:pt x="123" y="37"/>
                    </a:moveTo>
                    <a:cubicBezTo>
                      <a:pt x="94" y="91"/>
                      <a:pt x="68" y="147"/>
                      <a:pt x="42" y="202"/>
                    </a:cubicBezTo>
                    <a:cubicBezTo>
                      <a:pt x="49" y="201"/>
                      <a:pt x="56" y="199"/>
                      <a:pt x="64" y="197"/>
                    </a:cubicBezTo>
                    <a:cubicBezTo>
                      <a:pt x="22" y="144"/>
                      <a:pt x="60" y="59"/>
                      <a:pt x="78" y="3"/>
                    </a:cubicBezTo>
                    <a:cubicBezTo>
                      <a:pt x="79" y="0"/>
                      <a:pt x="59" y="2"/>
                      <a:pt x="57" y="7"/>
                    </a:cubicBezTo>
                    <a:cubicBezTo>
                      <a:pt x="39" y="63"/>
                      <a:pt x="0" y="150"/>
                      <a:pt x="42" y="203"/>
                    </a:cubicBezTo>
                    <a:cubicBezTo>
                      <a:pt x="45" y="207"/>
                      <a:pt x="61" y="202"/>
                      <a:pt x="63" y="198"/>
                    </a:cubicBezTo>
                    <a:cubicBezTo>
                      <a:pt x="89" y="143"/>
                      <a:pt x="116" y="87"/>
                      <a:pt x="145" y="32"/>
                    </a:cubicBezTo>
                    <a:cubicBezTo>
                      <a:pt x="146" y="30"/>
                      <a:pt x="126" y="31"/>
                      <a:pt x="123" y="3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4" name="Freeform 1225">
                <a:extLst>
                  <a:ext uri="{FF2B5EF4-FFF2-40B4-BE49-F238E27FC236}">
                    <a16:creationId xmlns:a16="http://schemas.microsoft.com/office/drawing/2014/main" id="{D15FB297-473D-4AC8-B0C4-4D13D1131452}"/>
                  </a:ext>
                </a:extLst>
              </p:cNvPr>
              <p:cNvSpPr/>
              <p:nvPr/>
            </p:nvSpPr>
            <p:spPr bwMode="auto">
              <a:xfrm>
                <a:off x="4559928" y="1008528"/>
                <a:ext cx="144869" cy="217303"/>
              </a:xfrm>
              <a:custGeom>
                <a:avLst/>
                <a:gdLst>
                  <a:gd name="T0" fmla="*/ 9 w 66"/>
                  <a:gd name="T1" fmla="*/ 88 h 99"/>
                  <a:gd name="T2" fmla="*/ 0 w 66"/>
                  <a:gd name="T3" fmla="*/ 75 h 99"/>
                  <a:gd name="T4" fmla="*/ 6 w 66"/>
                  <a:gd name="T5" fmla="*/ 49 h 99"/>
                  <a:gd name="T6" fmla="*/ 25 w 66"/>
                  <a:gd name="T7" fmla="*/ 33 h 99"/>
                  <a:gd name="T8" fmla="*/ 37 w 66"/>
                  <a:gd name="T9" fmla="*/ 22 h 99"/>
                  <a:gd name="T10" fmla="*/ 50 w 66"/>
                  <a:gd name="T11" fmla="*/ 4 h 99"/>
                  <a:gd name="T12" fmla="*/ 61 w 66"/>
                  <a:gd name="T13" fmla="*/ 0 h 99"/>
                  <a:gd name="T14" fmla="*/ 66 w 66"/>
                  <a:gd name="T15" fmla="*/ 8 h 99"/>
                  <a:gd name="T16" fmla="*/ 54 w 66"/>
                  <a:gd name="T17" fmla="*/ 36 h 99"/>
                  <a:gd name="T18" fmla="*/ 44 w 66"/>
                  <a:gd name="T19" fmla="*/ 46 h 99"/>
                  <a:gd name="T20" fmla="*/ 46 w 66"/>
                  <a:gd name="T21" fmla="*/ 53 h 99"/>
                  <a:gd name="T22" fmla="*/ 56 w 66"/>
                  <a:gd name="T23" fmla="*/ 59 h 99"/>
                  <a:gd name="T24" fmla="*/ 61 w 66"/>
                  <a:gd name="T25" fmla="*/ 72 h 99"/>
                  <a:gd name="T26" fmla="*/ 57 w 66"/>
                  <a:gd name="T27" fmla="*/ 84 h 99"/>
                  <a:gd name="T28" fmla="*/ 42 w 66"/>
                  <a:gd name="T29" fmla="*/ 96 h 99"/>
                  <a:gd name="T30" fmla="*/ 23 w 66"/>
                  <a:gd name="T31" fmla="*/ 95 h 99"/>
                  <a:gd name="T32" fmla="*/ 9 w 66"/>
                  <a:gd name="T33" fmla="*/ 88 h 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6" h="99">
                    <a:moveTo>
                      <a:pt x="9" y="88"/>
                    </a:moveTo>
                    <a:cubicBezTo>
                      <a:pt x="9" y="88"/>
                      <a:pt x="1" y="84"/>
                      <a:pt x="0" y="75"/>
                    </a:cubicBezTo>
                    <a:cubicBezTo>
                      <a:pt x="0" y="67"/>
                      <a:pt x="0" y="59"/>
                      <a:pt x="6" y="49"/>
                    </a:cubicBezTo>
                    <a:cubicBezTo>
                      <a:pt x="12" y="39"/>
                      <a:pt x="16" y="37"/>
                      <a:pt x="25" y="33"/>
                    </a:cubicBezTo>
                    <a:cubicBezTo>
                      <a:pt x="34" y="29"/>
                      <a:pt x="30" y="28"/>
                      <a:pt x="37" y="22"/>
                    </a:cubicBezTo>
                    <a:cubicBezTo>
                      <a:pt x="43" y="16"/>
                      <a:pt x="48" y="6"/>
                      <a:pt x="50" y="4"/>
                    </a:cubicBezTo>
                    <a:cubicBezTo>
                      <a:pt x="52" y="2"/>
                      <a:pt x="57" y="0"/>
                      <a:pt x="61" y="0"/>
                    </a:cubicBezTo>
                    <a:cubicBezTo>
                      <a:pt x="65" y="0"/>
                      <a:pt x="66" y="1"/>
                      <a:pt x="66" y="8"/>
                    </a:cubicBezTo>
                    <a:cubicBezTo>
                      <a:pt x="66" y="14"/>
                      <a:pt x="54" y="36"/>
                      <a:pt x="54" y="3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6"/>
                      <a:pt x="44" y="50"/>
                      <a:pt x="46" y="53"/>
                    </a:cubicBezTo>
                    <a:cubicBezTo>
                      <a:pt x="49" y="55"/>
                      <a:pt x="56" y="52"/>
                      <a:pt x="56" y="59"/>
                    </a:cubicBezTo>
                    <a:cubicBezTo>
                      <a:pt x="57" y="66"/>
                      <a:pt x="62" y="65"/>
                      <a:pt x="61" y="72"/>
                    </a:cubicBezTo>
                    <a:cubicBezTo>
                      <a:pt x="60" y="78"/>
                      <a:pt x="60" y="79"/>
                      <a:pt x="57" y="84"/>
                    </a:cubicBezTo>
                    <a:cubicBezTo>
                      <a:pt x="54" y="90"/>
                      <a:pt x="48" y="94"/>
                      <a:pt x="42" y="96"/>
                    </a:cubicBezTo>
                    <a:cubicBezTo>
                      <a:pt x="37" y="99"/>
                      <a:pt x="29" y="97"/>
                      <a:pt x="23" y="95"/>
                    </a:cubicBezTo>
                    <a:cubicBezTo>
                      <a:pt x="17" y="93"/>
                      <a:pt x="9" y="88"/>
                      <a:pt x="9" y="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5" name="Freeform 1226">
                <a:extLst>
                  <a:ext uri="{FF2B5EF4-FFF2-40B4-BE49-F238E27FC236}">
                    <a16:creationId xmlns:a16="http://schemas.microsoft.com/office/drawing/2014/main" id="{FDD9D25C-64CA-4E74-A617-C1A7CB100D4D}"/>
                  </a:ext>
                </a:extLst>
              </p:cNvPr>
              <p:cNvSpPr/>
              <p:nvPr/>
            </p:nvSpPr>
            <p:spPr bwMode="auto">
              <a:xfrm>
                <a:off x="4551880" y="1000479"/>
                <a:ext cx="164184" cy="231790"/>
              </a:xfrm>
              <a:custGeom>
                <a:avLst/>
                <a:gdLst>
                  <a:gd name="T0" fmla="*/ 14 w 75"/>
                  <a:gd name="T1" fmla="*/ 90 h 106"/>
                  <a:gd name="T2" fmla="*/ 14 w 75"/>
                  <a:gd name="T3" fmla="*/ 90 h 106"/>
                  <a:gd name="T4" fmla="*/ 11 w 75"/>
                  <a:gd name="T5" fmla="*/ 85 h 106"/>
                  <a:gd name="T6" fmla="*/ 14 w 75"/>
                  <a:gd name="T7" fmla="*/ 55 h 106"/>
                  <a:gd name="T8" fmla="*/ 36 w 75"/>
                  <a:gd name="T9" fmla="*/ 38 h 106"/>
                  <a:gd name="T10" fmla="*/ 44 w 75"/>
                  <a:gd name="T11" fmla="*/ 29 h 106"/>
                  <a:gd name="T12" fmla="*/ 57 w 75"/>
                  <a:gd name="T13" fmla="*/ 11 h 106"/>
                  <a:gd name="T14" fmla="*/ 57 w 75"/>
                  <a:gd name="T15" fmla="*/ 11 h 106"/>
                  <a:gd name="T16" fmla="*/ 57 w 75"/>
                  <a:gd name="T17" fmla="*/ 11 h 106"/>
                  <a:gd name="T18" fmla="*/ 65 w 75"/>
                  <a:gd name="T19" fmla="*/ 9 h 106"/>
                  <a:gd name="T20" fmla="*/ 66 w 75"/>
                  <a:gd name="T21" fmla="*/ 8 h 106"/>
                  <a:gd name="T22" fmla="*/ 66 w 75"/>
                  <a:gd name="T23" fmla="*/ 8 h 106"/>
                  <a:gd name="T24" fmla="*/ 66 w 75"/>
                  <a:gd name="T25" fmla="*/ 8 h 106"/>
                  <a:gd name="T26" fmla="*/ 66 w 75"/>
                  <a:gd name="T27" fmla="*/ 8 h 106"/>
                  <a:gd name="T28" fmla="*/ 70 w 75"/>
                  <a:gd name="T29" fmla="*/ 12 h 106"/>
                  <a:gd name="T30" fmla="*/ 63 w 75"/>
                  <a:gd name="T31" fmla="*/ 20 h 106"/>
                  <a:gd name="T32" fmla="*/ 54 w 75"/>
                  <a:gd name="T33" fmla="*/ 37 h 106"/>
                  <a:gd name="T34" fmla="*/ 43 w 75"/>
                  <a:gd name="T35" fmla="*/ 48 h 106"/>
                  <a:gd name="T36" fmla="*/ 44 w 75"/>
                  <a:gd name="T37" fmla="*/ 54 h 106"/>
                  <a:gd name="T38" fmla="*/ 54 w 75"/>
                  <a:gd name="T39" fmla="*/ 62 h 106"/>
                  <a:gd name="T40" fmla="*/ 56 w 75"/>
                  <a:gd name="T41" fmla="*/ 62 h 106"/>
                  <a:gd name="T42" fmla="*/ 56 w 75"/>
                  <a:gd name="T43" fmla="*/ 62 h 106"/>
                  <a:gd name="T44" fmla="*/ 56 w 75"/>
                  <a:gd name="T45" fmla="*/ 62 h 106"/>
                  <a:gd name="T46" fmla="*/ 56 w 75"/>
                  <a:gd name="T47" fmla="*/ 62 h 106"/>
                  <a:gd name="T48" fmla="*/ 56 w 75"/>
                  <a:gd name="T49" fmla="*/ 62 h 106"/>
                  <a:gd name="T50" fmla="*/ 56 w 75"/>
                  <a:gd name="T51" fmla="*/ 63 h 106"/>
                  <a:gd name="T52" fmla="*/ 60 w 75"/>
                  <a:gd name="T53" fmla="*/ 73 h 106"/>
                  <a:gd name="T54" fmla="*/ 59 w 75"/>
                  <a:gd name="T55" fmla="*/ 81 h 106"/>
                  <a:gd name="T56" fmla="*/ 52 w 75"/>
                  <a:gd name="T57" fmla="*/ 92 h 106"/>
                  <a:gd name="T58" fmla="*/ 28 w 75"/>
                  <a:gd name="T59" fmla="*/ 95 h 106"/>
                  <a:gd name="T60" fmla="*/ 16 w 75"/>
                  <a:gd name="T61" fmla="*/ 89 h 106"/>
                  <a:gd name="T62" fmla="*/ 15 w 75"/>
                  <a:gd name="T63" fmla="*/ 88 h 106"/>
                  <a:gd name="T64" fmla="*/ 13 w 75"/>
                  <a:gd name="T65" fmla="*/ 92 h 106"/>
                  <a:gd name="T66" fmla="*/ 26 w 75"/>
                  <a:gd name="T67" fmla="*/ 103 h 106"/>
                  <a:gd name="T68" fmla="*/ 48 w 75"/>
                  <a:gd name="T69" fmla="*/ 104 h 106"/>
                  <a:gd name="T70" fmla="*/ 67 w 75"/>
                  <a:gd name="T71" fmla="*/ 86 h 106"/>
                  <a:gd name="T72" fmla="*/ 69 w 75"/>
                  <a:gd name="T73" fmla="*/ 74 h 106"/>
                  <a:gd name="T74" fmla="*/ 65 w 75"/>
                  <a:gd name="T75" fmla="*/ 62 h 106"/>
                  <a:gd name="T76" fmla="*/ 57 w 75"/>
                  <a:gd name="T77" fmla="*/ 54 h 106"/>
                  <a:gd name="T78" fmla="*/ 53 w 75"/>
                  <a:gd name="T79" fmla="*/ 54 h 106"/>
                  <a:gd name="T80" fmla="*/ 53 w 75"/>
                  <a:gd name="T81" fmla="*/ 54 h 106"/>
                  <a:gd name="T82" fmla="*/ 53 w 75"/>
                  <a:gd name="T83" fmla="*/ 53 h 106"/>
                  <a:gd name="T84" fmla="*/ 53 w 75"/>
                  <a:gd name="T85" fmla="*/ 53 h 106"/>
                  <a:gd name="T86" fmla="*/ 52 w 75"/>
                  <a:gd name="T87" fmla="*/ 50 h 106"/>
                  <a:gd name="T88" fmla="*/ 52 w 75"/>
                  <a:gd name="T89" fmla="*/ 50 h 106"/>
                  <a:gd name="T90" fmla="*/ 48 w 75"/>
                  <a:gd name="T91" fmla="*/ 50 h 106"/>
                  <a:gd name="T92" fmla="*/ 61 w 75"/>
                  <a:gd name="T93" fmla="*/ 42 h 106"/>
                  <a:gd name="T94" fmla="*/ 74 w 75"/>
                  <a:gd name="T95" fmla="*/ 16 h 106"/>
                  <a:gd name="T96" fmla="*/ 75 w 75"/>
                  <a:gd name="T97" fmla="*/ 11 h 106"/>
                  <a:gd name="T98" fmla="*/ 73 w 75"/>
                  <a:gd name="T99" fmla="*/ 4 h 106"/>
                  <a:gd name="T100" fmla="*/ 65 w 75"/>
                  <a:gd name="T101" fmla="*/ 0 h 106"/>
                  <a:gd name="T102" fmla="*/ 49 w 75"/>
                  <a:gd name="T103" fmla="*/ 6 h 106"/>
                  <a:gd name="T104" fmla="*/ 34 w 75"/>
                  <a:gd name="T105" fmla="*/ 27 h 106"/>
                  <a:gd name="T106" fmla="*/ 27 w 75"/>
                  <a:gd name="T107" fmla="*/ 33 h 106"/>
                  <a:gd name="T108" fmla="*/ 0 w 75"/>
                  <a:gd name="T109" fmla="*/ 73 h 106"/>
                  <a:gd name="T110" fmla="*/ 11 w 75"/>
                  <a:gd name="T111" fmla="*/ 96 h 106"/>
                  <a:gd name="T112" fmla="*/ 13 w 75"/>
                  <a:gd name="T113" fmla="*/ 92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75" h="106">
                    <a:moveTo>
                      <a:pt x="13" y="92"/>
                    </a:moveTo>
                    <a:cubicBezTo>
                      <a:pt x="15" y="88"/>
                      <a:pt x="15" y="88"/>
                      <a:pt x="15" y="88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4" y="90"/>
                      <a:pt x="14" y="90"/>
                      <a:pt x="14" y="90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4" y="88"/>
                      <a:pt x="13" y="87"/>
                      <a:pt x="11" y="85"/>
                    </a:cubicBezTo>
                    <a:cubicBezTo>
                      <a:pt x="10" y="83"/>
                      <a:pt x="9" y="82"/>
                      <a:pt x="9" y="79"/>
                    </a:cubicBezTo>
                    <a:cubicBezTo>
                      <a:pt x="9" y="77"/>
                      <a:pt x="9" y="75"/>
                      <a:pt x="9" y="73"/>
                    </a:cubicBezTo>
                    <a:cubicBezTo>
                      <a:pt x="9" y="67"/>
                      <a:pt x="10" y="62"/>
                      <a:pt x="14" y="55"/>
                    </a:cubicBezTo>
                    <a:cubicBezTo>
                      <a:pt x="17" y="51"/>
                      <a:pt x="19" y="48"/>
                      <a:pt x="21" y="46"/>
                    </a:cubicBezTo>
                    <a:cubicBezTo>
                      <a:pt x="23" y="45"/>
                      <a:pt x="26" y="43"/>
                      <a:pt x="31" y="41"/>
                    </a:cubicBezTo>
                    <a:cubicBezTo>
                      <a:pt x="33" y="40"/>
                      <a:pt x="35" y="39"/>
                      <a:pt x="36" y="38"/>
                    </a:cubicBezTo>
                    <a:cubicBezTo>
                      <a:pt x="37" y="37"/>
                      <a:pt x="38" y="37"/>
                      <a:pt x="39" y="36"/>
                    </a:cubicBezTo>
                    <a:cubicBezTo>
                      <a:pt x="40" y="34"/>
                      <a:pt x="40" y="34"/>
                      <a:pt x="41" y="33"/>
                    </a:cubicBezTo>
                    <a:cubicBezTo>
                      <a:pt x="41" y="32"/>
                      <a:pt x="42" y="31"/>
                      <a:pt x="44" y="29"/>
                    </a:cubicBezTo>
                    <a:cubicBezTo>
                      <a:pt x="47" y="26"/>
                      <a:pt x="50" y="21"/>
                      <a:pt x="53" y="18"/>
                    </a:cubicBezTo>
                    <a:cubicBezTo>
                      <a:pt x="54" y="16"/>
                      <a:pt x="55" y="14"/>
                      <a:pt x="56" y="13"/>
                    </a:cubicBezTo>
                    <a:cubicBezTo>
                      <a:pt x="56" y="12"/>
                      <a:pt x="56" y="12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7" y="11"/>
                      <a:pt x="57" y="11"/>
                    </a:cubicBezTo>
                    <a:cubicBezTo>
                      <a:pt x="57" y="11"/>
                      <a:pt x="58" y="10"/>
                      <a:pt x="60" y="9"/>
                    </a:cubicBezTo>
                    <a:cubicBezTo>
                      <a:pt x="62" y="9"/>
                      <a:pt x="64" y="9"/>
                      <a:pt x="65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9"/>
                      <a:pt x="66" y="9"/>
                      <a:pt x="66" y="9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8"/>
                      <a:pt x="66" y="8"/>
                      <a:pt x="66" y="8"/>
                    </a:cubicBezTo>
                    <a:cubicBezTo>
                      <a:pt x="66" y="8"/>
                      <a:pt x="66" y="9"/>
                      <a:pt x="66" y="11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70" y="12"/>
                      <a:pt x="70" y="12"/>
                      <a:pt x="70" y="12"/>
                    </a:cubicBezTo>
                    <a:cubicBezTo>
                      <a:pt x="66" y="12"/>
                      <a:pt x="66" y="12"/>
                      <a:pt x="66" y="12"/>
                    </a:cubicBezTo>
                    <a:cubicBezTo>
                      <a:pt x="66" y="12"/>
                      <a:pt x="66" y="12"/>
                      <a:pt x="66" y="13"/>
                    </a:cubicBezTo>
                    <a:cubicBezTo>
                      <a:pt x="65" y="15"/>
                      <a:pt x="64" y="17"/>
                      <a:pt x="63" y="20"/>
                    </a:cubicBezTo>
                    <a:cubicBezTo>
                      <a:pt x="61" y="24"/>
                      <a:pt x="59" y="28"/>
                      <a:pt x="57" y="32"/>
                    </a:cubicBezTo>
                    <a:cubicBezTo>
                      <a:pt x="56" y="33"/>
                      <a:pt x="55" y="35"/>
                      <a:pt x="55" y="36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43" y="48"/>
                      <a:pt x="43" y="48"/>
                      <a:pt x="43" y="48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3" y="50"/>
                      <a:pt x="43" y="50"/>
                      <a:pt x="43" y="50"/>
                    </a:cubicBezTo>
                    <a:cubicBezTo>
                      <a:pt x="43" y="50"/>
                      <a:pt x="43" y="52"/>
                      <a:pt x="44" y="54"/>
                    </a:cubicBezTo>
                    <a:cubicBezTo>
                      <a:pt x="44" y="56"/>
                      <a:pt x="45" y="58"/>
                      <a:pt x="47" y="60"/>
                    </a:cubicBezTo>
                    <a:cubicBezTo>
                      <a:pt x="48" y="61"/>
                      <a:pt x="49" y="61"/>
                      <a:pt x="50" y="62"/>
                    </a:cubicBezTo>
                    <a:cubicBezTo>
                      <a:pt x="52" y="62"/>
                      <a:pt x="53" y="62"/>
                      <a:pt x="54" y="62"/>
                    </a:cubicBezTo>
                    <a:cubicBezTo>
                      <a:pt x="55" y="62"/>
                      <a:pt x="55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7" y="62"/>
                      <a:pt x="57" y="62"/>
                      <a:pt x="57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2"/>
                    </a:cubicBezTo>
                    <a:cubicBezTo>
                      <a:pt x="56" y="62"/>
                      <a:pt x="56" y="62"/>
                      <a:pt x="56" y="63"/>
                    </a:cubicBezTo>
                    <a:cubicBezTo>
                      <a:pt x="56" y="65"/>
                      <a:pt x="56" y="67"/>
                      <a:pt x="57" y="68"/>
                    </a:cubicBezTo>
                    <a:cubicBezTo>
                      <a:pt x="58" y="70"/>
                      <a:pt x="59" y="72"/>
                      <a:pt x="60" y="72"/>
                    </a:cubicBezTo>
                    <a:cubicBezTo>
                      <a:pt x="60" y="73"/>
                      <a:pt x="60" y="73"/>
                      <a:pt x="60" y="73"/>
                    </a:cubicBezTo>
                    <a:cubicBezTo>
                      <a:pt x="60" y="73"/>
                      <a:pt x="60" y="74"/>
                      <a:pt x="60" y="74"/>
                    </a:cubicBezTo>
                    <a:cubicBezTo>
                      <a:pt x="60" y="74"/>
                      <a:pt x="60" y="75"/>
                      <a:pt x="60" y="75"/>
                    </a:cubicBezTo>
                    <a:cubicBezTo>
                      <a:pt x="60" y="79"/>
                      <a:pt x="60" y="80"/>
                      <a:pt x="59" y="81"/>
                    </a:cubicBezTo>
                    <a:cubicBezTo>
                      <a:pt x="59" y="82"/>
                      <a:pt x="59" y="82"/>
                      <a:pt x="59" y="83"/>
                    </a:cubicBezTo>
                    <a:cubicBezTo>
                      <a:pt x="59" y="84"/>
                      <a:pt x="58" y="85"/>
                      <a:pt x="57" y="86"/>
                    </a:cubicBezTo>
                    <a:cubicBezTo>
                      <a:pt x="56" y="88"/>
                      <a:pt x="55" y="90"/>
                      <a:pt x="52" y="92"/>
                    </a:cubicBezTo>
                    <a:cubicBezTo>
                      <a:pt x="50" y="94"/>
                      <a:pt x="47" y="95"/>
                      <a:pt x="45" y="96"/>
                    </a:cubicBezTo>
                    <a:cubicBezTo>
                      <a:pt x="44" y="97"/>
                      <a:pt x="42" y="97"/>
                      <a:pt x="41" y="97"/>
                    </a:cubicBezTo>
                    <a:cubicBezTo>
                      <a:pt x="37" y="97"/>
                      <a:pt x="32" y="96"/>
                      <a:pt x="28" y="95"/>
                    </a:cubicBezTo>
                    <a:cubicBezTo>
                      <a:pt x="28" y="95"/>
                      <a:pt x="28" y="95"/>
                      <a:pt x="28" y="95"/>
                    </a:cubicBezTo>
                    <a:cubicBezTo>
                      <a:pt x="25" y="94"/>
                      <a:pt x="22" y="92"/>
                      <a:pt x="20" y="91"/>
                    </a:cubicBezTo>
                    <a:cubicBezTo>
                      <a:pt x="18" y="90"/>
                      <a:pt x="17" y="90"/>
                      <a:pt x="16" y="89"/>
                    </a:cubicBezTo>
                    <a:cubicBezTo>
                      <a:pt x="16" y="89"/>
                      <a:pt x="16" y="89"/>
                      <a:pt x="15" y="89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5" y="88"/>
                      <a:pt x="15" y="88"/>
                      <a:pt x="15" y="88"/>
                    </a:cubicBezTo>
                    <a:cubicBezTo>
                      <a:pt x="13" y="92"/>
                      <a:pt x="13" y="92"/>
                      <a:pt x="13" y="92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12" y="97"/>
                      <a:pt x="15" y="99"/>
                    </a:cubicBezTo>
                    <a:cubicBezTo>
                      <a:pt x="18" y="100"/>
                      <a:pt x="22" y="102"/>
                      <a:pt x="26" y="103"/>
                    </a:cubicBezTo>
                    <a:cubicBezTo>
                      <a:pt x="26" y="103"/>
                      <a:pt x="26" y="103"/>
                      <a:pt x="26" y="103"/>
                    </a:cubicBezTo>
                    <a:cubicBezTo>
                      <a:pt x="30" y="104"/>
                      <a:pt x="35" y="106"/>
                      <a:pt x="41" y="106"/>
                    </a:cubicBezTo>
                    <a:cubicBezTo>
                      <a:pt x="43" y="106"/>
                      <a:pt x="46" y="105"/>
                      <a:pt x="48" y="104"/>
                    </a:cubicBezTo>
                    <a:cubicBezTo>
                      <a:pt x="51" y="103"/>
                      <a:pt x="54" y="101"/>
                      <a:pt x="58" y="99"/>
                    </a:cubicBezTo>
                    <a:cubicBezTo>
                      <a:pt x="61" y="97"/>
                      <a:pt x="63" y="94"/>
                      <a:pt x="65" y="90"/>
                    </a:cubicBezTo>
                    <a:cubicBezTo>
                      <a:pt x="66" y="89"/>
                      <a:pt x="67" y="88"/>
                      <a:pt x="67" y="86"/>
                    </a:cubicBezTo>
                    <a:cubicBezTo>
                      <a:pt x="68" y="85"/>
                      <a:pt x="68" y="83"/>
                      <a:pt x="68" y="82"/>
                    </a:cubicBezTo>
                    <a:cubicBezTo>
                      <a:pt x="69" y="80"/>
                      <a:pt x="69" y="79"/>
                      <a:pt x="69" y="76"/>
                    </a:cubicBezTo>
                    <a:cubicBezTo>
                      <a:pt x="69" y="76"/>
                      <a:pt x="69" y="75"/>
                      <a:pt x="69" y="74"/>
                    </a:cubicBezTo>
                    <a:cubicBezTo>
                      <a:pt x="69" y="72"/>
                      <a:pt x="69" y="71"/>
                      <a:pt x="68" y="69"/>
                    </a:cubicBezTo>
                    <a:cubicBezTo>
                      <a:pt x="67" y="67"/>
                      <a:pt x="66" y="66"/>
                      <a:pt x="66" y="66"/>
                    </a:cubicBezTo>
                    <a:cubicBezTo>
                      <a:pt x="65" y="65"/>
                      <a:pt x="65" y="64"/>
                      <a:pt x="65" y="62"/>
                    </a:cubicBezTo>
                    <a:cubicBezTo>
                      <a:pt x="65" y="61"/>
                      <a:pt x="64" y="60"/>
                      <a:pt x="64" y="59"/>
                    </a:cubicBezTo>
                    <a:cubicBezTo>
                      <a:pt x="63" y="57"/>
                      <a:pt x="62" y="55"/>
                      <a:pt x="60" y="55"/>
                    </a:cubicBezTo>
                    <a:cubicBezTo>
                      <a:pt x="59" y="54"/>
                      <a:pt x="58" y="54"/>
                      <a:pt x="57" y="54"/>
                    </a:cubicBezTo>
                    <a:cubicBezTo>
                      <a:pt x="55" y="53"/>
                      <a:pt x="54" y="53"/>
                      <a:pt x="54" y="53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4"/>
                      <a:pt x="53" y="54"/>
                      <a:pt x="53" y="54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4"/>
                      <a:pt x="53" y="54"/>
                      <a:pt x="53" y="54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4"/>
                      <a:pt x="53" y="54"/>
                      <a:pt x="53" y="54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4"/>
                      <a:pt x="53" y="54"/>
                      <a:pt x="53" y="54"/>
                    </a:cubicBezTo>
                    <a:cubicBezTo>
                      <a:pt x="53" y="53"/>
                      <a:pt x="53" y="53"/>
                      <a:pt x="53" y="53"/>
                    </a:cubicBezTo>
                    <a:cubicBezTo>
                      <a:pt x="53" y="53"/>
                      <a:pt x="53" y="52"/>
                      <a:pt x="52" y="52"/>
                    </a:cubicBezTo>
                    <a:cubicBezTo>
                      <a:pt x="52" y="51"/>
                      <a:pt x="52" y="50"/>
                      <a:pt x="52" y="50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50" y="50"/>
                      <a:pt x="50" y="50"/>
                      <a:pt x="50" y="50"/>
                    </a:cubicBezTo>
                    <a:cubicBezTo>
                      <a:pt x="52" y="50"/>
                      <a:pt x="52" y="50"/>
                      <a:pt x="52" y="50"/>
                    </a:cubicBezTo>
                    <a:cubicBezTo>
                      <a:pt x="48" y="50"/>
                      <a:pt x="48" y="50"/>
                      <a:pt x="48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61" y="42"/>
                      <a:pt x="61" y="42"/>
                      <a:pt x="61" y="42"/>
                    </a:cubicBezTo>
                    <a:cubicBezTo>
                      <a:pt x="61" y="42"/>
                      <a:pt x="61" y="42"/>
                      <a:pt x="61" y="42"/>
                    </a:cubicBezTo>
                    <a:cubicBezTo>
                      <a:pt x="61" y="42"/>
                      <a:pt x="65" y="36"/>
                      <a:pt x="68" y="30"/>
                    </a:cubicBezTo>
                    <a:cubicBezTo>
                      <a:pt x="70" y="27"/>
                      <a:pt x="71" y="23"/>
                      <a:pt x="72" y="20"/>
                    </a:cubicBezTo>
                    <a:cubicBezTo>
                      <a:pt x="73" y="19"/>
                      <a:pt x="74" y="17"/>
                      <a:pt x="74" y="16"/>
                    </a:cubicBezTo>
                    <a:cubicBezTo>
                      <a:pt x="74" y="14"/>
                      <a:pt x="75" y="13"/>
                      <a:pt x="75" y="12"/>
                    </a:cubicBezTo>
                    <a:cubicBezTo>
                      <a:pt x="75" y="12"/>
                      <a:pt x="75" y="12"/>
                      <a:pt x="75" y="12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1"/>
                      <a:pt x="75" y="11"/>
                      <a:pt x="75" y="11"/>
                    </a:cubicBezTo>
                    <a:cubicBezTo>
                      <a:pt x="75" y="10"/>
                      <a:pt x="75" y="8"/>
                      <a:pt x="74" y="7"/>
                    </a:cubicBezTo>
                    <a:cubicBezTo>
                      <a:pt x="74" y="6"/>
                      <a:pt x="74" y="5"/>
                      <a:pt x="73" y="4"/>
                    </a:cubicBezTo>
                    <a:cubicBezTo>
                      <a:pt x="72" y="2"/>
                      <a:pt x="71" y="1"/>
                      <a:pt x="69" y="0"/>
                    </a:cubicBezTo>
                    <a:cubicBezTo>
                      <a:pt x="68" y="0"/>
                      <a:pt x="66" y="0"/>
                      <a:pt x="65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2" y="0"/>
                      <a:pt x="60" y="0"/>
                      <a:pt x="57" y="1"/>
                    </a:cubicBezTo>
                    <a:cubicBezTo>
                      <a:pt x="55" y="2"/>
                      <a:pt x="53" y="3"/>
                      <a:pt x="51" y="5"/>
                    </a:cubicBezTo>
                    <a:cubicBezTo>
                      <a:pt x="50" y="5"/>
                      <a:pt x="50" y="6"/>
                      <a:pt x="49" y="6"/>
                    </a:cubicBezTo>
                    <a:cubicBezTo>
                      <a:pt x="48" y="8"/>
                      <a:pt x="46" y="11"/>
                      <a:pt x="44" y="14"/>
                    </a:cubicBezTo>
                    <a:cubicBezTo>
                      <a:pt x="42" y="17"/>
                      <a:pt x="40" y="20"/>
                      <a:pt x="38" y="23"/>
                    </a:cubicBezTo>
                    <a:cubicBezTo>
                      <a:pt x="36" y="25"/>
                      <a:pt x="35" y="26"/>
                      <a:pt x="34" y="27"/>
                    </a:cubicBezTo>
                    <a:cubicBezTo>
                      <a:pt x="33" y="28"/>
                      <a:pt x="33" y="29"/>
                      <a:pt x="32" y="29"/>
                    </a:cubicBezTo>
                    <a:cubicBezTo>
                      <a:pt x="32" y="30"/>
                      <a:pt x="32" y="30"/>
                      <a:pt x="31" y="31"/>
                    </a:cubicBezTo>
                    <a:cubicBezTo>
                      <a:pt x="31" y="31"/>
                      <a:pt x="29" y="32"/>
                      <a:pt x="27" y="33"/>
                    </a:cubicBezTo>
                    <a:cubicBezTo>
                      <a:pt x="22" y="35"/>
                      <a:pt x="19" y="37"/>
                      <a:pt x="15" y="39"/>
                    </a:cubicBezTo>
                    <a:cubicBezTo>
                      <a:pt x="12" y="42"/>
                      <a:pt x="9" y="46"/>
                      <a:pt x="6" y="51"/>
                    </a:cubicBezTo>
                    <a:cubicBezTo>
                      <a:pt x="1" y="59"/>
                      <a:pt x="0" y="66"/>
                      <a:pt x="0" y="73"/>
                    </a:cubicBezTo>
                    <a:cubicBezTo>
                      <a:pt x="0" y="75"/>
                      <a:pt x="0" y="77"/>
                      <a:pt x="0" y="80"/>
                    </a:cubicBezTo>
                    <a:cubicBezTo>
                      <a:pt x="0" y="85"/>
                      <a:pt x="3" y="89"/>
                      <a:pt x="6" y="92"/>
                    </a:cubicBezTo>
                    <a:cubicBezTo>
                      <a:pt x="8" y="94"/>
                      <a:pt x="10" y="96"/>
                      <a:pt x="11" y="96"/>
                    </a:cubicBezTo>
                    <a:cubicBezTo>
                      <a:pt x="13" y="92"/>
                      <a:pt x="13" y="92"/>
                      <a:pt x="13" y="92"/>
                    </a:cubicBezTo>
                    <a:cubicBezTo>
                      <a:pt x="10" y="96"/>
                      <a:pt x="10" y="96"/>
                      <a:pt x="10" y="96"/>
                    </a:cubicBezTo>
                    <a:lnTo>
                      <a:pt x="13" y="9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6" name="Freeform 1227">
                <a:extLst>
                  <a:ext uri="{FF2B5EF4-FFF2-40B4-BE49-F238E27FC236}">
                    <a16:creationId xmlns:a16="http://schemas.microsoft.com/office/drawing/2014/main" id="{7B5BF8D1-5533-4B14-8C45-E13D4C9F38DF}"/>
                  </a:ext>
                </a:extLst>
              </p:cNvPr>
              <p:cNvSpPr/>
              <p:nvPr/>
            </p:nvSpPr>
            <p:spPr bwMode="auto">
              <a:xfrm>
                <a:off x="4411840" y="1728042"/>
                <a:ext cx="323540" cy="883698"/>
              </a:xfrm>
              <a:custGeom>
                <a:avLst/>
                <a:gdLst>
                  <a:gd name="T0" fmla="*/ 126 w 148"/>
                  <a:gd name="T1" fmla="*/ 9 h 404"/>
                  <a:gd name="T2" fmla="*/ 91 w 148"/>
                  <a:gd name="T3" fmla="*/ 307 h 404"/>
                  <a:gd name="T4" fmla="*/ 86 w 148"/>
                  <a:gd name="T5" fmla="*/ 381 h 404"/>
                  <a:gd name="T6" fmla="*/ 68 w 148"/>
                  <a:gd name="T7" fmla="*/ 389 h 404"/>
                  <a:gd name="T8" fmla="*/ 20 w 148"/>
                  <a:gd name="T9" fmla="*/ 391 h 404"/>
                  <a:gd name="T10" fmla="*/ 13 w 148"/>
                  <a:gd name="T11" fmla="*/ 402 h 404"/>
                  <a:gd name="T12" fmla="*/ 92 w 148"/>
                  <a:gd name="T13" fmla="*/ 393 h 404"/>
                  <a:gd name="T14" fmla="*/ 111 w 148"/>
                  <a:gd name="T15" fmla="*/ 342 h 404"/>
                  <a:gd name="T16" fmla="*/ 146 w 148"/>
                  <a:gd name="T17" fmla="*/ 6 h 404"/>
                  <a:gd name="T18" fmla="*/ 126 w 148"/>
                  <a:gd name="T19" fmla="*/ 9 h 4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8" h="404">
                    <a:moveTo>
                      <a:pt x="126" y="9"/>
                    </a:moveTo>
                    <a:cubicBezTo>
                      <a:pt x="91" y="105"/>
                      <a:pt x="91" y="207"/>
                      <a:pt x="91" y="307"/>
                    </a:cubicBezTo>
                    <a:cubicBezTo>
                      <a:pt x="91" y="329"/>
                      <a:pt x="97" y="361"/>
                      <a:pt x="86" y="381"/>
                    </a:cubicBezTo>
                    <a:cubicBezTo>
                      <a:pt x="82" y="388"/>
                      <a:pt x="74" y="388"/>
                      <a:pt x="68" y="389"/>
                    </a:cubicBezTo>
                    <a:cubicBezTo>
                      <a:pt x="52" y="391"/>
                      <a:pt x="36" y="391"/>
                      <a:pt x="20" y="391"/>
                    </a:cubicBezTo>
                    <a:cubicBezTo>
                      <a:pt x="13" y="392"/>
                      <a:pt x="0" y="403"/>
                      <a:pt x="13" y="402"/>
                    </a:cubicBezTo>
                    <a:cubicBezTo>
                      <a:pt x="38" y="401"/>
                      <a:pt x="69" y="404"/>
                      <a:pt x="92" y="393"/>
                    </a:cubicBezTo>
                    <a:cubicBezTo>
                      <a:pt x="111" y="383"/>
                      <a:pt x="110" y="361"/>
                      <a:pt x="111" y="342"/>
                    </a:cubicBezTo>
                    <a:cubicBezTo>
                      <a:pt x="112" y="229"/>
                      <a:pt x="107" y="114"/>
                      <a:pt x="146" y="6"/>
                    </a:cubicBezTo>
                    <a:cubicBezTo>
                      <a:pt x="148" y="0"/>
                      <a:pt x="128" y="2"/>
                      <a:pt x="126" y="9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7" name="Freeform 1228">
                <a:extLst>
                  <a:ext uri="{FF2B5EF4-FFF2-40B4-BE49-F238E27FC236}">
                    <a16:creationId xmlns:a16="http://schemas.microsoft.com/office/drawing/2014/main" id="{995A40FD-CDA6-47C7-9EF8-788FC958809F}"/>
                  </a:ext>
                </a:extLst>
              </p:cNvPr>
              <p:cNvSpPr/>
              <p:nvPr/>
            </p:nvSpPr>
            <p:spPr bwMode="auto">
              <a:xfrm>
                <a:off x="4753086" y="1758625"/>
                <a:ext cx="289737" cy="898185"/>
              </a:xfrm>
              <a:custGeom>
                <a:avLst/>
                <a:gdLst>
                  <a:gd name="T0" fmla="*/ 2 w 132"/>
                  <a:gd name="T1" fmla="*/ 11 h 410"/>
                  <a:gd name="T2" fmla="*/ 24 w 132"/>
                  <a:gd name="T3" fmla="*/ 337 h 410"/>
                  <a:gd name="T4" fmla="*/ 34 w 132"/>
                  <a:gd name="T5" fmla="*/ 395 h 410"/>
                  <a:gd name="T6" fmla="*/ 109 w 132"/>
                  <a:gd name="T7" fmla="*/ 409 h 410"/>
                  <a:gd name="T8" fmla="*/ 121 w 132"/>
                  <a:gd name="T9" fmla="*/ 400 h 410"/>
                  <a:gd name="T10" fmla="*/ 50 w 132"/>
                  <a:gd name="T11" fmla="*/ 386 h 410"/>
                  <a:gd name="T12" fmla="*/ 44 w 132"/>
                  <a:gd name="T13" fmla="*/ 324 h 410"/>
                  <a:gd name="T14" fmla="*/ 22 w 132"/>
                  <a:gd name="T15" fmla="*/ 6 h 410"/>
                  <a:gd name="T16" fmla="*/ 2 w 132"/>
                  <a:gd name="T17" fmla="*/ 11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32" h="410">
                    <a:moveTo>
                      <a:pt x="2" y="11"/>
                    </a:moveTo>
                    <a:cubicBezTo>
                      <a:pt x="35" y="117"/>
                      <a:pt x="29" y="228"/>
                      <a:pt x="24" y="337"/>
                    </a:cubicBezTo>
                    <a:cubicBezTo>
                      <a:pt x="23" y="355"/>
                      <a:pt x="18" y="383"/>
                      <a:pt x="34" y="395"/>
                    </a:cubicBezTo>
                    <a:cubicBezTo>
                      <a:pt x="52" y="410"/>
                      <a:pt x="87" y="407"/>
                      <a:pt x="109" y="409"/>
                    </a:cubicBezTo>
                    <a:cubicBezTo>
                      <a:pt x="114" y="410"/>
                      <a:pt x="132" y="401"/>
                      <a:pt x="121" y="400"/>
                    </a:cubicBezTo>
                    <a:cubicBezTo>
                      <a:pt x="101" y="398"/>
                      <a:pt x="66" y="401"/>
                      <a:pt x="50" y="386"/>
                    </a:cubicBezTo>
                    <a:cubicBezTo>
                      <a:pt x="36" y="373"/>
                      <a:pt x="43" y="340"/>
                      <a:pt x="44" y="324"/>
                    </a:cubicBezTo>
                    <a:cubicBezTo>
                      <a:pt x="49" y="217"/>
                      <a:pt x="54" y="109"/>
                      <a:pt x="22" y="6"/>
                    </a:cubicBezTo>
                    <a:cubicBezTo>
                      <a:pt x="20" y="0"/>
                      <a:pt x="0" y="5"/>
                      <a:pt x="2" y="11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8" name="Freeform 1229">
                <a:extLst>
                  <a:ext uri="{FF2B5EF4-FFF2-40B4-BE49-F238E27FC236}">
                    <a16:creationId xmlns:a16="http://schemas.microsoft.com/office/drawing/2014/main" id="{A493ECBB-A5FA-4F20-A958-ADE50DB11BDE}"/>
                  </a:ext>
                </a:extLst>
              </p:cNvPr>
              <p:cNvSpPr/>
              <p:nvPr/>
            </p:nvSpPr>
            <p:spPr bwMode="auto">
              <a:xfrm>
                <a:off x="4188099" y="704304"/>
                <a:ext cx="230180" cy="175452"/>
              </a:xfrm>
              <a:custGeom>
                <a:avLst/>
                <a:gdLst>
                  <a:gd name="T0" fmla="*/ 0 w 143"/>
                  <a:gd name="T1" fmla="*/ 4 h 109"/>
                  <a:gd name="T2" fmla="*/ 140 w 143"/>
                  <a:gd name="T3" fmla="*/ 109 h 109"/>
                  <a:gd name="T4" fmla="*/ 143 w 143"/>
                  <a:gd name="T5" fmla="*/ 105 h 109"/>
                  <a:gd name="T6" fmla="*/ 3 w 143"/>
                  <a:gd name="T7" fmla="*/ 0 h 109"/>
                  <a:gd name="T8" fmla="*/ 0 w 143"/>
                  <a:gd name="T9" fmla="*/ 4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09">
                    <a:moveTo>
                      <a:pt x="0" y="4"/>
                    </a:moveTo>
                    <a:lnTo>
                      <a:pt x="140" y="109"/>
                    </a:lnTo>
                    <a:lnTo>
                      <a:pt x="143" y="105"/>
                    </a:lnTo>
                    <a:lnTo>
                      <a:pt x="3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9" name="Freeform 1230">
                <a:extLst>
                  <a:ext uri="{FF2B5EF4-FFF2-40B4-BE49-F238E27FC236}">
                    <a16:creationId xmlns:a16="http://schemas.microsoft.com/office/drawing/2014/main" id="{C99E8022-5690-4D96-A5E7-D0E6022C1D08}"/>
                  </a:ext>
                </a:extLst>
              </p:cNvPr>
              <p:cNvSpPr/>
              <p:nvPr/>
            </p:nvSpPr>
            <p:spPr bwMode="auto">
              <a:xfrm>
                <a:off x="4188099" y="704304"/>
                <a:ext cx="230180" cy="175452"/>
              </a:xfrm>
              <a:custGeom>
                <a:avLst/>
                <a:gdLst>
                  <a:gd name="T0" fmla="*/ 0 w 143"/>
                  <a:gd name="T1" fmla="*/ 4 h 109"/>
                  <a:gd name="T2" fmla="*/ 140 w 143"/>
                  <a:gd name="T3" fmla="*/ 109 h 109"/>
                  <a:gd name="T4" fmla="*/ 143 w 143"/>
                  <a:gd name="T5" fmla="*/ 105 h 109"/>
                  <a:gd name="T6" fmla="*/ 3 w 143"/>
                  <a:gd name="T7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3" h="109">
                    <a:moveTo>
                      <a:pt x="0" y="4"/>
                    </a:moveTo>
                    <a:lnTo>
                      <a:pt x="140" y="109"/>
                    </a:lnTo>
                    <a:lnTo>
                      <a:pt x="143" y="105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0" name="Freeform 1231">
                <a:extLst>
                  <a:ext uri="{FF2B5EF4-FFF2-40B4-BE49-F238E27FC236}">
                    <a16:creationId xmlns:a16="http://schemas.microsoft.com/office/drawing/2014/main" id="{15988F30-D930-43BC-9DAE-05D3902D6C67}"/>
                  </a:ext>
                </a:extLst>
              </p:cNvPr>
              <p:cNvSpPr/>
              <p:nvPr/>
            </p:nvSpPr>
            <p:spPr bwMode="auto">
              <a:xfrm>
                <a:off x="4297555" y="625431"/>
                <a:ext cx="143259" cy="122333"/>
              </a:xfrm>
              <a:custGeom>
                <a:avLst/>
                <a:gdLst>
                  <a:gd name="T0" fmla="*/ 0 w 89"/>
                  <a:gd name="T1" fmla="*/ 4 h 76"/>
                  <a:gd name="T2" fmla="*/ 86 w 89"/>
                  <a:gd name="T3" fmla="*/ 76 h 76"/>
                  <a:gd name="T4" fmla="*/ 89 w 89"/>
                  <a:gd name="T5" fmla="*/ 72 h 76"/>
                  <a:gd name="T6" fmla="*/ 4 w 89"/>
                  <a:gd name="T7" fmla="*/ 0 h 76"/>
                  <a:gd name="T8" fmla="*/ 0 w 89"/>
                  <a:gd name="T9" fmla="*/ 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4"/>
                    </a:moveTo>
                    <a:lnTo>
                      <a:pt x="86" y="76"/>
                    </a:lnTo>
                    <a:lnTo>
                      <a:pt x="89" y="72"/>
                    </a:lnTo>
                    <a:lnTo>
                      <a:pt x="4" y="0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1" name="Freeform 1232">
                <a:extLst>
                  <a:ext uri="{FF2B5EF4-FFF2-40B4-BE49-F238E27FC236}">
                    <a16:creationId xmlns:a16="http://schemas.microsoft.com/office/drawing/2014/main" id="{8C5A5D7D-F649-4BB7-8199-1DE7A551F732}"/>
                  </a:ext>
                </a:extLst>
              </p:cNvPr>
              <p:cNvSpPr/>
              <p:nvPr/>
            </p:nvSpPr>
            <p:spPr bwMode="auto">
              <a:xfrm>
                <a:off x="4297555" y="625431"/>
                <a:ext cx="143259" cy="122333"/>
              </a:xfrm>
              <a:custGeom>
                <a:avLst/>
                <a:gdLst>
                  <a:gd name="T0" fmla="*/ 0 w 89"/>
                  <a:gd name="T1" fmla="*/ 4 h 76"/>
                  <a:gd name="T2" fmla="*/ 86 w 89"/>
                  <a:gd name="T3" fmla="*/ 76 h 76"/>
                  <a:gd name="T4" fmla="*/ 89 w 89"/>
                  <a:gd name="T5" fmla="*/ 72 h 76"/>
                  <a:gd name="T6" fmla="*/ 4 w 89"/>
                  <a:gd name="T7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76">
                    <a:moveTo>
                      <a:pt x="0" y="4"/>
                    </a:moveTo>
                    <a:lnTo>
                      <a:pt x="86" y="76"/>
                    </a:lnTo>
                    <a:lnTo>
                      <a:pt x="89" y="72"/>
                    </a:lnTo>
                    <a:lnTo>
                      <a:pt x="4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2" name="Rectangle 1233">
                <a:extLst>
                  <a:ext uri="{FF2B5EF4-FFF2-40B4-BE49-F238E27FC236}">
                    <a16:creationId xmlns:a16="http://schemas.microsoft.com/office/drawing/2014/main" id="{AD2F34D3-CF36-41B0-94A6-6B5759543D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32766" y="702694"/>
                <a:ext cx="9658" cy="40241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3" name="Freeform 1234">
                <a:extLst>
                  <a:ext uri="{FF2B5EF4-FFF2-40B4-BE49-F238E27FC236}">
                    <a16:creationId xmlns:a16="http://schemas.microsoft.com/office/drawing/2014/main" id="{1DA97BD5-DAAE-4804-BBE9-6860B96E3A32}"/>
                  </a:ext>
                </a:extLst>
              </p:cNvPr>
              <p:cNvSpPr/>
              <p:nvPr/>
            </p:nvSpPr>
            <p:spPr bwMode="auto">
              <a:xfrm>
                <a:off x="4432766" y="702694"/>
                <a:ext cx="9658" cy="40241"/>
              </a:xfrm>
              <a:custGeom>
                <a:avLst/>
                <a:gdLst>
                  <a:gd name="T0" fmla="*/ 0 w 6"/>
                  <a:gd name="T1" fmla="*/ 0 h 25"/>
                  <a:gd name="T2" fmla="*/ 0 w 6"/>
                  <a:gd name="T3" fmla="*/ 25 h 25"/>
                  <a:gd name="T4" fmla="*/ 6 w 6"/>
                  <a:gd name="T5" fmla="*/ 25 h 25"/>
                  <a:gd name="T6" fmla="*/ 6 w 6"/>
                  <a:gd name="T7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25">
                    <a:moveTo>
                      <a:pt x="0" y="0"/>
                    </a:moveTo>
                    <a:lnTo>
                      <a:pt x="0" y="25"/>
                    </a:lnTo>
                    <a:lnTo>
                      <a:pt x="6" y="25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4" name="Freeform 1235">
                <a:extLst>
                  <a:ext uri="{FF2B5EF4-FFF2-40B4-BE49-F238E27FC236}">
                    <a16:creationId xmlns:a16="http://schemas.microsoft.com/office/drawing/2014/main" id="{11D1C393-33DD-4089-AF5A-622BACDCA7C3}"/>
                  </a:ext>
                </a:extLst>
              </p:cNvPr>
              <p:cNvSpPr/>
              <p:nvPr/>
            </p:nvSpPr>
            <p:spPr bwMode="auto">
              <a:xfrm>
                <a:off x="4432766" y="709133"/>
                <a:ext cx="106237" cy="196377"/>
              </a:xfrm>
              <a:custGeom>
                <a:avLst/>
                <a:gdLst>
                  <a:gd name="T0" fmla="*/ 0 w 66"/>
                  <a:gd name="T1" fmla="*/ 2 h 122"/>
                  <a:gd name="T2" fmla="*/ 60 w 66"/>
                  <a:gd name="T3" fmla="*/ 122 h 122"/>
                  <a:gd name="T4" fmla="*/ 66 w 66"/>
                  <a:gd name="T5" fmla="*/ 119 h 122"/>
                  <a:gd name="T6" fmla="*/ 6 w 66"/>
                  <a:gd name="T7" fmla="*/ 0 h 122"/>
                  <a:gd name="T8" fmla="*/ 0 w 66"/>
                  <a:gd name="T9" fmla="*/ 2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" h="122">
                    <a:moveTo>
                      <a:pt x="0" y="2"/>
                    </a:moveTo>
                    <a:lnTo>
                      <a:pt x="60" y="122"/>
                    </a:lnTo>
                    <a:lnTo>
                      <a:pt x="66" y="119"/>
                    </a:lnTo>
                    <a:lnTo>
                      <a:pt x="6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5" name="Freeform 1236">
                <a:extLst>
                  <a:ext uri="{FF2B5EF4-FFF2-40B4-BE49-F238E27FC236}">
                    <a16:creationId xmlns:a16="http://schemas.microsoft.com/office/drawing/2014/main" id="{22793201-8F48-4E9E-A3DB-A1C9774D5575}"/>
                  </a:ext>
                </a:extLst>
              </p:cNvPr>
              <p:cNvSpPr/>
              <p:nvPr/>
            </p:nvSpPr>
            <p:spPr bwMode="auto">
              <a:xfrm>
                <a:off x="4432766" y="709133"/>
                <a:ext cx="106237" cy="196377"/>
              </a:xfrm>
              <a:custGeom>
                <a:avLst/>
                <a:gdLst>
                  <a:gd name="T0" fmla="*/ 0 w 66"/>
                  <a:gd name="T1" fmla="*/ 2 h 122"/>
                  <a:gd name="T2" fmla="*/ 60 w 66"/>
                  <a:gd name="T3" fmla="*/ 122 h 122"/>
                  <a:gd name="T4" fmla="*/ 66 w 66"/>
                  <a:gd name="T5" fmla="*/ 119 h 122"/>
                  <a:gd name="T6" fmla="*/ 6 w 66"/>
                  <a:gd name="T7" fmla="*/ 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6" h="122">
                    <a:moveTo>
                      <a:pt x="0" y="2"/>
                    </a:moveTo>
                    <a:lnTo>
                      <a:pt x="60" y="122"/>
                    </a:lnTo>
                    <a:lnTo>
                      <a:pt x="66" y="119"/>
                    </a:lnTo>
                    <a:lnTo>
                      <a:pt x="6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6" name="Freeform 1237">
                <a:extLst>
                  <a:ext uri="{FF2B5EF4-FFF2-40B4-BE49-F238E27FC236}">
                    <a16:creationId xmlns:a16="http://schemas.microsoft.com/office/drawing/2014/main" id="{30C75232-112D-45E7-A580-7F1D430E6D18}"/>
                  </a:ext>
                </a:extLst>
              </p:cNvPr>
              <p:cNvSpPr/>
              <p:nvPr/>
            </p:nvSpPr>
            <p:spPr bwMode="auto">
              <a:xfrm>
                <a:off x="4413450" y="897462"/>
                <a:ext cx="120724" cy="38632"/>
              </a:xfrm>
              <a:custGeom>
                <a:avLst/>
                <a:gdLst>
                  <a:gd name="T0" fmla="*/ 74 w 75"/>
                  <a:gd name="T1" fmla="*/ 0 h 24"/>
                  <a:gd name="T2" fmla="*/ 0 w 75"/>
                  <a:gd name="T3" fmla="*/ 19 h 24"/>
                  <a:gd name="T4" fmla="*/ 2 w 75"/>
                  <a:gd name="T5" fmla="*/ 24 h 24"/>
                  <a:gd name="T6" fmla="*/ 75 w 75"/>
                  <a:gd name="T7" fmla="*/ 5 h 24"/>
                  <a:gd name="T8" fmla="*/ 74 w 75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24">
                    <a:moveTo>
                      <a:pt x="74" y="0"/>
                    </a:moveTo>
                    <a:lnTo>
                      <a:pt x="0" y="19"/>
                    </a:lnTo>
                    <a:lnTo>
                      <a:pt x="2" y="24"/>
                    </a:lnTo>
                    <a:lnTo>
                      <a:pt x="75" y="5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7" name="Freeform 1238">
                <a:extLst>
                  <a:ext uri="{FF2B5EF4-FFF2-40B4-BE49-F238E27FC236}">
                    <a16:creationId xmlns:a16="http://schemas.microsoft.com/office/drawing/2014/main" id="{C8C5E2F2-F92E-4DDE-868E-219B47F6FC74}"/>
                  </a:ext>
                </a:extLst>
              </p:cNvPr>
              <p:cNvSpPr/>
              <p:nvPr/>
            </p:nvSpPr>
            <p:spPr bwMode="auto">
              <a:xfrm>
                <a:off x="4413450" y="897462"/>
                <a:ext cx="120724" cy="38632"/>
              </a:xfrm>
              <a:custGeom>
                <a:avLst/>
                <a:gdLst>
                  <a:gd name="T0" fmla="*/ 74 w 75"/>
                  <a:gd name="T1" fmla="*/ 0 h 24"/>
                  <a:gd name="T2" fmla="*/ 0 w 75"/>
                  <a:gd name="T3" fmla="*/ 19 h 24"/>
                  <a:gd name="T4" fmla="*/ 2 w 75"/>
                  <a:gd name="T5" fmla="*/ 24 h 24"/>
                  <a:gd name="T6" fmla="*/ 75 w 75"/>
                  <a:gd name="T7" fmla="*/ 5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24">
                    <a:moveTo>
                      <a:pt x="74" y="0"/>
                    </a:moveTo>
                    <a:lnTo>
                      <a:pt x="0" y="19"/>
                    </a:lnTo>
                    <a:lnTo>
                      <a:pt x="2" y="24"/>
                    </a:lnTo>
                    <a:lnTo>
                      <a:pt x="75" y="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8" name="Freeform 1239">
                <a:extLst>
                  <a:ext uri="{FF2B5EF4-FFF2-40B4-BE49-F238E27FC236}">
                    <a16:creationId xmlns:a16="http://schemas.microsoft.com/office/drawing/2014/main" id="{629F40C6-E366-4A9C-BCDA-C37F5E26E07F}"/>
                  </a:ext>
                </a:extLst>
              </p:cNvPr>
              <p:cNvSpPr/>
              <p:nvPr/>
            </p:nvSpPr>
            <p:spPr bwMode="auto">
              <a:xfrm>
                <a:off x="4410231" y="876536"/>
                <a:ext cx="9658" cy="54728"/>
              </a:xfrm>
              <a:custGeom>
                <a:avLst/>
                <a:gdLst>
                  <a:gd name="T0" fmla="*/ 5 w 6"/>
                  <a:gd name="T1" fmla="*/ 34 h 34"/>
                  <a:gd name="T2" fmla="*/ 6 w 6"/>
                  <a:gd name="T3" fmla="*/ 0 h 34"/>
                  <a:gd name="T4" fmla="*/ 1 w 6"/>
                  <a:gd name="T5" fmla="*/ 0 h 34"/>
                  <a:gd name="T6" fmla="*/ 0 w 6"/>
                  <a:gd name="T7" fmla="*/ 34 h 34"/>
                  <a:gd name="T8" fmla="*/ 5 w 6"/>
                  <a:gd name="T9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34">
                    <a:moveTo>
                      <a:pt x="5" y="34"/>
                    </a:moveTo>
                    <a:lnTo>
                      <a:pt x="6" y="0"/>
                    </a:lnTo>
                    <a:lnTo>
                      <a:pt x="1" y="0"/>
                    </a:lnTo>
                    <a:lnTo>
                      <a:pt x="0" y="34"/>
                    </a:lnTo>
                    <a:lnTo>
                      <a:pt x="5" y="34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9" name="Freeform 1240">
                <a:extLst>
                  <a:ext uri="{FF2B5EF4-FFF2-40B4-BE49-F238E27FC236}">
                    <a16:creationId xmlns:a16="http://schemas.microsoft.com/office/drawing/2014/main" id="{CFA56591-D0AB-4D8D-BCD9-4779D0680D05}"/>
                  </a:ext>
                </a:extLst>
              </p:cNvPr>
              <p:cNvSpPr/>
              <p:nvPr/>
            </p:nvSpPr>
            <p:spPr bwMode="auto">
              <a:xfrm>
                <a:off x="4410231" y="876536"/>
                <a:ext cx="9658" cy="54728"/>
              </a:xfrm>
              <a:custGeom>
                <a:avLst/>
                <a:gdLst>
                  <a:gd name="T0" fmla="*/ 5 w 6"/>
                  <a:gd name="T1" fmla="*/ 34 h 34"/>
                  <a:gd name="T2" fmla="*/ 6 w 6"/>
                  <a:gd name="T3" fmla="*/ 0 h 34"/>
                  <a:gd name="T4" fmla="*/ 1 w 6"/>
                  <a:gd name="T5" fmla="*/ 0 h 34"/>
                  <a:gd name="T6" fmla="*/ 0 w 6"/>
                  <a:gd name="T7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34">
                    <a:moveTo>
                      <a:pt x="5" y="34"/>
                    </a:moveTo>
                    <a:lnTo>
                      <a:pt x="6" y="0"/>
                    </a:lnTo>
                    <a:lnTo>
                      <a:pt x="1" y="0"/>
                    </a:lnTo>
                    <a:lnTo>
                      <a:pt x="0" y="34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0" name="Freeform 1241">
                <a:extLst>
                  <a:ext uri="{FF2B5EF4-FFF2-40B4-BE49-F238E27FC236}">
                    <a16:creationId xmlns:a16="http://schemas.microsoft.com/office/drawing/2014/main" id="{1B77F2CB-7A85-4340-AA1A-530216F292CB}"/>
                  </a:ext>
                </a:extLst>
              </p:cNvPr>
              <p:cNvSpPr/>
              <p:nvPr/>
            </p:nvSpPr>
            <p:spPr bwMode="auto">
              <a:xfrm>
                <a:off x="4181660" y="615773"/>
                <a:ext cx="120724" cy="48290"/>
              </a:xfrm>
              <a:custGeom>
                <a:avLst/>
                <a:gdLst>
                  <a:gd name="T0" fmla="*/ 72 w 75"/>
                  <a:gd name="T1" fmla="*/ 0 h 30"/>
                  <a:gd name="T2" fmla="*/ 0 w 75"/>
                  <a:gd name="T3" fmla="*/ 20 h 30"/>
                  <a:gd name="T4" fmla="*/ 3 w 75"/>
                  <a:gd name="T5" fmla="*/ 30 h 30"/>
                  <a:gd name="T6" fmla="*/ 75 w 75"/>
                  <a:gd name="T7" fmla="*/ 11 h 30"/>
                  <a:gd name="T8" fmla="*/ 72 w 75"/>
                  <a:gd name="T9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30">
                    <a:moveTo>
                      <a:pt x="72" y="0"/>
                    </a:moveTo>
                    <a:lnTo>
                      <a:pt x="0" y="20"/>
                    </a:lnTo>
                    <a:lnTo>
                      <a:pt x="3" y="30"/>
                    </a:lnTo>
                    <a:lnTo>
                      <a:pt x="75" y="11"/>
                    </a:lnTo>
                    <a:lnTo>
                      <a:pt x="72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1" name="Freeform 1242">
                <a:extLst>
                  <a:ext uri="{FF2B5EF4-FFF2-40B4-BE49-F238E27FC236}">
                    <a16:creationId xmlns:a16="http://schemas.microsoft.com/office/drawing/2014/main" id="{181C7EBE-A9F4-4E68-8078-F8CAF54E45C0}"/>
                  </a:ext>
                </a:extLst>
              </p:cNvPr>
              <p:cNvSpPr/>
              <p:nvPr/>
            </p:nvSpPr>
            <p:spPr bwMode="auto">
              <a:xfrm>
                <a:off x="4181660" y="615773"/>
                <a:ext cx="120724" cy="48290"/>
              </a:xfrm>
              <a:custGeom>
                <a:avLst/>
                <a:gdLst>
                  <a:gd name="T0" fmla="*/ 72 w 75"/>
                  <a:gd name="T1" fmla="*/ 0 h 30"/>
                  <a:gd name="T2" fmla="*/ 0 w 75"/>
                  <a:gd name="T3" fmla="*/ 20 h 30"/>
                  <a:gd name="T4" fmla="*/ 3 w 75"/>
                  <a:gd name="T5" fmla="*/ 30 h 30"/>
                  <a:gd name="T6" fmla="*/ 75 w 75"/>
                  <a:gd name="T7" fmla="*/ 11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5" h="30">
                    <a:moveTo>
                      <a:pt x="72" y="0"/>
                    </a:moveTo>
                    <a:lnTo>
                      <a:pt x="0" y="20"/>
                    </a:lnTo>
                    <a:lnTo>
                      <a:pt x="3" y="30"/>
                    </a:lnTo>
                    <a:lnTo>
                      <a:pt x="75" y="1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70BD8CA8-50FE-45EE-A996-15A2118626C3}"/>
                </a:ext>
              </a:extLst>
            </p:cNvPr>
            <p:cNvGrpSpPr/>
            <p:nvPr/>
          </p:nvGrpSpPr>
          <p:grpSpPr>
            <a:xfrm rot="2440203">
              <a:off x="3621464" y="1908866"/>
              <a:ext cx="1143038" cy="601599"/>
              <a:chOff x="7515248" y="5193621"/>
              <a:chExt cx="1468001" cy="772632"/>
            </a:xfrm>
          </p:grpSpPr>
          <p:sp>
            <p:nvSpPr>
              <p:cNvPr id="6" name="Freeform 95">
                <a:extLst>
                  <a:ext uri="{FF2B5EF4-FFF2-40B4-BE49-F238E27FC236}">
                    <a16:creationId xmlns:a16="http://schemas.microsoft.com/office/drawing/2014/main" id="{7A88A726-FB3B-4C3E-AA76-87F09095352C}"/>
                  </a:ext>
                </a:extLst>
              </p:cNvPr>
              <p:cNvSpPr/>
              <p:nvPr/>
            </p:nvSpPr>
            <p:spPr bwMode="auto">
              <a:xfrm>
                <a:off x="7759915" y="5547744"/>
                <a:ext cx="518308" cy="400803"/>
              </a:xfrm>
              <a:custGeom>
                <a:avLst/>
                <a:gdLst>
                  <a:gd name="T0" fmla="*/ 0 w 237"/>
                  <a:gd name="T1" fmla="*/ 23 h 183"/>
                  <a:gd name="T2" fmla="*/ 90 w 237"/>
                  <a:gd name="T3" fmla="*/ 32 h 183"/>
                  <a:gd name="T4" fmla="*/ 226 w 237"/>
                  <a:gd name="T5" fmla="*/ 0 h 183"/>
                  <a:gd name="T6" fmla="*/ 234 w 237"/>
                  <a:gd name="T7" fmla="*/ 148 h 183"/>
                  <a:gd name="T8" fmla="*/ 205 w 237"/>
                  <a:gd name="T9" fmla="*/ 175 h 183"/>
                  <a:gd name="T10" fmla="*/ 108 w 237"/>
                  <a:gd name="T11" fmla="*/ 181 h 183"/>
                  <a:gd name="T12" fmla="*/ 22 w 237"/>
                  <a:gd name="T13" fmla="*/ 130 h 183"/>
                  <a:gd name="T14" fmla="*/ 20 w 237"/>
                  <a:gd name="T15" fmla="*/ 24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7" h="183">
                    <a:moveTo>
                      <a:pt x="0" y="23"/>
                    </a:moveTo>
                    <a:cubicBezTo>
                      <a:pt x="30" y="24"/>
                      <a:pt x="57" y="35"/>
                      <a:pt x="90" y="32"/>
                    </a:cubicBezTo>
                    <a:cubicBezTo>
                      <a:pt x="131" y="27"/>
                      <a:pt x="188" y="17"/>
                      <a:pt x="226" y="0"/>
                    </a:cubicBezTo>
                    <a:cubicBezTo>
                      <a:pt x="228" y="49"/>
                      <a:pt x="237" y="98"/>
                      <a:pt x="234" y="148"/>
                    </a:cubicBezTo>
                    <a:cubicBezTo>
                      <a:pt x="233" y="167"/>
                      <a:pt x="235" y="167"/>
                      <a:pt x="205" y="175"/>
                    </a:cubicBezTo>
                    <a:cubicBezTo>
                      <a:pt x="174" y="183"/>
                      <a:pt x="139" y="182"/>
                      <a:pt x="108" y="181"/>
                    </a:cubicBezTo>
                    <a:cubicBezTo>
                      <a:pt x="59" y="179"/>
                      <a:pt x="11" y="175"/>
                      <a:pt x="22" y="130"/>
                    </a:cubicBezTo>
                    <a:cubicBezTo>
                      <a:pt x="31" y="92"/>
                      <a:pt x="31" y="60"/>
                      <a:pt x="20" y="24"/>
                    </a:cubicBezTo>
                  </a:path>
                </a:pathLst>
              </a:custGeom>
              <a:solidFill>
                <a:srgbClr val="FED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7" name="Freeform 96">
                <a:extLst>
                  <a:ext uri="{FF2B5EF4-FFF2-40B4-BE49-F238E27FC236}">
                    <a16:creationId xmlns:a16="http://schemas.microsoft.com/office/drawing/2014/main" id="{10E09E1B-DB4F-4539-805D-4EF5E69F3D5F}"/>
                  </a:ext>
                </a:extLst>
              </p:cNvPr>
              <p:cNvSpPr/>
              <p:nvPr/>
            </p:nvSpPr>
            <p:spPr bwMode="auto">
              <a:xfrm>
                <a:off x="7864542" y="5794021"/>
                <a:ext cx="4829" cy="1610"/>
              </a:xfrm>
              <a:custGeom>
                <a:avLst/>
                <a:gdLst>
                  <a:gd name="T0" fmla="*/ 3 w 3"/>
                  <a:gd name="T1" fmla="*/ 1 h 1"/>
                  <a:gd name="T2" fmla="*/ 3 w 3"/>
                  <a:gd name="T3" fmla="*/ 1 h 1"/>
                  <a:gd name="T4" fmla="*/ 0 w 3"/>
                  <a:gd name="T5" fmla="*/ 0 h 1"/>
                  <a:gd name="T6" fmla="*/ 3 w 3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1">
                    <a:moveTo>
                      <a:pt x="3" y="1"/>
                    </a:moveTo>
                    <a:lnTo>
                      <a:pt x="3" y="1"/>
                    </a:lnTo>
                    <a:lnTo>
                      <a:pt x="0" y="0"/>
                    </a:lnTo>
                    <a:lnTo>
                      <a:pt x="3" y="1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8" name="Freeform 97">
                <a:extLst>
                  <a:ext uri="{FF2B5EF4-FFF2-40B4-BE49-F238E27FC236}">
                    <a16:creationId xmlns:a16="http://schemas.microsoft.com/office/drawing/2014/main" id="{42E4E1D5-9FF4-4126-8C25-54874CF3F7E1}"/>
                  </a:ext>
                </a:extLst>
              </p:cNvPr>
              <p:cNvSpPr/>
              <p:nvPr/>
            </p:nvSpPr>
            <p:spPr bwMode="auto">
              <a:xfrm>
                <a:off x="7850055" y="5782753"/>
                <a:ext cx="20925" cy="6439"/>
              </a:xfrm>
              <a:custGeom>
                <a:avLst/>
                <a:gdLst>
                  <a:gd name="T0" fmla="*/ 2 w 10"/>
                  <a:gd name="T1" fmla="*/ 0 h 3"/>
                  <a:gd name="T2" fmla="*/ 1 w 10"/>
                  <a:gd name="T3" fmla="*/ 0 h 3"/>
                  <a:gd name="T4" fmla="*/ 8 w 10"/>
                  <a:gd name="T5" fmla="*/ 3 h 3"/>
                  <a:gd name="T6" fmla="*/ 2 w 10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0" y="0"/>
                      <a:pt x="0" y="2"/>
                      <a:pt x="2" y="0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9" name="Freeform 98">
                <a:extLst>
                  <a:ext uri="{FF2B5EF4-FFF2-40B4-BE49-F238E27FC236}">
                    <a16:creationId xmlns:a16="http://schemas.microsoft.com/office/drawing/2014/main" id="{E138BBBA-4E20-4F29-AC27-CD1D412E3528}"/>
                  </a:ext>
                </a:extLst>
              </p:cNvPr>
              <p:cNvSpPr/>
              <p:nvPr/>
            </p:nvSpPr>
            <p:spPr bwMode="auto">
              <a:xfrm>
                <a:off x="7846836" y="5773095"/>
                <a:ext cx="9658" cy="6439"/>
              </a:xfrm>
              <a:custGeom>
                <a:avLst/>
                <a:gdLst>
                  <a:gd name="T0" fmla="*/ 3 w 4"/>
                  <a:gd name="T1" fmla="*/ 2 h 3"/>
                  <a:gd name="T2" fmla="*/ 0 w 4"/>
                  <a:gd name="T3" fmla="*/ 0 h 3"/>
                  <a:gd name="T4" fmla="*/ 3 w 4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3">
                    <a:moveTo>
                      <a:pt x="3" y="2"/>
                    </a:moveTo>
                    <a:cubicBezTo>
                      <a:pt x="4" y="0"/>
                      <a:pt x="1" y="0"/>
                      <a:pt x="0" y="0"/>
                    </a:cubicBezTo>
                    <a:cubicBezTo>
                      <a:pt x="2" y="0"/>
                      <a:pt x="0" y="3"/>
                      <a:pt x="3" y="2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0" name="Freeform 99">
                <a:extLst>
                  <a:ext uri="{FF2B5EF4-FFF2-40B4-BE49-F238E27FC236}">
                    <a16:creationId xmlns:a16="http://schemas.microsoft.com/office/drawing/2014/main" id="{F5A5BF7B-55E8-4585-98C0-68E19A35614E}"/>
                  </a:ext>
                </a:extLst>
              </p:cNvPr>
              <p:cNvSpPr/>
              <p:nvPr/>
            </p:nvSpPr>
            <p:spPr bwMode="auto">
              <a:xfrm>
                <a:off x="7911222" y="5539696"/>
                <a:ext cx="0" cy="161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1" name="Freeform 100">
                <a:extLst>
                  <a:ext uri="{FF2B5EF4-FFF2-40B4-BE49-F238E27FC236}">
                    <a16:creationId xmlns:a16="http://schemas.microsoft.com/office/drawing/2014/main" id="{DFDC5672-36F9-4C9D-B874-B00D7FECE04C}"/>
                  </a:ext>
                </a:extLst>
              </p:cNvPr>
              <p:cNvSpPr/>
              <p:nvPr/>
            </p:nvSpPr>
            <p:spPr bwMode="auto">
              <a:xfrm>
                <a:off x="7764744" y="5322393"/>
                <a:ext cx="872431" cy="643860"/>
              </a:xfrm>
              <a:custGeom>
                <a:avLst/>
                <a:gdLst>
                  <a:gd name="T0" fmla="*/ 82 w 399"/>
                  <a:gd name="T1" fmla="*/ 84 h 294"/>
                  <a:gd name="T2" fmla="*/ 22 w 399"/>
                  <a:gd name="T3" fmla="*/ 106 h 294"/>
                  <a:gd name="T4" fmla="*/ 3 w 399"/>
                  <a:gd name="T5" fmla="*/ 112 h 294"/>
                  <a:gd name="T6" fmla="*/ 2 w 399"/>
                  <a:gd name="T7" fmla="*/ 115 h 294"/>
                  <a:gd name="T8" fmla="*/ 5 w 399"/>
                  <a:gd name="T9" fmla="*/ 110 h 294"/>
                  <a:gd name="T10" fmla="*/ 5 w 399"/>
                  <a:gd name="T11" fmla="*/ 111 h 294"/>
                  <a:gd name="T12" fmla="*/ 9 w 399"/>
                  <a:gd name="T13" fmla="*/ 122 h 294"/>
                  <a:gd name="T14" fmla="*/ 22 w 399"/>
                  <a:gd name="T15" fmla="*/ 161 h 294"/>
                  <a:gd name="T16" fmla="*/ 37 w 399"/>
                  <a:gd name="T17" fmla="*/ 190 h 294"/>
                  <a:gd name="T18" fmla="*/ 37 w 399"/>
                  <a:gd name="T19" fmla="*/ 186 h 294"/>
                  <a:gd name="T20" fmla="*/ 24 w 399"/>
                  <a:gd name="T21" fmla="*/ 153 h 294"/>
                  <a:gd name="T22" fmla="*/ 10 w 399"/>
                  <a:gd name="T23" fmla="*/ 109 h 294"/>
                  <a:gd name="T24" fmla="*/ 10 w 399"/>
                  <a:gd name="T25" fmla="*/ 109 h 294"/>
                  <a:gd name="T26" fmla="*/ 4 w 399"/>
                  <a:gd name="T27" fmla="*/ 120 h 294"/>
                  <a:gd name="T28" fmla="*/ 12 w 399"/>
                  <a:gd name="T29" fmla="*/ 117 h 294"/>
                  <a:gd name="T30" fmla="*/ 67 w 399"/>
                  <a:gd name="T31" fmla="*/ 99 h 294"/>
                  <a:gd name="T32" fmla="*/ 181 w 399"/>
                  <a:gd name="T33" fmla="*/ 63 h 294"/>
                  <a:gd name="T34" fmla="*/ 311 w 399"/>
                  <a:gd name="T35" fmla="*/ 21 h 294"/>
                  <a:gd name="T36" fmla="*/ 351 w 399"/>
                  <a:gd name="T37" fmla="*/ 7 h 294"/>
                  <a:gd name="T38" fmla="*/ 354 w 399"/>
                  <a:gd name="T39" fmla="*/ 6 h 294"/>
                  <a:gd name="T40" fmla="*/ 348 w 399"/>
                  <a:gd name="T41" fmla="*/ 3 h 294"/>
                  <a:gd name="T42" fmla="*/ 349 w 399"/>
                  <a:gd name="T43" fmla="*/ 4 h 294"/>
                  <a:gd name="T44" fmla="*/ 388 w 399"/>
                  <a:gd name="T45" fmla="*/ 117 h 294"/>
                  <a:gd name="T46" fmla="*/ 309 w 399"/>
                  <a:gd name="T47" fmla="*/ 232 h 294"/>
                  <a:gd name="T48" fmla="*/ 94 w 399"/>
                  <a:gd name="T49" fmla="*/ 273 h 294"/>
                  <a:gd name="T50" fmla="*/ 50 w 399"/>
                  <a:gd name="T51" fmla="*/ 241 h 294"/>
                  <a:gd name="T52" fmla="*/ 41 w 399"/>
                  <a:gd name="T53" fmla="*/ 239 h 294"/>
                  <a:gd name="T54" fmla="*/ 40 w 399"/>
                  <a:gd name="T55" fmla="*/ 223 h 294"/>
                  <a:gd name="T56" fmla="*/ 31 w 399"/>
                  <a:gd name="T57" fmla="*/ 222 h 294"/>
                  <a:gd name="T58" fmla="*/ 30 w 399"/>
                  <a:gd name="T59" fmla="*/ 235 h 294"/>
                  <a:gd name="T60" fmla="*/ 34 w 399"/>
                  <a:gd name="T61" fmla="*/ 243 h 294"/>
                  <a:gd name="T62" fmla="*/ 69 w 399"/>
                  <a:gd name="T63" fmla="*/ 266 h 294"/>
                  <a:gd name="T64" fmla="*/ 88 w 399"/>
                  <a:gd name="T65" fmla="*/ 283 h 294"/>
                  <a:gd name="T66" fmla="*/ 130 w 399"/>
                  <a:gd name="T67" fmla="*/ 292 h 294"/>
                  <a:gd name="T68" fmla="*/ 171 w 399"/>
                  <a:gd name="T69" fmla="*/ 288 h 294"/>
                  <a:gd name="T70" fmla="*/ 223 w 399"/>
                  <a:gd name="T71" fmla="*/ 276 h 294"/>
                  <a:gd name="T72" fmla="*/ 296 w 399"/>
                  <a:gd name="T73" fmla="*/ 254 h 294"/>
                  <a:gd name="T74" fmla="*/ 313 w 399"/>
                  <a:gd name="T75" fmla="*/ 239 h 294"/>
                  <a:gd name="T76" fmla="*/ 325 w 399"/>
                  <a:gd name="T77" fmla="*/ 235 h 294"/>
                  <a:gd name="T78" fmla="*/ 394 w 399"/>
                  <a:gd name="T79" fmla="*/ 149 h 294"/>
                  <a:gd name="T80" fmla="*/ 395 w 399"/>
                  <a:gd name="T81" fmla="*/ 143 h 294"/>
                  <a:gd name="T82" fmla="*/ 390 w 399"/>
                  <a:gd name="T83" fmla="*/ 101 h 294"/>
                  <a:gd name="T84" fmla="*/ 356 w 399"/>
                  <a:gd name="T85" fmla="*/ 7 h 294"/>
                  <a:gd name="T86" fmla="*/ 344 w 399"/>
                  <a:gd name="T87" fmla="*/ 3 h 294"/>
                  <a:gd name="T88" fmla="*/ 278 w 399"/>
                  <a:gd name="T89" fmla="*/ 24 h 294"/>
                  <a:gd name="T90" fmla="*/ 234 w 399"/>
                  <a:gd name="T91" fmla="*/ 35 h 294"/>
                  <a:gd name="T92" fmla="*/ 195 w 399"/>
                  <a:gd name="T93" fmla="*/ 51 h 294"/>
                  <a:gd name="T94" fmla="*/ 187 w 399"/>
                  <a:gd name="T95" fmla="*/ 52 h 294"/>
                  <a:gd name="T96" fmla="*/ 135 w 399"/>
                  <a:gd name="T97" fmla="*/ 68 h 294"/>
                  <a:gd name="T98" fmla="*/ 132 w 399"/>
                  <a:gd name="T99" fmla="*/ 67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9" h="294">
                    <a:moveTo>
                      <a:pt x="107" y="77"/>
                    </a:moveTo>
                    <a:cubicBezTo>
                      <a:pt x="107" y="75"/>
                      <a:pt x="107" y="75"/>
                      <a:pt x="107" y="75"/>
                    </a:cubicBezTo>
                    <a:cubicBezTo>
                      <a:pt x="100" y="81"/>
                      <a:pt x="90" y="80"/>
                      <a:pt x="82" y="84"/>
                    </a:cubicBezTo>
                    <a:cubicBezTo>
                      <a:pt x="82" y="83"/>
                      <a:pt x="82" y="83"/>
                      <a:pt x="82" y="83"/>
                    </a:cubicBezTo>
                    <a:cubicBezTo>
                      <a:pt x="61" y="89"/>
                      <a:pt x="42" y="99"/>
                      <a:pt x="21" y="107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1" y="107"/>
                      <a:pt x="20" y="108"/>
                      <a:pt x="19" y="108"/>
                    </a:cubicBezTo>
                    <a:cubicBezTo>
                      <a:pt x="19" y="108"/>
                      <a:pt x="19" y="107"/>
                      <a:pt x="20" y="107"/>
                    </a:cubicBezTo>
                    <a:cubicBezTo>
                      <a:pt x="14" y="105"/>
                      <a:pt x="7" y="113"/>
                      <a:pt x="3" y="112"/>
                    </a:cubicBezTo>
                    <a:cubicBezTo>
                      <a:pt x="2" y="112"/>
                      <a:pt x="2" y="114"/>
                      <a:pt x="3" y="115"/>
                    </a:cubicBezTo>
                    <a:cubicBezTo>
                      <a:pt x="3" y="115"/>
                      <a:pt x="3" y="115"/>
                      <a:pt x="3" y="115"/>
                    </a:cubicBezTo>
                    <a:cubicBezTo>
                      <a:pt x="2" y="115"/>
                      <a:pt x="2" y="115"/>
                      <a:pt x="2" y="115"/>
                    </a:cubicBezTo>
                    <a:cubicBezTo>
                      <a:pt x="2" y="115"/>
                      <a:pt x="2" y="115"/>
                      <a:pt x="2" y="115"/>
                    </a:cubicBezTo>
                    <a:cubicBezTo>
                      <a:pt x="0" y="120"/>
                      <a:pt x="5" y="109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111"/>
                      <a:pt x="5" y="111"/>
                      <a:pt x="5" y="111"/>
                    </a:cubicBezTo>
                    <a:cubicBezTo>
                      <a:pt x="6" y="112"/>
                      <a:pt x="6" y="112"/>
                      <a:pt x="6" y="112"/>
                    </a:cubicBezTo>
                    <a:cubicBezTo>
                      <a:pt x="7" y="115"/>
                      <a:pt x="7" y="115"/>
                      <a:pt x="7" y="115"/>
                    </a:cubicBezTo>
                    <a:cubicBezTo>
                      <a:pt x="9" y="122"/>
                      <a:pt x="9" y="122"/>
                      <a:pt x="9" y="122"/>
                    </a:cubicBezTo>
                    <a:cubicBezTo>
                      <a:pt x="14" y="134"/>
                      <a:pt x="14" y="134"/>
                      <a:pt x="14" y="134"/>
                    </a:cubicBezTo>
                    <a:cubicBezTo>
                      <a:pt x="17" y="143"/>
                      <a:pt x="21" y="151"/>
                      <a:pt x="25" y="159"/>
                    </a:cubicBezTo>
                    <a:cubicBezTo>
                      <a:pt x="25" y="160"/>
                      <a:pt x="24" y="160"/>
                      <a:pt x="22" y="161"/>
                    </a:cubicBezTo>
                    <a:cubicBezTo>
                      <a:pt x="33" y="173"/>
                      <a:pt x="35" y="189"/>
                      <a:pt x="39" y="204"/>
                    </a:cubicBezTo>
                    <a:cubicBezTo>
                      <a:pt x="40" y="204"/>
                      <a:pt x="40" y="202"/>
                      <a:pt x="42" y="203"/>
                    </a:cubicBezTo>
                    <a:cubicBezTo>
                      <a:pt x="42" y="198"/>
                      <a:pt x="35" y="195"/>
                      <a:pt x="37" y="190"/>
                    </a:cubicBezTo>
                    <a:cubicBezTo>
                      <a:pt x="38" y="190"/>
                      <a:pt x="38" y="190"/>
                      <a:pt x="38" y="190"/>
                    </a:cubicBezTo>
                    <a:cubicBezTo>
                      <a:pt x="38" y="187"/>
                      <a:pt x="35" y="191"/>
                      <a:pt x="35" y="187"/>
                    </a:cubicBezTo>
                    <a:cubicBezTo>
                      <a:pt x="36" y="185"/>
                      <a:pt x="37" y="187"/>
                      <a:pt x="37" y="186"/>
                    </a:cubicBezTo>
                    <a:cubicBezTo>
                      <a:pt x="35" y="180"/>
                      <a:pt x="34" y="172"/>
                      <a:pt x="28" y="167"/>
                    </a:cubicBezTo>
                    <a:cubicBezTo>
                      <a:pt x="31" y="165"/>
                      <a:pt x="26" y="160"/>
                      <a:pt x="28" y="157"/>
                    </a:cubicBezTo>
                    <a:cubicBezTo>
                      <a:pt x="27" y="155"/>
                      <a:pt x="26" y="154"/>
                      <a:pt x="24" y="153"/>
                    </a:cubicBezTo>
                    <a:cubicBezTo>
                      <a:pt x="21" y="142"/>
                      <a:pt x="17" y="130"/>
                      <a:pt x="13" y="118"/>
                    </a:cubicBezTo>
                    <a:cubicBezTo>
                      <a:pt x="10" y="110"/>
                      <a:pt x="10" y="110"/>
                      <a:pt x="10" y="110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0" y="109"/>
                      <a:pt x="10" y="109"/>
                      <a:pt x="10" y="109"/>
                    </a:cubicBezTo>
                    <a:cubicBezTo>
                      <a:pt x="15" y="99"/>
                      <a:pt x="3" y="122"/>
                      <a:pt x="4" y="12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5" y="119"/>
                      <a:pt x="5" y="119"/>
                      <a:pt x="5" y="119"/>
                    </a:cubicBezTo>
                    <a:cubicBezTo>
                      <a:pt x="7" y="119"/>
                      <a:pt x="7" y="119"/>
                      <a:pt x="7" y="119"/>
                    </a:cubicBezTo>
                    <a:cubicBezTo>
                      <a:pt x="12" y="117"/>
                      <a:pt x="12" y="117"/>
                      <a:pt x="12" y="117"/>
                    </a:cubicBezTo>
                    <a:cubicBezTo>
                      <a:pt x="18" y="115"/>
                      <a:pt x="24" y="113"/>
                      <a:pt x="29" y="111"/>
                    </a:cubicBezTo>
                    <a:cubicBezTo>
                      <a:pt x="39" y="102"/>
                      <a:pt x="54" y="105"/>
                      <a:pt x="67" y="99"/>
                    </a:cubicBezTo>
                    <a:cubicBezTo>
                      <a:pt x="67" y="99"/>
                      <a:pt x="67" y="99"/>
                      <a:pt x="67" y="99"/>
                    </a:cubicBezTo>
                    <a:cubicBezTo>
                      <a:pt x="71" y="96"/>
                      <a:pt x="77" y="94"/>
                      <a:pt x="82" y="93"/>
                    </a:cubicBezTo>
                    <a:cubicBezTo>
                      <a:pt x="86" y="89"/>
                      <a:pt x="86" y="89"/>
                      <a:pt x="86" y="89"/>
                    </a:cubicBezTo>
                    <a:cubicBezTo>
                      <a:pt x="119" y="84"/>
                      <a:pt x="149" y="71"/>
                      <a:pt x="181" y="63"/>
                    </a:cubicBezTo>
                    <a:cubicBezTo>
                      <a:pt x="217" y="54"/>
                      <a:pt x="250" y="48"/>
                      <a:pt x="282" y="29"/>
                    </a:cubicBezTo>
                    <a:cubicBezTo>
                      <a:pt x="282" y="30"/>
                      <a:pt x="283" y="30"/>
                      <a:pt x="282" y="31"/>
                    </a:cubicBezTo>
                    <a:cubicBezTo>
                      <a:pt x="292" y="26"/>
                      <a:pt x="302" y="26"/>
                      <a:pt x="311" y="21"/>
                    </a:cubicBezTo>
                    <a:cubicBezTo>
                      <a:pt x="311" y="22"/>
                      <a:pt x="311" y="22"/>
                      <a:pt x="311" y="22"/>
                    </a:cubicBezTo>
                    <a:cubicBezTo>
                      <a:pt x="322" y="16"/>
                      <a:pt x="334" y="12"/>
                      <a:pt x="346" y="9"/>
                    </a:cubicBezTo>
                    <a:cubicBezTo>
                      <a:pt x="351" y="7"/>
                      <a:pt x="351" y="7"/>
                      <a:pt x="351" y="7"/>
                    </a:cubicBezTo>
                    <a:cubicBezTo>
                      <a:pt x="353" y="6"/>
                      <a:pt x="353" y="6"/>
                      <a:pt x="353" y="6"/>
                    </a:cubicBezTo>
                    <a:cubicBezTo>
                      <a:pt x="354" y="6"/>
                      <a:pt x="354" y="6"/>
                      <a:pt x="354" y="6"/>
                    </a:cubicBezTo>
                    <a:cubicBezTo>
                      <a:pt x="354" y="6"/>
                      <a:pt x="354" y="6"/>
                      <a:pt x="354" y="6"/>
                    </a:cubicBezTo>
                    <a:cubicBezTo>
                      <a:pt x="342" y="0"/>
                      <a:pt x="351" y="4"/>
                      <a:pt x="348" y="3"/>
                    </a:cubicBezTo>
                    <a:cubicBezTo>
                      <a:pt x="348" y="3"/>
                      <a:pt x="348" y="3"/>
                      <a:pt x="348" y="3"/>
                    </a:cubicBezTo>
                    <a:cubicBezTo>
                      <a:pt x="348" y="3"/>
                      <a:pt x="348" y="3"/>
                      <a:pt x="348" y="3"/>
                    </a:cubicBezTo>
                    <a:cubicBezTo>
                      <a:pt x="348" y="3"/>
                      <a:pt x="348" y="3"/>
                      <a:pt x="348" y="3"/>
                    </a:cubicBezTo>
                    <a:cubicBezTo>
                      <a:pt x="348" y="3"/>
                      <a:pt x="348" y="3"/>
                      <a:pt x="348" y="3"/>
                    </a:cubicBezTo>
                    <a:cubicBezTo>
                      <a:pt x="349" y="4"/>
                      <a:pt x="349" y="4"/>
                      <a:pt x="349" y="4"/>
                    </a:cubicBezTo>
                    <a:cubicBezTo>
                      <a:pt x="352" y="13"/>
                      <a:pt x="352" y="13"/>
                      <a:pt x="352" y="13"/>
                    </a:cubicBezTo>
                    <a:cubicBezTo>
                      <a:pt x="354" y="19"/>
                      <a:pt x="356" y="24"/>
                      <a:pt x="359" y="29"/>
                    </a:cubicBezTo>
                    <a:cubicBezTo>
                      <a:pt x="367" y="57"/>
                      <a:pt x="378" y="88"/>
                      <a:pt x="388" y="117"/>
                    </a:cubicBezTo>
                    <a:cubicBezTo>
                      <a:pt x="387" y="117"/>
                      <a:pt x="387" y="117"/>
                      <a:pt x="387" y="117"/>
                    </a:cubicBezTo>
                    <a:cubicBezTo>
                      <a:pt x="393" y="141"/>
                      <a:pt x="378" y="163"/>
                      <a:pt x="366" y="182"/>
                    </a:cubicBezTo>
                    <a:cubicBezTo>
                      <a:pt x="350" y="199"/>
                      <a:pt x="334" y="223"/>
                      <a:pt x="309" y="232"/>
                    </a:cubicBezTo>
                    <a:cubicBezTo>
                      <a:pt x="293" y="234"/>
                      <a:pt x="280" y="254"/>
                      <a:pt x="263" y="253"/>
                    </a:cubicBezTo>
                    <a:cubicBezTo>
                      <a:pt x="232" y="254"/>
                      <a:pt x="206" y="267"/>
                      <a:pt x="177" y="278"/>
                    </a:cubicBezTo>
                    <a:cubicBezTo>
                      <a:pt x="149" y="279"/>
                      <a:pt x="119" y="287"/>
                      <a:pt x="94" y="273"/>
                    </a:cubicBezTo>
                    <a:cubicBezTo>
                      <a:pt x="80" y="273"/>
                      <a:pt x="71" y="257"/>
                      <a:pt x="60" y="250"/>
                    </a:cubicBezTo>
                    <a:cubicBezTo>
                      <a:pt x="60" y="252"/>
                      <a:pt x="60" y="252"/>
                      <a:pt x="60" y="252"/>
                    </a:cubicBezTo>
                    <a:cubicBezTo>
                      <a:pt x="59" y="245"/>
                      <a:pt x="47" y="249"/>
                      <a:pt x="50" y="241"/>
                    </a:cubicBezTo>
                    <a:cubicBezTo>
                      <a:pt x="51" y="242"/>
                      <a:pt x="51" y="242"/>
                      <a:pt x="51" y="242"/>
                    </a:cubicBezTo>
                    <a:cubicBezTo>
                      <a:pt x="52" y="238"/>
                      <a:pt x="40" y="242"/>
                      <a:pt x="42" y="238"/>
                    </a:cubicBezTo>
                    <a:cubicBezTo>
                      <a:pt x="41" y="239"/>
                      <a:pt x="41" y="239"/>
                      <a:pt x="41" y="239"/>
                    </a:cubicBezTo>
                    <a:cubicBezTo>
                      <a:pt x="38" y="236"/>
                      <a:pt x="42" y="237"/>
                      <a:pt x="41" y="235"/>
                    </a:cubicBezTo>
                    <a:cubicBezTo>
                      <a:pt x="41" y="234"/>
                      <a:pt x="38" y="236"/>
                      <a:pt x="38" y="234"/>
                    </a:cubicBezTo>
                    <a:cubicBezTo>
                      <a:pt x="44" y="230"/>
                      <a:pt x="33" y="227"/>
                      <a:pt x="40" y="223"/>
                    </a:cubicBezTo>
                    <a:cubicBezTo>
                      <a:pt x="41" y="225"/>
                      <a:pt x="42" y="220"/>
                      <a:pt x="45" y="223"/>
                    </a:cubicBezTo>
                    <a:cubicBezTo>
                      <a:pt x="45" y="221"/>
                      <a:pt x="43" y="217"/>
                      <a:pt x="40" y="219"/>
                    </a:cubicBezTo>
                    <a:cubicBezTo>
                      <a:pt x="37" y="219"/>
                      <a:pt x="33" y="218"/>
                      <a:pt x="31" y="222"/>
                    </a:cubicBezTo>
                    <a:cubicBezTo>
                      <a:pt x="34" y="222"/>
                      <a:pt x="34" y="222"/>
                      <a:pt x="34" y="222"/>
                    </a:cubicBezTo>
                    <a:cubicBezTo>
                      <a:pt x="32" y="224"/>
                      <a:pt x="33" y="223"/>
                      <a:pt x="31" y="225"/>
                    </a:cubicBezTo>
                    <a:cubicBezTo>
                      <a:pt x="33" y="229"/>
                      <a:pt x="30" y="231"/>
                      <a:pt x="30" y="235"/>
                    </a:cubicBezTo>
                    <a:cubicBezTo>
                      <a:pt x="30" y="235"/>
                      <a:pt x="30" y="235"/>
                      <a:pt x="30" y="235"/>
                    </a:cubicBezTo>
                    <a:cubicBezTo>
                      <a:pt x="34" y="236"/>
                      <a:pt x="34" y="239"/>
                      <a:pt x="35" y="241"/>
                    </a:cubicBezTo>
                    <a:cubicBezTo>
                      <a:pt x="34" y="243"/>
                      <a:pt x="34" y="243"/>
                      <a:pt x="34" y="243"/>
                    </a:cubicBezTo>
                    <a:cubicBezTo>
                      <a:pt x="32" y="246"/>
                      <a:pt x="42" y="244"/>
                      <a:pt x="37" y="246"/>
                    </a:cubicBezTo>
                    <a:cubicBezTo>
                      <a:pt x="45" y="253"/>
                      <a:pt x="52" y="261"/>
                      <a:pt x="62" y="266"/>
                    </a:cubicBezTo>
                    <a:cubicBezTo>
                      <a:pt x="64" y="266"/>
                      <a:pt x="69" y="271"/>
                      <a:pt x="69" y="266"/>
                    </a:cubicBezTo>
                    <a:cubicBezTo>
                      <a:pt x="69" y="271"/>
                      <a:pt x="76" y="276"/>
                      <a:pt x="78" y="277"/>
                    </a:cubicBezTo>
                    <a:cubicBezTo>
                      <a:pt x="78" y="278"/>
                      <a:pt x="78" y="278"/>
                      <a:pt x="77" y="278"/>
                    </a:cubicBezTo>
                    <a:cubicBezTo>
                      <a:pt x="81" y="285"/>
                      <a:pt x="86" y="275"/>
                      <a:pt x="88" y="283"/>
                    </a:cubicBezTo>
                    <a:cubicBezTo>
                      <a:pt x="91" y="279"/>
                      <a:pt x="98" y="288"/>
                      <a:pt x="102" y="283"/>
                    </a:cubicBezTo>
                    <a:cubicBezTo>
                      <a:pt x="102" y="284"/>
                      <a:pt x="102" y="285"/>
                      <a:pt x="102" y="286"/>
                    </a:cubicBezTo>
                    <a:cubicBezTo>
                      <a:pt x="111" y="288"/>
                      <a:pt x="122" y="291"/>
                      <a:pt x="130" y="292"/>
                    </a:cubicBezTo>
                    <a:cubicBezTo>
                      <a:pt x="137" y="288"/>
                      <a:pt x="147" y="294"/>
                      <a:pt x="152" y="288"/>
                    </a:cubicBezTo>
                    <a:cubicBezTo>
                      <a:pt x="157" y="289"/>
                      <a:pt x="165" y="290"/>
                      <a:pt x="172" y="287"/>
                    </a:cubicBezTo>
                    <a:cubicBezTo>
                      <a:pt x="171" y="288"/>
                      <a:pt x="171" y="288"/>
                      <a:pt x="171" y="288"/>
                    </a:cubicBezTo>
                    <a:cubicBezTo>
                      <a:pt x="179" y="287"/>
                      <a:pt x="188" y="285"/>
                      <a:pt x="192" y="280"/>
                    </a:cubicBezTo>
                    <a:cubicBezTo>
                      <a:pt x="195" y="286"/>
                      <a:pt x="198" y="284"/>
                      <a:pt x="202" y="285"/>
                    </a:cubicBezTo>
                    <a:cubicBezTo>
                      <a:pt x="206" y="282"/>
                      <a:pt x="216" y="280"/>
                      <a:pt x="223" y="276"/>
                    </a:cubicBezTo>
                    <a:cubicBezTo>
                      <a:pt x="225" y="278"/>
                      <a:pt x="229" y="273"/>
                      <a:pt x="230" y="276"/>
                    </a:cubicBezTo>
                    <a:cubicBezTo>
                      <a:pt x="249" y="264"/>
                      <a:pt x="273" y="258"/>
                      <a:pt x="297" y="254"/>
                    </a:cubicBezTo>
                    <a:cubicBezTo>
                      <a:pt x="296" y="254"/>
                      <a:pt x="296" y="254"/>
                      <a:pt x="296" y="254"/>
                    </a:cubicBezTo>
                    <a:cubicBezTo>
                      <a:pt x="298" y="251"/>
                      <a:pt x="299" y="245"/>
                      <a:pt x="301" y="241"/>
                    </a:cubicBezTo>
                    <a:cubicBezTo>
                      <a:pt x="301" y="242"/>
                      <a:pt x="301" y="242"/>
                      <a:pt x="301" y="242"/>
                    </a:cubicBezTo>
                    <a:cubicBezTo>
                      <a:pt x="304" y="240"/>
                      <a:pt x="309" y="241"/>
                      <a:pt x="313" y="239"/>
                    </a:cubicBezTo>
                    <a:cubicBezTo>
                      <a:pt x="313" y="240"/>
                      <a:pt x="313" y="240"/>
                      <a:pt x="313" y="240"/>
                    </a:cubicBezTo>
                    <a:cubicBezTo>
                      <a:pt x="315" y="237"/>
                      <a:pt x="321" y="239"/>
                      <a:pt x="324" y="234"/>
                    </a:cubicBezTo>
                    <a:cubicBezTo>
                      <a:pt x="325" y="235"/>
                      <a:pt x="325" y="235"/>
                      <a:pt x="325" y="235"/>
                    </a:cubicBezTo>
                    <a:cubicBezTo>
                      <a:pt x="326" y="232"/>
                      <a:pt x="326" y="232"/>
                      <a:pt x="326" y="232"/>
                    </a:cubicBezTo>
                    <a:cubicBezTo>
                      <a:pt x="327" y="233"/>
                      <a:pt x="328" y="235"/>
                      <a:pt x="326" y="236"/>
                    </a:cubicBezTo>
                    <a:cubicBezTo>
                      <a:pt x="358" y="218"/>
                      <a:pt x="384" y="186"/>
                      <a:pt x="394" y="149"/>
                    </a:cubicBezTo>
                    <a:cubicBezTo>
                      <a:pt x="394" y="150"/>
                      <a:pt x="394" y="150"/>
                      <a:pt x="394" y="150"/>
                    </a:cubicBezTo>
                    <a:cubicBezTo>
                      <a:pt x="394" y="148"/>
                      <a:pt x="394" y="145"/>
                      <a:pt x="394" y="142"/>
                    </a:cubicBezTo>
                    <a:cubicBezTo>
                      <a:pt x="395" y="143"/>
                      <a:pt x="395" y="143"/>
                      <a:pt x="395" y="143"/>
                    </a:cubicBezTo>
                    <a:cubicBezTo>
                      <a:pt x="399" y="134"/>
                      <a:pt x="395" y="124"/>
                      <a:pt x="394" y="115"/>
                    </a:cubicBezTo>
                    <a:cubicBezTo>
                      <a:pt x="395" y="115"/>
                      <a:pt x="396" y="116"/>
                      <a:pt x="397" y="114"/>
                    </a:cubicBezTo>
                    <a:cubicBezTo>
                      <a:pt x="392" y="108"/>
                      <a:pt x="398" y="102"/>
                      <a:pt x="390" y="101"/>
                    </a:cubicBezTo>
                    <a:cubicBezTo>
                      <a:pt x="391" y="101"/>
                      <a:pt x="392" y="100"/>
                      <a:pt x="393" y="101"/>
                    </a:cubicBezTo>
                    <a:cubicBezTo>
                      <a:pt x="385" y="85"/>
                      <a:pt x="380" y="67"/>
                      <a:pt x="376" y="50"/>
                    </a:cubicBezTo>
                    <a:cubicBezTo>
                      <a:pt x="365" y="38"/>
                      <a:pt x="366" y="20"/>
                      <a:pt x="356" y="7"/>
                    </a:cubicBezTo>
                    <a:cubicBezTo>
                      <a:pt x="358" y="7"/>
                      <a:pt x="358" y="7"/>
                      <a:pt x="358" y="7"/>
                    </a:cubicBezTo>
                    <a:cubicBezTo>
                      <a:pt x="355" y="5"/>
                      <a:pt x="358" y="2"/>
                      <a:pt x="351" y="0"/>
                    </a:cubicBezTo>
                    <a:cubicBezTo>
                      <a:pt x="344" y="3"/>
                      <a:pt x="344" y="3"/>
                      <a:pt x="344" y="3"/>
                    </a:cubicBezTo>
                    <a:cubicBezTo>
                      <a:pt x="339" y="5"/>
                      <a:pt x="334" y="6"/>
                      <a:pt x="329" y="8"/>
                    </a:cubicBezTo>
                    <a:cubicBezTo>
                      <a:pt x="319" y="10"/>
                      <a:pt x="309" y="12"/>
                      <a:pt x="299" y="16"/>
                    </a:cubicBezTo>
                    <a:cubicBezTo>
                      <a:pt x="291" y="18"/>
                      <a:pt x="286" y="21"/>
                      <a:pt x="278" y="24"/>
                    </a:cubicBezTo>
                    <a:cubicBezTo>
                      <a:pt x="277" y="22"/>
                      <a:pt x="277" y="22"/>
                      <a:pt x="277" y="22"/>
                    </a:cubicBezTo>
                    <a:cubicBezTo>
                      <a:pt x="265" y="33"/>
                      <a:pt x="246" y="26"/>
                      <a:pt x="234" y="37"/>
                    </a:cubicBezTo>
                    <a:cubicBezTo>
                      <a:pt x="234" y="35"/>
                      <a:pt x="234" y="35"/>
                      <a:pt x="234" y="35"/>
                    </a:cubicBezTo>
                    <a:cubicBezTo>
                      <a:pt x="233" y="39"/>
                      <a:pt x="225" y="36"/>
                      <a:pt x="228" y="42"/>
                    </a:cubicBezTo>
                    <a:cubicBezTo>
                      <a:pt x="225" y="41"/>
                      <a:pt x="225" y="41"/>
                      <a:pt x="225" y="41"/>
                    </a:cubicBezTo>
                    <a:cubicBezTo>
                      <a:pt x="217" y="51"/>
                      <a:pt x="206" y="43"/>
                      <a:pt x="195" y="51"/>
                    </a:cubicBezTo>
                    <a:cubicBezTo>
                      <a:pt x="196" y="50"/>
                      <a:pt x="196" y="50"/>
                      <a:pt x="196" y="50"/>
                    </a:cubicBezTo>
                    <a:cubicBezTo>
                      <a:pt x="193" y="52"/>
                      <a:pt x="189" y="54"/>
                      <a:pt x="187" y="53"/>
                    </a:cubicBezTo>
                    <a:cubicBezTo>
                      <a:pt x="187" y="53"/>
                      <a:pt x="187" y="53"/>
                      <a:pt x="187" y="52"/>
                    </a:cubicBezTo>
                    <a:cubicBezTo>
                      <a:pt x="176" y="50"/>
                      <a:pt x="166" y="59"/>
                      <a:pt x="156" y="62"/>
                    </a:cubicBezTo>
                    <a:cubicBezTo>
                      <a:pt x="156" y="60"/>
                      <a:pt x="156" y="60"/>
                      <a:pt x="156" y="60"/>
                    </a:cubicBezTo>
                    <a:cubicBezTo>
                      <a:pt x="152" y="64"/>
                      <a:pt x="142" y="64"/>
                      <a:pt x="135" y="68"/>
                    </a:cubicBezTo>
                    <a:cubicBezTo>
                      <a:pt x="135" y="66"/>
                      <a:pt x="135" y="66"/>
                      <a:pt x="135" y="66"/>
                    </a:cubicBezTo>
                    <a:cubicBezTo>
                      <a:pt x="132" y="69"/>
                      <a:pt x="132" y="69"/>
                      <a:pt x="132" y="69"/>
                    </a:cubicBezTo>
                    <a:cubicBezTo>
                      <a:pt x="132" y="67"/>
                      <a:pt x="132" y="67"/>
                      <a:pt x="132" y="67"/>
                    </a:cubicBezTo>
                    <a:cubicBezTo>
                      <a:pt x="123" y="69"/>
                      <a:pt x="115" y="74"/>
                      <a:pt x="107" y="77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2" name="Freeform 101">
                <a:extLst>
                  <a:ext uri="{FF2B5EF4-FFF2-40B4-BE49-F238E27FC236}">
                    <a16:creationId xmlns:a16="http://schemas.microsoft.com/office/drawing/2014/main" id="{D786C3C7-F484-41FD-8988-D43A442E462C}"/>
                  </a:ext>
                </a:extLst>
              </p:cNvPr>
              <p:cNvSpPr/>
              <p:nvPr/>
            </p:nvSpPr>
            <p:spPr bwMode="auto">
              <a:xfrm>
                <a:off x="7808204" y="55574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3" name="Freeform 102">
                <a:extLst>
                  <a:ext uri="{FF2B5EF4-FFF2-40B4-BE49-F238E27FC236}">
                    <a16:creationId xmlns:a16="http://schemas.microsoft.com/office/drawing/2014/main" id="{416A69AF-D478-41BF-ADF7-E2EE265EFDC1}"/>
                  </a:ext>
                </a:extLst>
              </p:cNvPr>
              <p:cNvSpPr/>
              <p:nvPr/>
            </p:nvSpPr>
            <p:spPr bwMode="auto">
              <a:xfrm>
                <a:off x="7829130" y="5837481"/>
                <a:ext cx="0" cy="4829"/>
              </a:xfrm>
              <a:custGeom>
                <a:avLst/>
                <a:gdLst>
                  <a:gd name="T0" fmla="*/ 2 h 2"/>
                  <a:gd name="T1" fmla="*/ 0 h 2"/>
                  <a:gd name="T2" fmla="*/ 2 h 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">
                    <a:moveTo>
                      <a:pt x="0" y="2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4" name="Freeform 103">
                <a:extLst>
                  <a:ext uri="{FF2B5EF4-FFF2-40B4-BE49-F238E27FC236}">
                    <a16:creationId xmlns:a16="http://schemas.microsoft.com/office/drawing/2014/main" id="{888EF1C9-2A5E-401B-9F4D-9269D2380AB6}"/>
                  </a:ext>
                </a:extLst>
              </p:cNvPr>
              <p:cNvSpPr/>
              <p:nvPr/>
            </p:nvSpPr>
            <p:spPr bwMode="auto">
              <a:xfrm>
                <a:off x="7516857" y="5254788"/>
                <a:ext cx="1308646" cy="400803"/>
              </a:xfrm>
              <a:custGeom>
                <a:avLst/>
                <a:gdLst>
                  <a:gd name="T0" fmla="*/ 520 w 813"/>
                  <a:gd name="T1" fmla="*/ 220 h 249"/>
                  <a:gd name="T2" fmla="*/ 813 w 813"/>
                  <a:gd name="T3" fmla="*/ 0 h 249"/>
                  <a:gd name="T4" fmla="*/ 306 w 813"/>
                  <a:gd name="T5" fmla="*/ 65 h 249"/>
                  <a:gd name="T6" fmla="*/ 0 w 813"/>
                  <a:gd name="T7" fmla="*/ 249 h 249"/>
                  <a:gd name="T8" fmla="*/ 520 w 813"/>
                  <a:gd name="T9" fmla="*/ 220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13" h="249">
                    <a:moveTo>
                      <a:pt x="520" y="220"/>
                    </a:moveTo>
                    <a:lnTo>
                      <a:pt x="813" y="0"/>
                    </a:lnTo>
                    <a:lnTo>
                      <a:pt x="306" y="65"/>
                    </a:lnTo>
                    <a:lnTo>
                      <a:pt x="0" y="249"/>
                    </a:lnTo>
                    <a:lnTo>
                      <a:pt x="520" y="220"/>
                    </a:lnTo>
                    <a:close/>
                  </a:path>
                </a:pathLst>
              </a:custGeom>
              <a:solidFill>
                <a:srgbClr val="FED94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 dirty="0">
                  <a:cs typeface="+mn-ea"/>
                  <a:sym typeface="+mn-lt"/>
                </a:endParaRPr>
              </a:p>
            </p:txBody>
          </p:sp>
          <p:sp>
            <p:nvSpPr>
              <p:cNvPr id="15" name="Freeform 104">
                <a:extLst>
                  <a:ext uri="{FF2B5EF4-FFF2-40B4-BE49-F238E27FC236}">
                    <a16:creationId xmlns:a16="http://schemas.microsoft.com/office/drawing/2014/main" id="{9DB23F98-7709-48B4-B5AD-2D4748E87DE9}"/>
                  </a:ext>
                </a:extLst>
              </p:cNvPr>
              <p:cNvSpPr/>
              <p:nvPr/>
            </p:nvSpPr>
            <p:spPr bwMode="auto">
              <a:xfrm>
                <a:off x="8347437" y="5578327"/>
                <a:ext cx="6439" cy="4829"/>
              </a:xfrm>
              <a:custGeom>
                <a:avLst/>
                <a:gdLst>
                  <a:gd name="T0" fmla="*/ 4 w 4"/>
                  <a:gd name="T1" fmla="*/ 2 h 3"/>
                  <a:gd name="T2" fmla="*/ 2 w 4"/>
                  <a:gd name="T3" fmla="*/ 0 h 3"/>
                  <a:gd name="T4" fmla="*/ 0 w 4"/>
                  <a:gd name="T5" fmla="*/ 3 h 3"/>
                  <a:gd name="T6" fmla="*/ 4 w 4"/>
                  <a:gd name="T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2" y="0"/>
                    </a:lnTo>
                    <a:lnTo>
                      <a:pt x="0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6" name="Freeform 105">
                <a:extLst>
                  <a:ext uri="{FF2B5EF4-FFF2-40B4-BE49-F238E27FC236}">
                    <a16:creationId xmlns:a16="http://schemas.microsoft.com/office/drawing/2014/main" id="{DDD330E9-09F4-4A4E-9A53-698C3F9DB436}"/>
                  </a:ext>
                </a:extLst>
              </p:cNvPr>
              <p:cNvSpPr/>
              <p:nvPr/>
            </p:nvSpPr>
            <p:spPr bwMode="auto">
              <a:xfrm>
                <a:off x="8329731" y="5573498"/>
                <a:ext cx="14487" cy="22535"/>
              </a:xfrm>
              <a:custGeom>
                <a:avLst/>
                <a:gdLst>
                  <a:gd name="T0" fmla="*/ 0 w 7"/>
                  <a:gd name="T1" fmla="*/ 8 h 10"/>
                  <a:gd name="T2" fmla="*/ 1 w 7"/>
                  <a:gd name="T3" fmla="*/ 9 h 10"/>
                  <a:gd name="T4" fmla="*/ 7 w 7"/>
                  <a:gd name="T5" fmla="*/ 3 h 10"/>
                  <a:gd name="T6" fmla="*/ 0 w 7"/>
                  <a:gd name="T7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7" h="10">
                    <a:moveTo>
                      <a:pt x="0" y="8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4" y="0"/>
                      <a:pt x="2" y="10"/>
                      <a:pt x="0" y="8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7" name="Freeform 106">
                <a:extLst>
                  <a:ext uri="{FF2B5EF4-FFF2-40B4-BE49-F238E27FC236}">
                    <a16:creationId xmlns:a16="http://schemas.microsoft.com/office/drawing/2014/main" id="{3999134A-B7F9-4D8C-B0B7-8D82F11C0E64}"/>
                  </a:ext>
                </a:extLst>
              </p:cNvPr>
              <p:cNvSpPr/>
              <p:nvPr/>
            </p:nvSpPr>
            <p:spPr bwMode="auto">
              <a:xfrm>
                <a:off x="8318464" y="5587985"/>
                <a:ext cx="8048" cy="8048"/>
              </a:xfrm>
              <a:custGeom>
                <a:avLst/>
                <a:gdLst>
                  <a:gd name="T0" fmla="*/ 4 w 4"/>
                  <a:gd name="T1" fmla="*/ 1 h 4"/>
                  <a:gd name="T2" fmla="*/ 0 w 4"/>
                  <a:gd name="T3" fmla="*/ 4 h 4"/>
                  <a:gd name="T4" fmla="*/ 4 w 4"/>
                  <a:gd name="T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1" y="0"/>
                      <a:pt x="0" y="3"/>
                      <a:pt x="0" y="4"/>
                    </a:cubicBezTo>
                    <a:cubicBezTo>
                      <a:pt x="1" y="2"/>
                      <a:pt x="4" y="4"/>
                      <a:pt x="4" y="1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8" name="Freeform 107">
                <a:extLst>
                  <a:ext uri="{FF2B5EF4-FFF2-40B4-BE49-F238E27FC236}">
                    <a16:creationId xmlns:a16="http://schemas.microsoft.com/office/drawing/2014/main" id="{456BE675-E536-4969-A6C9-043683AB8813}"/>
                  </a:ext>
                </a:extLst>
              </p:cNvPr>
              <p:cNvSpPr/>
              <p:nvPr/>
            </p:nvSpPr>
            <p:spPr bwMode="auto">
              <a:xfrm>
                <a:off x="7870981" y="5618569"/>
                <a:ext cx="3219" cy="0"/>
              </a:xfrm>
              <a:custGeom>
                <a:avLst/>
                <a:gdLst>
                  <a:gd name="T0" fmla="*/ 0 w 1"/>
                  <a:gd name="T1" fmla="*/ 1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19" name="Freeform 108">
                <a:extLst>
                  <a:ext uri="{FF2B5EF4-FFF2-40B4-BE49-F238E27FC236}">
                    <a16:creationId xmlns:a16="http://schemas.microsoft.com/office/drawing/2014/main" id="{1BBE59DE-9D62-46ED-836C-A08FB5719C83}"/>
                  </a:ext>
                </a:extLst>
              </p:cNvPr>
              <p:cNvSpPr/>
              <p:nvPr/>
            </p:nvSpPr>
            <p:spPr bwMode="auto">
              <a:xfrm>
                <a:off x="7515248" y="5193621"/>
                <a:ext cx="1327962" cy="507040"/>
              </a:xfrm>
              <a:custGeom>
                <a:avLst/>
                <a:gdLst>
                  <a:gd name="T0" fmla="*/ 141 w 607"/>
                  <a:gd name="T1" fmla="*/ 205 h 232"/>
                  <a:gd name="T2" fmla="*/ 218 w 607"/>
                  <a:gd name="T3" fmla="*/ 198 h 232"/>
                  <a:gd name="T4" fmla="*/ 242 w 607"/>
                  <a:gd name="T5" fmla="*/ 197 h 232"/>
                  <a:gd name="T6" fmla="*/ 309 w 607"/>
                  <a:gd name="T7" fmla="*/ 188 h 232"/>
                  <a:gd name="T8" fmla="*/ 348 w 607"/>
                  <a:gd name="T9" fmla="*/ 181 h 232"/>
                  <a:gd name="T10" fmla="*/ 344 w 607"/>
                  <a:gd name="T11" fmla="*/ 180 h 232"/>
                  <a:gd name="T12" fmla="*/ 301 w 607"/>
                  <a:gd name="T13" fmla="*/ 185 h 232"/>
                  <a:gd name="T14" fmla="*/ 163 w 607"/>
                  <a:gd name="T15" fmla="*/ 194 h 232"/>
                  <a:gd name="T16" fmla="*/ 17 w 607"/>
                  <a:gd name="T17" fmla="*/ 202 h 232"/>
                  <a:gd name="T18" fmla="*/ 3 w 607"/>
                  <a:gd name="T19" fmla="*/ 202 h 232"/>
                  <a:gd name="T20" fmla="*/ 1 w 607"/>
                  <a:gd name="T21" fmla="*/ 202 h 232"/>
                  <a:gd name="T22" fmla="*/ 6 w 607"/>
                  <a:gd name="T23" fmla="*/ 218 h 232"/>
                  <a:gd name="T24" fmla="*/ 49 w 607"/>
                  <a:gd name="T25" fmla="*/ 194 h 232"/>
                  <a:gd name="T26" fmla="*/ 133 w 607"/>
                  <a:gd name="T27" fmla="*/ 139 h 232"/>
                  <a:gd name="T28" fmla="*/ 261 w 607"/>
                  <a:gd name="T29" fmla="*/ 74 h 232"/>
                  <a:gd name="T30" fmla="*/ 405 w 607"/>
                  <a:gd name="T31" fmla="*/ 57 h 232"/>
                  <a:gd name="T32" fmla="*/ 586 w 607"/>
                  <a:gd name="T33" fmla="*/ 34 h 232"/>
                  <a:gd name="T34" fmla="*/ 598 w 607"/>
                  <a:gd name="T35" fmla="*/ 33 h 232"/>
                  <a:gd name="T36" fmla="*/ 596 w 607"/>
                  <a:gd name="T37" fmla="*/ 25 h 232"/>
                  <a:gd name="T38" fmla="*/ 595 w 607"/>
                  <a:gd name="T39" fmla="*/ 25 h 232"/>
                  <a:gd name="T40" fmla="*/ 545 w 607"/>
                  <a:gd name="T41" fmla="*/ 72 h 232"/>
                  <a:gd name="T42" fmla="*/ 422 w 607"/>
                  <a:gd name="T43" fmla="*/ 159 h 232"/>
                  <a:gd name="T44" fmla="*/ 403 w 607"/>
                  <a:gd name="T45" fmla="*/ 178 h 232"/>
                  <a:gd name="T46" fmla="*/ 398 w 607"/>
                  <a:gd name="T47" fmla="*/ 183 h 232"/>
                  <a:gd name="T48" fmla="*/ 380 w 607"/>
                  <a:gd name="T49" fmla="*/ 186 h 232"/>
                  <a:gd name="T50" fmla="*/ 389 w 607"/>
                  <a:gd name="T51" fmla="*/ 192 h 232"/>
                  <a:gd name="T52" fmla="*/ 406 w 607"/>
                  <a:gd name="T53" fmla="*/ 185 h 232"/>
                  <a:gd name="T54" fmla="*/ 438 w 607"/>
                  <a:gd name="T55" fmla="*/ 160 h 232"/>
                  <a:gd name="T56" fmla="*/ 457 w 607"/>
                  <a:gd name="T57" fmla="*/ 149 h 232"/>
                  <a:gd name="T58" fmla="*/ 480 w 607"/>
                  <a:gd name="T59" fmla="*/ 132 h 232"/>
                  <a:gd name="T60" fmla="*/ 544 w 607"/>
                  <a:gd name="T61" fmla="*/ 84 h 232"/>
                  <a:gd name="T62" fmla="*/ 574 w 607"/>
                  <a:gd name="T63" fmla="*/ 65 h 232"/>
                  <a:gd name="T64" fmla="*/ 604 w 607"/>
                  <a:gd name="T65" fmla="*/ 38 h 232"/>
                  <a:gd name="T66" fmla="*/ 605 w 607"/>
                  <a:gd name="T67" fmla="*/ 37 h 232"/>
                  <a:gd name="T68" fmla="*/ 597 w 607"/>
                  <a:gd name="T69" fmla="*/ 18 h 232"/>
                  <a:gd name="T70" fmla="*/ 594 w 607"/>
                  <a:gd name="T71" fmla="*/ 19 h 232"/>
                  <a:gd name="T72" fmla="*/ 520 w 607"/>
                  <a:gd name="T73" fmla="*/ 25 h 232"/>
                  <a:gd name="T74" fmla="*/ 511 w 607"/>
                  <a:gd name="T75" fmla="*/ 35 h 232"/>
                  <a:gd name="T76" fmla="*/ 482 w 607"/>
                  <a:gd name="T77" fmla="*/ 35 h 232"/>
                  <a:gd name="T78" fmla="*/ 481 w 607"/>
                  <a:gd name="T79" fmla="*/ 32 h 232"/>
                  <a:gd name="T80" fmla="*/ 346 w 607"/>
                  <a:gd name="T81" fmla="*/ 55 h 232"/>
                  <a:gd name="T82" fmla="*/ 315 w 607"/>
                  <a:gd name="T83" fmla="*/ 56 h 232"/>
                  <a:gd name="T84" fmla="*/ 234 w 607"/>
                  <a:gd name="T85" fmla="*/ 68 h 232"/>
                  <a:gd name="T86" fmla="*/ 119 w 607"/>
                  <a:gd name="T87" fmla="*/ 138 h 232"/>
                  <a:gd name="T88" fmla="*/ 48 w 607"/>
                  <a:gd name="T89" fmla="*/ 181 h 232"/>
                  <a:gd name="T90" fmla="*/ 38 w 607"/>
                  <a:gd name="T91" fmla="*/ 188 h 232"/>
                  <a:gd name="T92" fmla="*/ 2 w 607"/>
                  <a:gd name="T93" fmla="*/ 210 h 232"/>
                  <a:gd name="T94" fmla="*/ 47 w 607"/>
                  <a:gd name="T95" fmla="*/ 209 h 232"/>
                  <a:gd name="T96" fmla="*/ 72 w 607"/>
                  <a:gd name="T97" fmla="*/ 210 h 232"/>
                  <a:gd name="T98" fmla="*/ 109 w 607"/>
                  <a:gd name="T99" fmla="*/ 206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607" h="232">
                    <a:moveTo>
                      <a:pt x="109" y="206"/>
                    </a:moveTo>
                    <a:cubicBezTo>
                      <a:pt x="109" y="209"/>
                      <a:pt x="109" y="209"/>
                      <a:pt x="109" y="209"/>
                    </a:cubicBezTo>
                    <a:cubicBezTo>
                      <a:pt x="119" y="204"/>
                      <a:pt x="130" y="207"/>
                      <a:pt x="141" y="205"/>
                    </a:cubicBezTo>
                    <a:cubicBezTo>
                      <a:pt x="140" y="206"/>
                      <a:pt x="140" y="206"/>
                      <a:pt x="140" y="206"/>
                    </a:cubicBezTo>
                    <a:cubicBezTo>
                      <a:pt x="167" y="205"/>
                      <a:pt x="192" y="200"/>
                      <a:pt x="219" y="197"/>
                    </a:cubicBezTo>
                    <a:cubicBezTo>
                      <a:pt x="218" y="198"/>
                      <a:pt x="218" y="198"/>
                      <a:pt x="218" y="198"/>
                    </a:cubicBezTo>
                    <a:cubicBezTo>
                      <a:pt x="219" y="198"/>
                      <a:pt x="221" y="196"/>
                      <a:pt x="222" y="196"/>
                    </a:cubicBezTo>
                    <a:cubicBezTo>
                      <a:pt x="223" y="197"/>
                      <a:pt x="222" y="197"/>
                      <a:pt x="221" y="197"/>
                    </a:cubicBezTo>
                    <a:cubicBezTo>
                      <a:pt x="227" y="201"/>
                      <a:pt x="238" y="194"/>
                      <a:pt x="242" y="197"/>
                    </a:cubicBezTo>
                    <a:cubicBezTo>
                      <a:pt x="243" y="196"/>
                      <a:pt x="244" y="195"/>
                      <a:pt x="243" y="194"/>
                    </a:cubicBezTo>
                    <a:cubicBezTo>
                      <a:pt x="264" y="192"/>
                      <a:pt x="287" y="190"/>
                      <a:pt x="308" y="186"/>
                    </a:cubicBezTo>
                    <a:cubicBezTo>
                      <a:pt x="309" y="186"/>
                      <a:pt x="309" y="187"/>
                      <a:pt x="309" y="188"/>
                    </a:cubicBezTo>
                    <a:cubicBezTo>
                      <a:pt x="327" y="181"/>
                      <a:pt x="346" y="183"/>
                      <a:pt x="365" y="183"/>
                    </a:cubicBezTo>
                    <a:cubicBezTo>
                      <a:pt x="366" y="181"/>
                      <a:pt x="363" y="181"/>
                      <a:pt x="365" y="179"/>
                    </a:cubicBezTo>
                    <a:cubicBezTo>
                      <a:pt x="359" y="178"/>
                      <a:pt x="354" y="184"/>
                      <a:pt x="348" y="181"/>
                    </a:cubicBezTo>
                    <a:cubicBezTo>
                      <a:pt x="349" y="180"/>
                      <a:pt x="349" y="180"/>
                      <a:pt x="349" y="180"/>
                    </a:cubicBezTo>
                    <a:cubicBezTo>
                      <a:pt x="345" y="179"/>
                      <a:pt x="348" y="184"/>
                      <a:pt x="344" y="182"/>
                    </a:cubicBezTo>
                    <a:cubicBezTo>
                      <a:pt x="343" y="181"/>
                      <a:pt x="345" y="180"/>
                      <a:pt x="344" y="180"/>
                    </a:cubicBezTo>
                    <a:cubicBezTo>
                      <a:pt x="335" y="181"/>
                      <a:pt x="326" y="180"/>
                      <a:pt x="319" y="184"/>
                    </a:cubicBezTo>
                    <a:cubicBezTo>
                      <a:pt x="316" y="181"/>
                      <a:pt x="310" y="185"/>
                      <a:pt x="306" y="182"/>
                    </a:cubicBezTo>
                    <a:cubicBezTo>
                      <a:pt x="304" y="183"/>
                      <a:pt x="302" y="183"/>
                      <a:pt x="301" y="185"/>
                    </a:cubicBezTo>
                    <a:cubicBezTo>
                      <a:pt x="271" y="185"/>
                      <a:pt x="241" y="190"/>
                      <a:pt x="211" y="191"/>
                    </a:cubicBezTo>
                    <a:cubicBezTo>
                      <a:pt x="197" y="198"/>
                      <a:pt x="180" y="192"/>
                      <a:pt x="163" y="195"/>
                    </a:cubicBezTo>
                    <a:cubicBezTo>
                      <a:pt x="163" y="194"/>
                      <a:pt x="163" y="194"/>
                      <a:pt x="163" y="194"/>
                    </a:cubicBezTo>
                    <a:cubicBezTo>
                      <a:pt x="157" y="196"/>
                      <a:pt x="149" y="197"/>
                      <a:pt x="143" y="197"/>
                    </a:cubicBezTo>
                    <a:cubicBezTo>
                      <a:pt x="137" y="200"/>
                      <a:pt x="137" y="200"/>
                      <a:pt x="137" y="200"/>
                    </a:cubicBezTo>
                    <a:cubicBezTo>
                      <a:pt x="98" y="196"/>
                      <a:pt x="58" y="202"/>
                      <a:pt x="17" y="202"/>
                    </a:cubicBezTo>
                    <a:cubicBezTo>
                      <a:pt x="9" y="202"/>
                      <a:pt x="9" y="202"/>
                      <a:pt x="9" y="202"/>
                    </a:cubicBezTo>
                    <a:cubicBezTo>
                      <a:pt x="5" y="202"/>
                      <a:pt x="5" y="202"/>
                      <a:pt x="5" y="202"/>
                    </a:cubicBezTo>
                    <a:cubicBezTo>
                      <a:pt x="3" y="202"/>
                      <a:pt x="3" y="202"/>
                      <a:pt x="3" y="202"/>
                    </a:cubicBezTo>
                    <a:cubicBezTo>
                      <a:pt x="1" y="202"/>
                      <a:pt x="1" y="202"/>
                      <a:pt x="1" y="202"/>
                    </a:cubicBezTo>
                    <a:cubicBezTo>
                      <a:pt x="1" y="202"/>
                      <a:pt x="1" y="202"/>
                      <a:pt x="1" y="202"/>
                    </a:cubicBezTo>
                    <a:cubicBezTo>
                      <a:pt x="1" y="202"/>
                      <a:pt x="1" y="202"/>
                      <a:pt x="1" y="202"/>
                    </a:cubicBezTo>
                    <a:cubicBezTo>
                      <a:pt x="1" y="202"/>
                      <a:pt x="1" y="202"/>
                      <a:pt x="1" y="202"/>
                    </a:cubicBezTo>
                    <a:cubicBezTo>
                      <a:pt x="0" y="199"/>
                      <a:pt x="10" y="232"/>
                      <a:pt x="6" y="218"/>
                    </a:cubicBezTo>
                    <a:cubicBezTo>
                      <a:pt x="6" y="218"/>
                      <a:pt x="6" y="218"/>
                      <a:pt x="6" y="218"/>
                    </a:cubicBezTo>
                    <a:cubicBezTo>
                      <a:pt x="6" y="218"/>
                      <a:pt x="6" y="218"/>
                      <a:pt x="6" y="218"/>
                    </a:cubicBezTo>
                    <a:cubicBezTo>
                      <a:pt x="21" y="210"/>
                      <a:pt x="21" y="210"/>
                      <a:pt x="21" y="210"/>
                    </a:cubicBezTo>
                    <a:cubicBezTo>
                      <a:pt x="30" y="205"/>
                      <a:pt x="40" y="200"/>
                      <a:pt x="49" y="194"/>
                    </a:cubicBezTo>
                    <a:cubicBezTo>
                      <a:pt x="67" y="184"/>
                      <a:pt x="85" y="172"/>
                      <a:pt x="102" y="157"/>
                    </a:cubicBezTo>
                    <a:cubicBezTo>
                      <a:pt x="102" y="158"/>
                      <a:pt x="103" y="158"/>
                      <a:pt x="102" y="158"/>
                    </a:cubicBezTo>
                    <a:cubicBezTo>
                      <a:pt x="112" y="151"/>
                      <a:pt x="123" y="147"/>
                      <a:pt x="133" y="139"/>
                    </a:cubicBezTo>
                    <a:cubicBezTo>
                      <a:pt x="133" y="140"/>
                      <a:pt x="133" y="140"/>
                      <a:pt x="133" y="140"/>
                    </a:cubicBezTo>
                    <a:cubicBezTo>
                      <a:pt x="156" y="120"/>
                      <a:pt x="187" y="109"/>
                      <a:pt x="209" y="89"/>
                    </a:cubicBezTo>
                    <a:cubicBezTo>
                      <a:pt x="224" y="77"/>
                      <a:pt x="241" y="77"/>
                      <a:pt x="261" y="74"/>
                    </a:cubicBezTo>
                    <a:cubicBezTo>
                      <a:pt x="279" y="71"/>
                      <a:pt x="298" y="68"/>
                      <a:pt x="317" y="65"/>
                    </a:cubicBezTo>
                    <a:cubicBezTo>
                      <a:pt x="317" y="66"/>
                      <a:pt x="317" y="66"/>
                      <a:pt x="317" y="66"/>
                    </a:cubicBezTo>
                    <a:cubicBezTo>
                      <a:pt x="346" y="60"/>
                      <a:pt x="375" y="63"/>
                      <a:pt x="405" y="57"/>
                    </a:cubicBezTo>
                    <a:cubicBezTo>
                      <a:pt x="435" y="56"/>
                      <a:pt x="466" y="42"/>
                      <a:pt x="497" y="42"/>
                    </a:cubicBezTo>
                    <a:cubicBezTo>
                      <a:pt x="517" y="46"/>
                      <a:pt x="540" y="29"/>
                      <a:pt x="559" y="33"/>
                    </a:cubicBezTo>
                    <a:cubicBezTo>
                      <a:pt x="568" y="34"/>
                      <a:pt x="577" y="35"/>
                      <a:pt x="586" y="34"/>
                    </a:cubicBezTo>
                    <a:cubicBezTo>
                      <a:pt x="593" y="34"/>
                      <a:pt x="593" y="34"/>
                      <a:pt x="593" y="34"/>
                    </a:cubicBezTo>
                    <a:cubicBezTo>
                      <a:pt x="597" y="33"/>
                      <a:pt x="597" y="33"/>
                      <a:pt x="597" y="33"/>
                    </a:cubicBezTo>
                    <a:cubicBezTo>
                      <a:pt x="598" y="33"/>
                      <a:pt x="598" y="33"/>
                      <a:pt x="598" y="33"/>
                    </a:cubicBezTo>
                    <a:cubicBezTo>
                      <a:pt x="599" y="33"/>
                      <a:pt x="599" y="33"/>
                      <a:pt x="599" y="33"/>
                    </a:cubicBezTo>
                    <a:cubicBezTo>
                      <a:pt x="602" y="41"/>
                      <a:pt x="595" y="23"/>
                      <a:pt x="596" y="25"/>
                    </a:cubicBezTo>
                    <a:cubicBezTo>
                      <a:pt x="596" y="25"/>
                      <a:pt x="596" y="25"/>
                      <a:pt x="596" y="25"/>
                    </a:cubicBezTo>
                    <a:cubicBezTo>
                      <a:pt x="596" y="25"/>
                      <a:pt x="596" y="25"/>
                      <a:pt x="596" y="25"/>
                    </a:cubicBezTo>
                    <a:cubicBezTo>
                      <a:pt x="596" y="25"/>
                      <a:pt x="596" y="25"/>
                      <a:pt x="596" y="25"/>
                    </a:cubicBezTo>
                    <a:cubicBezTo>
                      <a:pt x="595" y="25"/>
                      <a:pt x="595" y="25"/>
                      <a:pt x="595" y="25"/>
                    </a:cubicBezTo>
                    <a:cubicBezTo>
                      <a:pt x="595" y="25"/>
                      <a:pt x="595" y="25"/>
                      <a:pt x="595" y="25"/>
                    </a:cubicBezTo>
                    <a:cubicBezTo>
                      <a:pt x="584" y="34"/>
                      <a:pt x="584" y="34"/>
                      <a:pt x="584" y="34"/>
                    </a:cubicBezTo>
                    <a:cubicBezTo>
                      <a:pt x="571" y="45"/>
                      <a:pt x="558" y="59"/>
                      <a:pt x="545" y="72"/>
                    </a:cubicBezTo>
                    <a:cubicBezTo>
                      <a:pt x="516" y="90"/>
                      <a:pt x="494" y="117"/>
                      <a:pt x="463" y="131"/>
                    </a:cubicBezTo>
                    <a:cubicBezTo>
                      <a:pt x="454" y="144"/>
                      <a:pt x="434" y="146"/>
                      <a:pt x="421" y="158"/>
                    </a:cubicBezTo>
                    <a:cubicBezTo>
                      <a:pt x="422" y="159"/>
                      <a:pt x="422" y="159"/>
                      <a:pt x="422" y="159"/>
                    </a:cubicBezTo>
                    <a:cubicBezTo>
                      <a:pt x="414" y="159"/>
                      <a:pt x="415" y="172"/>
                      <a:pt x="408" y="169"/>
                    </a:cubicBezTo>
                    <a:cubicBezTo>
                      <a:pt x="408" y="168"/>
                      <a:pt x="408" y="168"/>
                      <a:pt x="408" y="168"/>
                    </a:cubicBezTo>
                    <a:cubicBezTo>
                      <a:pt x="403" y="168"/>
                      <a:pt x="407" y="180"/>
                      <a:pt x="403" y="178"/>
                    </a:cubicBezTo>
                    <a:cubicBezTo>
                      <a:pt x="403" y="179"/>
                      <a:pt x="403" y="179"/>
                      <a:pt x="403" y="179"/>
                    </a:cubicBezTo>
                    <a:cubicBezTo>
                      <a:pt x="401" y="182"/>
                      <a:pt x="402" y="178"/>
                      <a:pt x="399" y="179"/>
                    </a:cubicBezTo>
                    <a:cubicBezTo>
                      <a:pt x="398" y="180"/>
                      <a:pt x="401" y="182"/>
                      <a:pt x="398" y="183"/>
                    </a:cubicBezTo>
                    <a:cubicBezTo>
                      <a:pt x="393" y="177"/>
                      <a:pt x="391" y="190"/>
                      <a:pt x="386" y="184"/>
                    </a:cubicBezTo>
                    <a:cubicBezTo>
                      <a:pt x="388" y="182"/>
                      <a:pt x="381" y="183"/>
                      <a:pt x="384" y="179"/>
                    </a:cubicBezTo>
                    <a:cubicBezTo>
                      <a:pt x="383" y="179"/>
                      <a:pt x="378" y="183"/>
                      <a:pt x="380" y="186"/>
                    </a:cubicBezTo>
                    <a:cubicBezTo>
                      <a:pt x="382" y="189"/>
                      <a:pt x="382" y="193"/>
                      <a:pt x="387" y="193"/>
                    </a:cubicBezTo>
                    <a:cubicBezTo>
                      <a:pt x="386" y="190"/>
                      <a:pt x="386" y="190"/>
                      <a:pt x="386" y="190"/>
                    </a:cubicBezTo>
                    <a:cubicBezTo>
                      <a:pt x="388" y="192"/>
                      <a:pt x="387" y="191"/>
                      <a:pt x="389" y="192"/>
                    </a:cubicBezTo>
                    <a:cubicBezTo>
                      <a:pt x="393" y="189"/>
                      <a:pt x="396" y="192"/>
                      <a:pt x="400" y="191"/>
                    </a:cubicBezTo>
                    <a:cubicBezTo>
                      <a:pt x="400" y="191"/>
                      <a:pt x="400" y="191"/>
                      <a:pt x="400" y="191"/>
                    </a:cubicBezTo>
                    <a:cubicBezTo>
                      <a:pt x="400" y="186"/>
                      <a:pt x="404" y="186"/>
                      <a:pt x="406" y="185"/>
                    </a:cubicBezTo>
                    <a:cubicBezTo>
                      <a:pt x="408" y="186"/>
                      <a:pt x="408" y="186"/>
                      <a:pt x="408" y="186"/>
                    </a:cubicBezTo>
                    <a:cubicBezTo>
                      <a:pt x="411" y="187"/>
                      <a:pt x="409" y="177"/>
                      <a:pt x="411" y="182"/>
                    </a:cubicBezTo>
                    <a:cubicBezTo>
                      <a:pt x="419" y="175"/>
                      <a:pt x="429" y="167"/>
                      <a:pt x="438" y="160"/>
                    </a:cubicBezTo>
                    <a:cubicBezTo>
                      <a:pt x="438" y="158"/>
                      <a:pt x="446" y="155"/>
                      <a:pt x="441" y="153"/>
                    </a:cubicBezTo>
                    <a:cubicBezTo>
                      <a:pt x="446" y="155"/>
                      <a:pt x="454" y="150"/>
                      <a:pt x="457" y="148"/>
                    </a:cubicBezTo>
                    <a:cubicBezTo>
                      <a:pt x="457" y="149"/>
                      <a:pt x="457" y="149"/>
                      <a:pt x="457" y="149"/>
                    </a:cubicBezTo>
                    <a:cubicBezTo>
                      <a:pt x="465" y="150"/>
                      <a:pt x="459" y="141"/>
                      <a:pt x="469" y="143"/>
                    </a:cubicBezTo>
                    <a:cubicBezTo>
                      <a:pt x="466" y="138"/>
                      <a:pt x="478" y="137"/>
                      <a:pt x="478" y="130"/>
                    </a:cubicBezTo>
                    <a:cubicBezTo>
                      <a:pt x="479" y="131"/>
                      <a:pt x="480" y="132"/>
                      <a:pt x="480" y="132"/>
                    </a:cubicBezTo>
                    <a:cubicBezTo>
                      <a:pt x="489" y="126"/>
                      <a:pt x="499" y="120"/>
                      <a:pt x="507" y="115"/>
                    </a:cubicBezTo>
                    <a:cubicBezTo>
                      <a:pt x="511" y="107"/>
                      <a:pt x="523" y="105"/>
                      <a:pt x="525" y="96"/>
                    </a:cubicBezTo>
                    <a:cubicBezTo>
                      <a:pt x="530" y="94"/>
                      <a:pt x="539" y="90"/>
                      <a:pt x="544" y="84"/>
                    </a:cubicBezTo>
                    <a:cubicBezTo>
                      <a:pt x="544" y="85"/>
                      <a:pt x="544" y="85"/>
                      <a:pt x="544" y="85"/>
                    </a:cubicBezTo>
                    <a:cubicBezTo>
                      <a:pt x="551" y="79"/>
                      <a:pt x="559" y="72"/>
                      <a:pt x="562" y="66"/>
                    </a:cubicBezTo>
                    <a:cubicBezTo>
                      <a:pt x="568" y="69"/>
                      <a:pt x="570" y="65"/>
                      <a:pt x="574" y="65"/>
                    </a:cubicBezTo>
                    <a:cubicBezTo>
                      <a:pt x="577" y="59"/>
                      <a:pt x="587" y="52"/>
                      <a:pt x="593" y="45"/>
                    </a:cubicBezTo>
                    <a:cubicBezTo>
                      <a:pt x="596" y="46"/>
                      <a:pt x="598" y="40"/>
                      <a:pt x="601" y="42"/>
                    </a:cubicBezTo>
                    <a:cubicBezTo>
                      <a:pt x="604" y="38"/>
                      <a:pt x="604" y="38"/>
                      <a:pt x="604" y="38"/>
                    </a:cubicBezTo>
                    <a:cubicBezTo>
                      <a:pt x="605" y="38"/>
                      <a:pt x="605" y="38"/>
                      <a:pt x="605" y="38"/>
                    </a:cubicBezTo>
                    <a:cubicBezTo>
                      <a:pt x="605" y="37"/>
                      <a:pt x="605" y="37"/>
                      <a:pt x="605" y="37"/>
                    </a:cubicBezTo>
                    <a:cubicBezTo>
                      <a:pt x="605" y="37"/>
                      <a:pt x="605" y="37"/>
                      <a:pt x="605" y="37"/>
                    </a:cubicBezTo>
                    <a:cubicBezTo>
                      <a:pt x="605" y="37"/>
                      <a:pt x="605" y="37"/>
                      <a:pt x="605" y="37"/>
                    </a:cubicBezTo>
                    <a:cubicBezTo>
                      <a:pt x="607" y="41"/>
                      <a:pt x="590" y="0"/>
                      <a:pt x="597" y="18"/>
                    </a:cubicBezTo>
                    <a:cubicBezTo>
                      <a:pt x="597" y="18"/>
                      <a:pt x="597" y="18"/>
                      <a:pt x="597" y="18"/>
                    </a:cubicBezTo>
                    <a:cubicBezTo>
                      <a:pt x="597" y="18"/>
                      <a:pt x="597" y="18"/>
                      <a:pt x="597" y="18"/>
                    </a:cubicBezTo>
                    <a:cubicBezTo>
                      <a:pt x="596" y="18"/>
                      <a:pt x="596" y="18"/>
                      <a:pt x="596" y="18"/>
                    </a:cubicBezTo>
                    <a:cubicBezTo>
                      <a:pt x="594" y="19"/>
                      <a:pt x="594" y="19"/>
                      <a:pt x="594" y="19"/>
                    </a:cubicBezTo>
                    <a:cubicBezTo>
                      <a:pt x="584" y="22"/>
                      <a:pt x="584" y="22"/>
                      <a:pt x="584" y="22"/>
                    </a:cubicBezTo>
                    <a:cubicBezTo>
                      <a:pt x="577" y="23"/>
                      <a:pt x="570" y="24"/>
                      <a:pt x="563" y="25"/>
                    </a:cubicBezTo>
                    <a:cubicBezTo>
                      <a:pt x="549" y="26"/>
                      <a:pt x="534" y="26"/>
                      <a:pt x="520" y="25"/>
                    </a:cubicBezTo>
                    <a:cubicBezTo>
                      <a:pt x="521" y="25"/>
                      <a:pt x="521" y="25"/>
                      <a:pt x="521" y="25"/>
                    </a:cubicBezTo>
                    <a:cubicBezTo>
                      <a:pt x="518" y="27"/>
                      <a:pt x="514" y="32"/>
                      <a:pt x="511" y="36"/>
                    </a:cubicBezTo>
                    <a:cubicBezTo>
                      <a:pt x="511" y="35"/>
                      <a:pt x="511" y="35"/>
                      <a:pt x="511" y="35"/>
                    </a:cubicBezTo>
                    <a:cubicBezTo>
                      <a:pt x="507" y="36"/>
                      <a:pt x="501" y="33"/>
                      <a:pt x="497" y="34"/>
                    </a:cubicBezTo>
                    <a:cubicBezTo>
                      <a:pt x="497" y="33"/>
                      <a:pt x="497" y="33"/>
                      <a:pt x="497" y="33"/>
                    </a:cubicBezTo>
                    <a:cubicBezTo>
                      <a:pt x="493" y="35"/>
                      <a:pt x="488" y="31"/>
                      <a:pt x="482" y="35"/>
                    </a:cubicBezTo>
                    <a:cubicBezTo>
                      <a:pt x="482" y="34"/>
                      <a:pt x="482" y="34"/>
                      <a:pt x="482" y="34"/>
                    </a:cubicBezTo>
                    <a:cubicBezTo>
                      <a:pt x="479" y="35"/>
                      <a:pt x="479" y="35"/>
                      <a:pt x="479" y="35"/>
                    </a:cubicBezTo>
                    <a:cubicBezTo>
                      <a:pt x="479" y="34"/>
                      <a:pt x="479" y="32"/>
                      <a:pt x="481" y="32"/>
                    </a:cubicBezTo>
                    <a:cubicBezTo>
                      <a:pt x="438" y="37"/>
                      <a:pt x="396" y="49"/>
                      <a:pt x="353" y="53"/>
                    </a:cubicBezTo>
                    <a:cubicBezTo>
                      <a:pt x="354" y="52"/>
                      <a:pt x="354" y="52"/>
                      <a:pt x="354" y="52"/>
                    </a:cubicBezTo>
                    <a:cubicBezTo>
                      <a:pt x="346" y="55"/>
                      <a:pt x="346" y="55"/>
                      <a:pt x="346" y="55"/>
                    </a:cubicBezTo>
                    <a:cubicBezTo>
                      <a:pt x="346" y="54"/>
                      <a:pt x="346" y="54"/>
                      <a:pt x="347" y="54"/>
                    </a:cubicBezTo>
                    <a:cubicBezTo>
                      <a:pt x="336" y="53"/>
                      <a:pt x="325" y="58"/>
                      <a:pt x="315" y="59"/>
                    </a:cubicBezTo>
                    <a:cubicBezTo>
                      <a:pt x="315" y="58"/>
                      <a:pt x="316" y="57"/>
                      <a:pt x="315" y="56"/>
                    </a:cubicBezTo>
                    <a:cubicBezTo>
                      <a:pt x="307" y="61"/>
                      <a:pt x="302" y="53"/>
                      <a:pt x="299" y="61"/>
                    </a:cubicBezTo>
                    <a:cubicBezTo>
                      <a:pt x="298" y="61"/>
                      <a:pt x="298" y="59"/>
                      <a:pt x="299" y="58"/>
                    </a:cubicBezTo>
                    <a:cubicBezTo>
                      <a:pt x="278" y="64"/>
                      <a:pt x="256" y="66"/>
                      <a:pt x="234" y="68"/>
                    </a:cubicBezTo>
                    <a:cubicBezTo>
                      <a:pt x="214" y="78"/>
                      <a:pt x="199" y="87"/>
                      <a:pt x="184" y="100"/>
                    </a:cubicBezTo>
                    <a:cubicBezTo>
                      <a:pt x="183" y="99"/>
                      <a:pt x="183" y="99"/>
                      <a:pt x="183" y="99"/>
                    </a:cubicBezTo>
                    <a:cubicBezTo>
                      <a:pt x="165" y="115"/>
                      <a:pt x="140" y="124"/>
                      <a:pt x="119" y="138"/>
                    </a:cubicBezTo>
                    <a:cubicBezTo>
                      <a:pt x="110" y="143"/>
                      <a:pt x="105" y="148"/>
                      <a:pt x="96" y="153"/>
                    </a:cubicBezTo>
                    <a:cubicBezTo>
                      <a:pt x="95" y="152"/>
                      <a:pt x="95" y="152"/>
                      <a:pt x="95" y="152"/>
                    </a:cubicBezTo>
                    <a:cubicBezTo>
                      <a:pt x="83" y="166"/>
                      <a:pt x="60" y="166"/>
                      <a:pt x="48" y="181"/>
                    </a:cubicBezTo>
                    <a:cubicBezTo>
                      <a:pt x="48" y="179"/>
                      <a:pt x="48" y="179"/>
                      <a:pt x="48" y="179"/>
                    </a:cubicBezTo>
                    <a:cubicBezTo>
                      <a:pt x="47" y="183"/>
                      <a:pt x="37" y="183"/>
                      <a:pt x="41" y="188"/>
                    </a:cubicBezTo>
                    <a:cubicBezTo>
                      <a:pt x="38" y="188"/>
                      <a:pt x="38" y="188"/>
                      <a:pt x="38" y="188"/>
                    </a:cubicBezTo>
                    <a:cubicBezTo>
                      <a:pt x="31" y="201"/>
                      <a:pt x="16" y="197"/>
                      <a:pt x="6" y="209"/>
                    </a:cubicBezTo>
                    <a:cubicBezTo>
                      <a:pt x="6" y="207"/>
                      <a:pt x="6" y="207"/>
                      <a:pt x="6" y="207"/>
                    </a:cubicBezTo>
                    <a:cubicBezTo>
                      <a:pt x="5" y="208"/>
                      <a:pt x="1" y="212"/>
                      <a:pt x="2" y="210"/>
                    </a:cubicBezTo>
                    <a:cubicBezTo>
                      <a:pt x="4" y="210"/>
                      <a:pt x="6" y="210"/>
                      <a:pt x="8" y="211"/>
                    </a:cubicBezTo>
                    <a:cubicBezTo>
                      <a:pt x="7" y="211"/>
                      <a:pt x="8" y="211"/>
                      <a:pt x="7" y="212"/>
                    </a:cubicBezTo>
                    <a:cubicBezTo>
                      <a:pt x="20" y="216"/>
                      <a:pt x="34" y="210"/>
                      <a:pt x="47" y="209"/>
                    </a:cubicBezTo>
                    <a:cubicBezTo>
                      <a:pt x="46" y="212"/>
                      <a:pt x="46" y="212"/>
                      <a:pt x="46" y="212"/>
                    </a:cubicBezTo>
                    <a:cubicBezTo>
                      <a:pt x="52" y="208"/>
                      <a:pt x="64" y="210"/>
                      <a:pt x="73" y="209"/>
                    </a:cubicBezTo>
                    <a:cubicBezTo>
                      <a:pt x="72" y="210"/>
                      <a:pt x="72" y="210"/>
                      <a:pt x="72" y="210"/>
                    </a:cubicBezTo>
                    <a:cubicBezTo>
                      <a:pt x="77" y="208"/>
                      <a:pt x="77" y="208"/>
                      <a:pt x="77" y="208"/>
                    </a:cubicBezTo>
                    <a:cubicBezTo>
                      <a:pt x="77" y="210"/>
                      <a:pt x="77" y="210"/>
                      <a:pt x="77" y="210"/>
                    </a:cubicBezTo>
                    <a:cubicBezTo>
                      <a:pt x="88" y="210"/>
                      <a:pt x="98" y="207"/>
                      <a:pt x="109" y="206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0" name="Freeform 109">
                <a:extLst>
                  <a:ext uri="{FF2B5EF4-FFF2-40B4-BE49-F238E27FC236}">
                    <a16:creationId xmlns:a16="http://schemas.microsoft.com/office/drawing/2014/main" id="{B5FF96AA-4E2E-4472-B1FF-56619C27F9CF}"/>
                  </a:ext>
                </a:extLst>
              </p:cNvPr>
              <p:cNvSpPr/>
              <p:nvPr/>
            </p:nvSpPr>
            <p:spPr bwMode="auto">
              <a:xfrm>
                <a:off x="7998143" y="562500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1" name="Freeform 110">
                <a:extLst>
                  <a:ext uri="{FF2B5EF4-FFF2-40B4-BE49-F238E27FC236}">
                    <a16:creationId xmlns:a16="http://schemas.microsoft.com/office/drawing/2014/main" id="{624F6F82-EDF7-4523-898A-D7C930A36D62}"/>
                  </a:ext>
                </a:extLst>
              </p:cNvPr>
              <p:cNvSpPr/>
              <p:nvPr/>
            </p:nvSpPr>
            <p:spPr bwMode="auto">
              <a:xfrm>
                <a:off x="8390898" y="5608911"/>
                <a:ext cx="3219" cy="3219"/>
              </a:xfrm>
              <a:custGeom>
                <a:avLst/>
                <a:gdLst>
                  <a:gd name="T0" fmla="*/ 2 w 2"/>
                  <a:gd name="T1" fmla="*/ 0 h 1"/>
                  <a:gd name="T2" fmla="*/ 0 w 2"/>
                  <a:gd name="T3" fmla="*/ 1 h 1"/>
                  <a:gd name="T4" fmla="*/ 2 w 2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" h="1">
                    <a:moveTo>
                      <a:pt x="2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1"/>
                      <a:pt x="2" y="0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6938F5C1-DBCB-48F1-97E5-83B91A1E98A1}"/>
                  </a:ext>
                </a:extLst>
              </p:cNvPr>
              <p:cNvSpPr/>
              <p:nvPr/>
            </p:nvSpPr>
            <p:spPr bwMode="auto">
              <a:xfrm>
                <a:off x="8780433" y="5396437"/>
                <a:ext cx="202816" cy="284908"/>
              </a:xfrm>
              <a:custGeom>
                <a:avLst/>
                <a:gdLst>
                  <a:gd name="T0" fmla="*/ 19 w 93"/>
                  <a:gd name="T1" fmla="*/ 0 h 130"/>
                  <a:gd name="T2" fmla="*/ 74 w 93"/>
                  <a:gd name="T3" fmla="*/ 55 h 130"/>
                  <a:gd name="T4" fmla="*/ 81 w 93"/>
                  <a:gd name="T5" fmla="*/ 109 h 130"/>
                  <a:gd name="T6" fmla="*/ 35 w 93"/>
                  <a:gd name="T7" fmla="*/ 128 h 130"/>
                  <a:gd name="T8" fmla="*/ 2 w 93"/>
                  <a:gd name="T9" fmla="*/ 49 h 130"/>
                  <a:gd name="T10" fmla="*/ 8 w 93"/>
                  <a:gd name="T11" fmla="*/ 3 h 130"/>
                  <a:gd name="T12" fmla="*/ 19 w 93"/>
                  <a:gd name="T13" fmla="*/ 0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3" h="130">
                    <a:moveTo>
                      <a:pt x="19" y="0"/>
                    </a:moveTo>
                    <a:cubicBezTo>
                      <a:pt x="19" y="0"/>
                      <a:pt x="63" y="24"/>
                      <a:pt x="74" y="55"/>
                    </a:cubicBezTo>
                    <a:cubicBezTo>
                      <a:pt x="85" y="85"/>
                      <a:pt x="93" y="102"/>
                      <a:pt x="81" y="109"/>
                    </a:cubicBezTo>
                    <a:cubicBezTo>
                      <a:pt x="70" y="117"/>
                      <a:pt x="40" y="130"/>
                      <a:pt x="35" y="128"/>
                    </a:cubicBezTo>
                    <a:cubicBezTo>
                      <a:pt x="30" y="126"/>
                      <a:pt x="4" y="65"/>
                      <a:pt x="2" y="49"/>
                    </a:cubicBezTo>
                    <a:cubicBezTo>
                      <a:pt x="0" y="33"/>
                      <a:pt x="8" y="3"/>
                      <a:pt x="8" y="3"/>
                    </a:cubicBezTo>
                    <a:lnTo>
                      <a:pt x="19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C2DA6128-AF90-4577-AB3C-ADC1B4C5B360}"/>
                  </a:ext>
                </a:extLst>
              </p:cNvPr>
              <p:cNvSpPr/>
              <p:nvPr/>
            </p:nvSpPr>
            <p:spPr bwMode="auto">
              <a:xfrm>
                <a:off x="8811017" y="5381950"/>
                <a:ext cx="0" cy="1610"/>
              </a:xfrm>
              <a:custGeom>
                <a:avLst/>
                <a:gdLst>
                  <a:gd name="T0" fmla="*/ 0 h 1"/>
                  <a:gd name="T1" fmla="*/ 0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2F11180-2591-4F9A-8324-9837EC9E803A}"/>
                  </a:ext>
                </a:extLst>
              </p:cNvPr>
              <p:cNvSpPr/>
              <p:nvPr/>
            </p:nvSpPr>
            <p:spPr bwMode="auto">
              <a:xfrm>
                <a:off x="8806188" y="5377121"/>
                <a:ext cx="3219" cy="12877"/>
              </a:xfrm>
              <a:custGeom>
                <a:avLst/>
                <a:gdLst>
                  <a:gd name="T0" fmla="*/ 0 w 1"/>
                  <a:gd name="T1" fmla="*/ 5 h 6"/>
                  <a:gd name="T2" fmla="*/ 1 w 1"/>
                  <a:gd name="T3" fmla="*/ 6 h 6"/>
                  <a:gd name="T4" fmla="*/ 1 w 1"/>
                  <a:gd name="T5" fmla="*/ 2 h 6"/>
                  <a:gd name="T6" fmla="*/ 0 w 1"/>
                  <a:gd name="T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6">
                    <a:moveTo>
                      <a:pt x="0" y="5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0"/>
                      <a:pt x="1" y="6"/>
                      <a:pt x="0" y="5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5" name="Freeform 114">
                <a:extLst>
                  <a:ext uri="{FF2B5EF4-FFF2-40B4-BE49-F238E27FC236}">
                    <a16:creationId xmlns:a16="http://schemas.microsoft.com/office/drawing/2014/main" id="{DEAA8B3F-EF4B-4233-9957-4B406408D399}"/>
                  </a:ext>
                </a:extLst>
              </p:cNvPr>
              <p:cNvSpPr/>
              <p:nvPr/>
            </p:nvSpPr>
            <p:spPr bwMode="auto">
              <a:xfrm>
                <a:off x="8804578" y="5385169"/>
                <a:ext cx="1610" cy="8048"/>
              </a:xfrm>
              <a:custGeom>
                <a:avLst/>
                <a:gdLst>
                  <a:gd name="T0" fmla="*/ 1 w 1"/>
                  <a:gd name="T1" fmla="*/ 1 h 3"/>
                  <a:gd name="T2" fmla="*/ 0 w 1"/>
                  <a:gd name="T3" fmla="*/ 3 h 3"/>
                  <a:gd name="T4" fmla="*/ 1 w 1"/>
                  <a:gd name="T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1" y="1"/>
                    </a:moveTo>
                    <a:cubicBezTo>
                      <a:pt x="0" y="0"/>
                      <a:pt x="0" y="2"/>
                      <a:pt x="0" y="3"/>
                    </a:cubicBezTo>
                    <a:cubicBezTo>
                      <a:pt x="0" y="1"/>
                      <a:pt x="1" y="3"/>
                      <a:pt x="1" y="1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6" name="Freeform 115">
                <a:extLst>
                  <a:ext uri="{FF2B5EF4-FFF2-40B4-BE49-F238E27FC236}">
                    <a16:creationId xmlns:a16="http://schemas.microsoft.com/office/drawing/2014/main" id="{6C7DC4D1-EF37-4A03-A006-A445C633A036}"/>
                  </a:ext>
                </a:extLst>
              </p:cNvPr>
              <p:cNvSpPr/>
              <p:nvPr/>
            </p:nvSpPr>
            <p:spPr bwMode="auto">
              <a:xfrm>
                <a:off x="8773995" y="550589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7" name="Freeform 116">
                <a:extLst>
                  <a:ext uri="{FF2B5EF4-FFF2-40B4-BE49-F238E27FC236}">
                    <a16:creationId xmlns:a16="http://schemas.microsoft.com/office/drawing/2014/main" id="{9B128221-901C-465D-B6A1-E1952B48116F}"/>
                  </a:ext>
                </a:extLst>
              </p:cNvPr>
              <p:cNvSpPr/>
              <p:nvPr/>
            </p:nvSpPr>
            <p:spPr bwMode="auto">
              <a:xfrm>
                <a:off x="8770776" y="5381950"/>
                <a:ext cx="210864" cy="305834"/>
              </a:xfrm>
              <a:custGeom>
                <a:avLst/>
                <a:gdLst>
                  <a:gd name="T0" fmla="*/ 12 w 96"/>
                  <a:gd name="T1" fmla="*/ 69 h 140"/>
                  <a:gd name="T2" fmla="*/ 9 w 96"/>
                  <a:gd name="T3" fmla="*/ 62 h 140"/>
                  <a:gd name="T4" fmla="*/ 6 w 96"/>
                  <a:gd name="T5" fmla="*/ 43 h 140"/>
                  <a:gd name="T6" fmla="*/ 5 w 96"/>
                  <a:gd name="T7" fmla="*/ 42 h 140"/>
                  <a:gd name="T8" fmla="*/ 4 w 96"/>
                  <a:gd name="T9" fmla="*/ 36 h 140"/>
                  <a:gd name="T10" fmla="*/ 6 w 96"/>
                  <a:gd name="T11" fmla="*/ 19 h 140"/>
                  <a:gd name="T12" fmla="*/ 11 w 96"/>
                  <a:gd name="T13" fmla="*/ 4 h 140"/>
                  <a:gd name="T14" fmla="*/ 14 w 96"/>
                  <a:gd name="T15" fmla="*/ 2 h 140"/>
                  <a:gd name="T16" fmla="*/ 11 w 96"/>
                  <a:gd name="T17" fmla="*/ 4 h 140"/>
                  <a:gd name="T18" fmla="*/ 11 w 96"/>
                  <a:gd name="T19" fmla="*/ 4 h 140"/>
                  <a:gd name="T20" fmla="*/ 10 w 96"/>
                  <a:gd name="T21" fmla="*/ 4 h 140"/>
                  <a:gd name="T22" fmla="*/ 6 w 96"/>
                  <a:gd name="T23" fmla="*/ 8 h 140"/>
                  <a:gd name="T24" fmla="*/ 6 w 96"/>
                  <a:gd name="T25" fmla="*/ 8 h 140"/>
                  <a:gd name="T26" fmla="*/ 6 w 96"/>
                  <a:gd name="T27" fmla="*/ 8 h 140"/>
                  <a:gd name="T28" fmla="*/ 6 w 96"/>
                  <a:gd name="T29" fmla="*/ 10 h 140"/>
                  <a:gd name="T30" fmla="*/ 5 w 96"/>
                  <a:gd name="T31" fmla="*/ 16 h 140"/>
                  <a:gd name="T32" fmla="*/ 4 w 96"/>
                  <a:gd name="T33" fmla="*/ 21 h 140"/>
                  <a:gd name="T34" fmla="*/ 2 w 96"/>
                  <a:gd name="T35" fmla="*/ 57 h 140"/>
                  <a:gd name="T36" fmla="*/ 3 w 96"/>
                  <a:gd name="T37" fmla="*/ 62 h 140"/>
                  <a:gd name="T38" fmla="*/ 13 w 96"/>
                  <a:gd name="T39" fmla="*/ 93 h 140"/>
                  <a:gd name="T40" fmla="*/ 27 w 96"/>
                  <a:gd name="T41" fmla="*/ 123 h 140"/>
                  <a:gd name="T42" fmla="*/ 31 w 96"/>
                  <a:gd name="T43" fmla="*/ 132 h 140"/>
                  <a:gd name="T44" fmla="*/ 55 w 96"/>
                  <a:gd name="T45" fmla="*/ 132 h 140"/>
                  <a:gd name="T46" fmla="*/ 81 w 96"/>
                  <a:gd name="T47" fmla="*/ 120 h 140"/>
                  <a:gd name="T48" fmla="*/ 84 w 96"/>
                  <a:gd name="T49" fmla="*/ 79 h 140"/>
                  <a:gd name="T50" fmla="*/ 64 w 96"/>
                  <a:gd name="T51" fmla="*/ 41 h 140"/>
                  <a:gd name="T52" fmla="*/ 38 w 96"/>
                  <a:gd name="T53" fmla="*/ 14 h 140"/>
                  <a:gd name="T54" fmla="*/ 34 w 96"/>
                  <a:gd name="T55" fmla="*/ 12 h 140"/>
                  <a:gd name="T56" fmla="*/ 31 w 96"/>
                  <a:gd name="T57" fmla="*/ 13 h 140"/>
                  <a:gd name="T58" fmla="*/ 30 w 96"/>
                  <a:gd name="T59" fmla="*/ 12 h 140"/>
                  <a:gd name="T60" fmla="*/ 29 w 96"/>
                  <a:gd name="T61" fmla="*/ 8 h 140"/>
                  <a:gd name="T62" fmla="*/ 28 w 96"/>
                  <a:gd name="T63" fmla="*/ 6 h 140"/>
                  <a:gd name="T64" fmla="*/ 26 w 96"/>
                  <a:gd name="T65" fmla="*/ 10 h 140"/>
                  <a:gd name="T66" fmla="*/ 26 w 96"/>
                  <a:gd name="T67" fmla="*/ 16 h 140"/>
                  <a:gd name="T68" fmla="*/ 28 w 96"/>
                  <a:gd name="T69" fmla="*/ 16 h 140"/>
                  <a:gd name="T70" fmla="*/ 28 w 96"/>
                  <a:gd name="T71" fmla="*/ 17 h 140"/>
                  <a:gd name="T72" fmla="*/ 39 w 96"/>
                  <a:gd name="T73" fmla="*/ 21 h 140"/>
                  <a:gd name="T74" fmla="*/ 39 w 96"/>
                  <a:gd name="T75" fmla="*/ 26 h 140"/>
                  <a:gd name="T76" fmla="*/ 46 w 96"/>
                  <a:gd name="T77" fmla="*/ 29 h 140"/>
                  <a:gd name="T78" fmla="*/ 50 w 96"/>
                  <a:gd name="T79" fmla="*/ 36 h 140"/>
                  <a:gd name="T80" fmla="*/ 59 w 96"/>
                  <a:gd name="T81" fmla="*/ 44 h 140"/>
                  <a:gd name="T82" fmla="*/ 64 w 96"/>
                  <a:gd name="T83" fmla="*/ 47 h 140"/>
                  <a:gd name="T84" fmla="*/ 68 w 96"/>
                  <a:gd name="T85" fmla="*/ 55 h 140"/>
                  <a:gd name="T86" fmla="*/ 75 w 96"/>
                  <a:gd name="T87" fmla="*/ 76 h 140"/>
                  <a:gd name="T88" fmla="*/ 81 w 96"/>
                  <a:gd name="T89" fmla="*/ 76 h 140"/>
                  <a:gd name="T90" fmla="*/ 80 w 96"/>
                  <a:gd name="T91" fmla="*/ 80 h 140"/>
                  <a:gd name="T92" fmla="*/ 80 w 96"/>
                  <a:gd name="T93" fmla="*/ 84 h 140"/>
                  <a:gd name="T94" fmla="*/ 81 w 96"/>
                  <a:gd name="T95" fmla="*/ 85 h 140"/>
                  <a:gd name="T96" fmla="*/ 85 w 96"/>
                  <a:gd name="T97" fmla="*/ 111 h 140"/>
                  <a:gd name="T98" fmla="*/ 84 w 96"/>
                  <a:gd name="T99" fmla="*/ 112 h 140"/>
                  <a:gd name="T100" fmla="*/ 78 w 96"/>
                  <a:gd name="T101" fmla="*/ 116 h 140"/>
                  <a:gd name="T102" fmla="*/ 75 w 96"/>
                  <a:gd name="T103" fmla="*/ 118 h 140"/>
                  <a:gd name="T104" fmla="*/ 60 w 96"/>
                  <a:gd name="T105" fmla="*/ 124 h 140"/>
                  <a:gd name="T106" fmla="*/ 48 w 96"/>
                  <a:gd name="T107" fmla="*/ 131 h 140"/>
                  <a:gd name="T108" fmla="*/ 35 w 96"/>
                  <a:gd name="T109" fmla="*/ 126 h 140"/>
                  <a:gd name="T110" fmla="*/ 32 w 96"/>
                  <a:gd name="T111" fmla="*/ 120 h 140"/>
                  <a:gd name="T112" fmla="*/ 27 w 96"/>
                  <a:gd name="T113" fmla="*/ 107 h 140"/>
                  <a:gd name="T114" fmla="*/ 24 w 96"/>
                  <a:gd name="T115" fmla="*/ 105 h 140"/>
                  <a:gd name="T116" fmla="*/ 20 w 96"/>
                  <a:gd name="T117" fmla="*/ 96 h 140"/>
                  <a:gd name="T118" fmla="*/ 19 w 96"/>
                  <a:gd name="T119" fmla="*/ 94 h 140"/>
                  <a:gd name="T120" fmla="*/ 17 w 96"/>
                  <a:gd name="T121" fmla="*/ 84 h 140"/>
                  <a:gd name="T122" fmla="*/ 14 w 96"/>
                  <a:gd name="T123" fmla="*/ 78 h 140"/>
                  <a:gd name="T124" fmla="*/ 14 w 96"/>
                  <a:gd name="T125" fmla="*/ 77 h 1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6" h="140">
                    <a:moveTo>
                      <a:pt x="10" y="69"/>
                    </a:moveTo>
                    <a:cubicBezTo>
                      <a:pt x="12" y="69"/>
                      <a:pt x="12" y="69"/>
                      <a:pt x="12" y="69"/>
                    </a:cubicBezTo>
                    <a:cubicBezTo>
                      <a:pt x="9" y="67"/>
                      <a:pt x="10" y="64"/>
                      <a:pt x="9" y="62"/>
                    </a:cubicBezTo>
                    <a:cubicBezTo>
                      <a:pt x="9" y="62"/>
                      <a:pt x="9" y="62"/>
                      <a:pt x="9" y="62"/>
                    </a:cubicBezTo>
                    <a:cubicBezTo>
                      <a:pt x="8" y="55"/>
                      <a:pt x="6" y="49"/>
                      <a:pt x="5" y="42"/>
                    </a:cubicBezTo>
                    <a:cubicBezTo>
                      <a:pt x="6" y="43"/>
                      <a:pt x="6" y="43"/>
                      <a:pt x="6" y="43"/>
                    </a:cubicBezTo>
                    <a:cubicBezTo>
                      <a:pt x="5" y="42"/>
                      <a:pt x="4" y="42"/>
                      <a:pt x="5" y="41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8" y="40"/>
                      <a:pt x="4" y="37"/>
                      <a:pt x="6" y="37"/>
                    </a:cubicBezTo>
                    <a:cubicBezTo>
                      <a:pt x="6" y="36"/>
                      <a:pt x="5" y="36"/>
                      <a:pt x="4" y="36"/>
                    </a:cubicBezTo>
                    <a:cubicBezTo>
                      <a:pt x="5" y="31"/>
                      <a:pt x="5" y="25"/>
                      <a:pt x="5" y="19"/>
                    </a:cubicBezTo>
                    <a:cubicBezTo>
                      <a:pt x="5" y="19"/>
                      <a:pt x="6" y="19"/>
                      <a:pt x="6" y="19"/>
                    </a:cubicBezTo>
                    <a:cubicBezTo>
                      <a:pt x="5" y="16"/>
                      <a:pt x="5" y="14"/>
                      <a:pt x="6" y="12"/>
                    </a:cubicBezTo>
                    <a:cubicBezTo>
                      <a:pt x="8" y="9"/>
                      <a:pt x="2" y="13"/>
                      <a:pt x="11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3"/>
                      <a:pt x="14" y="3"/>
                      <a:pt x="14" y="2"/>
                    </a:cubicBezTo>
                    <a:cubicBezTo>
                      <a:pt x="13" y="2"/>
                      <a:pt x="13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4" y="0"/>
                      <a:pt x="5" y="9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9"/>
                      <a:pt x="7" y="9"/>
                      <a:pt x="6" y="10"/>
                    </a:cubicBezTo>
                    <a:cubicBezTo>
                      <a:pt x="5" y="10"/>
                      <a:pt x="5" y="9"/>
                      <a:pt x="4" y="9"/>
                    </a:cubicBezTo>
                    <a:cubicBezTo>
                      <a:pt x="4" y="12"/>
                      <a:pt x="3" y="14"/>
                      <a:pt x="5" y="16"/>
                    </a:cubicBezTo>
                    <a:cubicBezTo>
                      <a:pt x="3" y="16"/>
                      <a:pt x="4" y="18"/>
                      <a:pt x="2" y="19"/>
                    </a:cubicBezTo>
                    <a:cubicBezTo>
                      <a:pt x="3" y="20"/>
                      <a:pt x="2" y="20"/>
                      <a:pt x="4" y="21"/>
                    </a:cubicBezTo>
                    <a:cubicBezTo>
                      <a:pt x="1" y="28"/>
                      <a:pt x="2" y="36"/>
                      <a:pt x="1" y="44"/>
                    </a:cubicBezTo>
                    <a:cubicBezTo>
                      <a:pt x="5" y="48"/>
                      <a:pt x="0" y="52"/>
                      <a:pt x="2" y="57"/>
                    </a:cubicBezTo>
                    <a:cubicBezTo>
                      <a:pt x="1" y="57"/>
                      <a:pt x="1" y="57"/>
                      <a:pt x="1" y="57"/>
                    </a:cubicBezTo>
                    <a:cubicBezTo>
                      <a:pt x="3" y="58"/>
                      <a:pt x="3" y="61"/>
                      <a:pt x="3" y="62"/>
                    </a:cubicBezTo>
                    <a:cubicBezTo>
                      <a:pt x="5" y="63"/>
                      <a:pt x="5" y="63"/>
                      <a:pt x="5" y="63"/>
                    </a:cubicBezTo>
                    <a:cubicBezTo>
                      <a:pt x="5" y="74"/>
                      <a:pt x="11" y="83"/>
                      <a:pt x="13" y="93"/>
                    </a:cubicBezTo>
                    <a:cubicBezTo>
                      <a:pt x="17" y="104"/>
                      <a:pt x="18" y="115"/>
                      <a:pt x="28" y="123"/>
                    </a:cubicBezTo>
                    <a:cubicBezTo>
                      <a:pt x="27" y="123"/>
                      <a:pt x="27" y="123"/>
                      <a:pt x="27" y="123"/>
                    </a:cubicBezTo>
                    <a:cubicBezTo>
                      <a:pt x="29" y="126"/>
                      <a:pt x="29" y="129"/>
                      <a:pt x="31" y="131"/>
                    </a:cubicBezTo>
                    <a:cubicBezTo>
                      <a:pt x="31" y="132"/>
                      <a:pt x="31" y="132"/>
                      <a:pt x="31" y="132"/>
                    </a:cubicBezTo>
                    <a:cubicBezTo>
                      <a:pt x="33" y="134"/>
                      <a:pt x="40" y="140"/>
                      <a:pt x="44" y="137"/>
                    </a:cubicBezTo>
                    <a:cubicBezTo>
                      <a:pt x="48" y="136"/>
                      <a:pt x="52" y="135"/>
                      <a:pt x="55" y="132"/>
                    </a:cubicBezTo>
                    <a:cubicBezTo>
                      <a:pt x="64" y="129"/>
                      <a:pt x="73" y="125"/>
                      <a:pt x="81" y="119"/>
                    </a:cubicBezTo>
                    <a:cubicBezTo>
                      <a:pt x="81" y="120"/>
                      <a:pt x="81" y="120"/>
                      <a:pt x="81" y="120"/>
                    </a:cubicBezTo>
                    <a:cubicBezTo>
                      <a:pt x="87" y="117"/>
                      <a:pt x="96" y="110"/>
                      <a:pt x="93" y="101"/>
                    </a:cubicBezTo>
                    <a:cubicBezTo>
                      <a:pt x="93" y="93"/>
                      <a:pt x="85" y="87"/>
                      <a:pt x="84" y="79"/>
                    </a:cubicBezTo>
                    <a:cubicBezTo>
                      <a:pt x="86" y="73"/>
                      <a:pt x="77" y="70"/>
                      <a:pt x="79" y="64"/>
                    </a:cubicBezTo>
                    <a:cubicBezTo>
                      <a:pt x="81" y="53"/>
                      <a:pt x="72" y="46"/>
                      <a:pt x="64" y="41"/>
                    </a:cubicBezTo>
                    <a:cubicBezTo>
                      <a:pt x="60" y="34"/>
                      <a:pt x="50" y="32"/>
                      <a:pt x="46" y="23"/>
                    </a:cubicBezTo>
                    <a:cubicBezTo>
                      <a:pt x="42" y="23"/>
                      <a:pt x="42" y="16"/>
                      <a:pt x="38" y="14"/>
                    </a:cubicBezTo>
                    <a:cubicBezTo>
                      <a:pt x="37" y="15"/>
                      <a:pt x="37" y="15"/>
                      <a:pt x="37" y="15"/>
                    </a:cubicBezTo>
                    <a:cubicBezTo>
                      <a:pt x="38" y="11"/>
                      <a:pt x="32" y="16"/>
                      <a:pt x="34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0"/>
                      <a:pt x="30" y="15"/>
                      <a:pt x="31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30" y="12"/>
                      <a:pt x="30" y="12"/>
                    </a:cubicBezTo>
                    <a:cubicBezTo>
                      <a:pt x="30" y="12"/>
                      <a:pt x="29" y="13"/>
                      <a:pt x="29" y="12"/>
                    </a:cubicBezTo>
                    <a:cubicBezTo>
                      <a:pt x="31" y="9"/>
                      <a:pt x="26" y="12"/>
                      <a:pt x="29" y="8"/>
                    </a:cubicBezTo>
                    <a:cubicBezTo>
                      <a:pt x="29" y="8"/>
                      <a:pt x="29" y="6"/>
                      <a:pt x="30" y="5"/>
                    </a:cubicBezTo>
                    <a:cubicBezTo>
                      <a:pt x="30" y="5"/>
                      <a:pt x="29" y="4"/>
                      <a:pt x="28" y="6"/>
                    </a:cubicBezTo>
                    <a:cubicBezTo>
                      <a:pt x="27" y="8"/>
                      <a:pt x="25" y="9"/>
                      <a:pt x="25" y="11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1"/>
                      <a:pt x="26" y="11"/>
                      <a:pt x="25" y="12"/>
                    </a:cubicBezTo>
                    <a:cubicBezTo>
                      <a:pt x="26" y="12"/>
                      <a:pt x="25" y="15"/>
                      <a:pt x="26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7" y="14"/>
                      <a:pt x="27" y="16"/>
                      <a:pt x="28" y="16"/>
                    </a:cubicBezTo>
                    <a:cubicBezTo>
                      <a:pt x="27" y="17"/>
                      <a:pt x="27" y="17"/>
                      <a:pt x="27" y="17"/>
                    </a:cubicBezTo>
                    <a:cubicBezTo>
                      <a:pt x="27" y="19"/>
                      <a:pt x="31" y="15"/>
                      <a:pt x="28" y="17"/>
                    </a:cubicBezTo>
                    <a:cubicBezTo>
                      <a:pt x="31" y="18"/>
                      <a:pt x="34" y="20"/>
                      <a:pt x="36" y="22"/>
                    </a:cubicBezTo>
                    <a:cubicBezTo>
                      <a:pt x="37" y="21"/>
                      <a:pt x="38" y="23"/>
                      <a:pt x="39" y="21"/>
                    </a:cubicBezTo>
                    <a:cubicBezTo>
                      <a:pt x="38" y="23"/>
                      <a:pt x="39" y="25"/>
                      <a:pt x="40" y="26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38" y="30"/>
                      <a:pt x="43" y="24"/>
                      <a:pt x="41" y="29"/>
                    </a:cubicBezTo>
                    <a:cubicBezTo>
                      <a:pt x="43" y="26"/>
                      <a:pt x="43" y="31"/>
                      <a:pt x="46" y="29"/>
                    </a:cubicBezTo>
                    <a:cubicBezTo>
                      <a:pt x="45" y="30"/>
                      <a:pt x="45" y="30"/>
                      <a:pt x="45" y="30"/>
                    </a:cubicBezTo>
                    <a:cubicBezTo>
                      <a:pt x="47" y="32"/>
                      <a:pt x="48" y="35"/>
                      <a:pt x="50" y="36"/>
                    </a:cubicBezTo>
                    <a:cubicBezTo>
                      <a:pt x="53" y="36"/>
                      <a:pt x="52" y="40"/>
                      <a:pt x="56" y="39"/>
                    </a:cubicBezTo>
                    <a:cubicBezTo>
                      <a:pt x="56" y="41"/>
                      <a:pt x="56" y="43"/>
                      <a:pt x="59" y="44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60" y="45"/>
                      <a:pt x="62" y="47"/>
                      <a:pt x="64" y="47"/>
                    </a:cubicBezTo>
                    <a:cubicBezTo>
                      <a:pt x="62" y="49"/>
                      <a:pt x="63" y="50"/>
                      <a:pt x="63" y="51"/>
                    </a:cubicBezTo>
                    <a:cubicBezTo>
                      <a:pt x="65" y="51"/>
                      <a:pt x="66" y="54"/>
                      <a:pt x="68" y="55"/>
                    </a:cubicBezTo>
                    <a:cubicBezTo>
                      <a:pt x="67" y="56"/>
                      <a:pt x="70" y="56"/>
                      <a:pt x="68" y="57"/>
                    </a:cubicBezTo>
                    <a:cubicBezTo>
                      <a:pt x="74" y="60"/>
                      <a:pt x="75" y="68"/>
                      <a:pt x="75" y="76"/>
                    </a:cubicBezTo>
                    <a:cubicBezTo>
                      <a:pt x="74" y="76"/>
                      <a:pt x="74" y="76"/>
                      <a:pt x="74" y="76"/>
                    </a:cubicBezTo>
                    <a:cubicBezTo>
                      <a:pt x="76" y="76"/>
                      <a:pt x="79" y="76"/>
                      <a:pt x="81" y="76"/>
                    </a:cubicBezTo>
                    <a:cubicBezTo>
                      <a:pt x="80" y="76"/>
                      <a:pt x="80" y="76"/>
                      <a:pt x="80" y="76"/>
                    </a:cubicBezTo>
                    <a:cubicBezTo>
                      <a:pt x="81" y="77"/>
                      <a:pt x="79" y="79"/>
                      <a:pt x="80" y="80"/>
                    </a:cubicBezTo>
                    <a:cubicBezTo>
                      <a:pt x="80" y="80"/>
                      <a:pt x="80" y="80"/>
                      <a:pt x="79" y="80"/>
                    </a:cubicBezTo>
                    <a:cubicBezTo>
                      <a:pt x="81" y="81"/>
                      <a:pt x="78" y="83"/>
                      <a:pt x="80" y="84"/>
                    </a:cubicBezTo>
                    <a:cubicBezTo>
                      <a:pt x="80" y="84"/>
                      <a:pt x="80" y="84"/>
                      <a:pt x="80" y="84"/>
                    </a:cubicBezTo>
                    <a:cubicBezTo>
                      <a:pt x="81" y="85"/>
                      <a:pt x="81" y="85"/>
                      <a:pt x="81" y="85"/>
                    </a:cubicBezTo>
                    <a:cubicBezTo>
                      <a:pt x="80" y="85"/>
                      <a:pt x="79" y="85"/>
                      <a:pt x="79" y="85"/>
                    </a:cubicBezTo>
                    <a:cubicBezTo>
                      <a:pt x="82" y="94"/>
                      <a:pt x="90" y="105"/>
                      <a:pt x="85" y="111"/>
                    </a:cubicBezTo>
                    <a:cubicBezTo>
                      <a:pt x="85" y="111"/>
                      <a:pt x="85" y="111"/>
                      <a:pt x="85" y="111"/>
                    </a:cubicBezTo>
                    <a:cubicBezTo>
                      <a:pt x="84" y="112"/>
                      <a:pt x="84" y="112"/>
                      <a:pt x="84" y="112"/>
                    </a:cubicBezTo>
                    <a:cubicBezTo>
                      <a:pt x="84" y="112"/>
                      <a:pt x="84" y="112"/>
                      <a:pt x="84" y="112"/>
                    </a:cubicBezTo>
                    <a:cubicBezTo>
                      <a:pt x="83" y="112"/>
                      <a:pt x="81" y="115"/>
                      <a:pt x="78" y="116"/>
                    </a:cubicBezTo>
                    <a:cubicBezTo>
                      <a:pt x="78" y="116"/>
                      <a:pt x="78" y="115"/>
                      <a:pt x="78" y="115"/>
                    </a:cubicBezTo>
                    <a:cubicBezTo>
                      <a:pt x="77" y="117"/>
                      <a:pt x="74" y="114"/>
                      <a:pt x="75" y="118"/>
                    </a:cubicBezTo>
                    <a:cubicBezTo>
                      <a:pt x="75" y="118"/>
                      <a:pt x="74" y="117"/>
                      <a:pt x="74" y="117"/>
                    </a:cubicBezTo>
                    <a:cubicBezTo>
                      <a:pt x="70" y="120"/>
                      <a:pt x="65" y="122"/>
                      <a:pt x="60" y="124"/>
                    </a:cubicBezTo>
                    <a:cubicBezTo>
                      <a:pt x="57" y="129"/>
                      <a:pt x="51" y="128"/>
                      <a:pt x="48" y="132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45" y="133"/>
                      <a:pt x="42" y="134"/>
                      <a:pt x="39" y="134"/>
                    </a:cubicBezTo>
                    <a:cubicBezTo>
                      <a:pt x="37" y="133"/>
                      <a:pt x="36" y="129"/>
                      <a:pt x="35" y="126"/>
                    </a:cubicBezTo>
                    <a:cubicBezTo>
                      <a:pt x="34" y="124"/>
                      <a:pt x="32" y="123"/>
                      <a:pt x="31" y="120"/>
                    </a:cubicBezTo>
                    <a:cubicBezTo>
                      <a:pt x="32" y="120"/>
                      <a:pt x="32" y="120"/>
                      <a:pt x="32" y="120"/>
                    </a:cubicBezTo>
                    <a:cubicBezTo>
                      <a:pt x="26" y="117"/>
                      <a:pt x="31" y="110"/>
                      <a:pt x="25" y="107"/>
                    </a:cubicBezTo>
                    <a:cubicBezTo>
                      <a:pt x="27" y="107"/>
                      <a:pt x="27" y="107"/>
                      <a:pt x="27" y="107"/>
                    </a:cubicBezTo>
                    <a:cubicBezTo>
                      <a:pt x="24" y="107"/>
                      <a:pt x="26" y="104"/>
                      <a:pt x="23" y="106"/>
                    </a:cubicBezTo>
                    <a:cubicBezTo>
                      <a:pt x="24" y="105"/>
                      <a:pt x="24" y="105"/>
                      <a:pt x="24" y="105"/>
                    </a:cubicBezTo>
                    <a:cubicBezTo>
                      <a:pt x="18" y="104"/>
                      <a:pt x="23" y="99"/>
                      <a:pt x="19" y="96"/>
                    </a:cubicBezTo>
                    <a:cubicBezTo>
                      <a:pt x="20" y="96"/>
                      <a:pt x="20" y="96"/>
                      <a:pt x="20" y="96"/>
                    </a:cubicBezTo>
                    <a:cubicBezTo>
                      <a:pt x="19" y="96"/>
                      <a:pt x="18" y="95"/>
                      <a:pt x="19" y="94"/>
                    </a:cubicBezTo>
                    <a:cubicBezTo>
                      <a:pt x="19" y="94"/>
                      <a:pt x="19" y="94"/>
                      <a:pt x="19" y="94"/>
                    </a:cubicBezTo>
                    <a:cubicBezTo>
                      <a:pt x="21" y="89"/>
                      <a:pt x="16" y="87"/>
                      <a:pt x="15" y="84"/>
                    </a:cubicBezTo>
                    <a:cubicBezTo>
                      <a:pt x="17" y="84"/>
                      <a:pt x="17" y="84"/>
                      <a:pt x="17" y="84"/>
                    </a:cubicBezTo>
                    <a:cubicBezTo>
                      <a:pt x="15" y="83"/>
                      <a:pt x="15" y="80"/>
                      <a:pt x="14" y="78"/>
                    </a:cubicBezTo>
                    <a:cubicBezTo>
                      <a:pt x="14" y="78"/>
                      <a:pt x="14" y="78"/>
                      <a:pt x="14" y="78"/>
                    </a:cubicBezTo>
                    <a:cubicBezTo>
                      <a:pt x="13" y="77"/>
                      <a:pt x="13" y="77"/>
                      <a:pt x="13" y="77"/>
                    </a:cubicBezTo>
                    <a:cubicBezTo>
                      <a:pt x="14" y="77"/>
                      <a:pt x="14" y="77"/>
                      <a:pt x="14" y="77"/>
                    </a:cubicBezTo>
                    <a:cubicBezTo>
                      <a:pt x="14" y="74"/>
                      <a:pt x="12" y="72"/>
                      <a:pt x="10" y="69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8" name="Freeform 117">
                <a:extLst>
                  <a:ext uri="{FF2B5EF4-FFF2-40B4-BE49-F238E27FC236}">
                    <a16:creationId xmlns:a16="http://schemas.microsoft.com/office/drawing/2014/main" id="{14A6D5DB-72D4-41EA-9CEC-94277FCB3E41}"/>
                  </a:ext>
                </a:extLst>
              </p:cNvPr>
              <p:cNvSpPr/>
              <p:nvPr/>
            </p:nvSpPr>
            <p:spPr bwMode="auto">
              <a:xfrm>
                <a:off x="8782043" y="54737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29" name="Freeform 118">
                <a:extLst>
                  <a:ext uri="{FF2B5EF4-FFF2-40B4-BE49-F238E27FC236}">
                    <a16:creationId xmlns:a16="http://schemas.microsoft.com/office/drawing/2014/main" id="{08BC2920-3951-464D-8C12-934E939AD4B2}"/>
                  </a:ext>
                </a:extLst>
              </p:cNvPr>
              <p:cNvSpPr/>
              <p:nvPr/>
            </p:nvSpPr>
            <p:spPr bwMode="auto">
              <a:xfrm>
                <a:off x="8828723" y="541575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0" name="Freeform 119">
                <a:extLst>
                  <a:ext uri="{FF2B5EF4-FFF2-40B4-BE49-F238E27FC236}">
                    <a16:creationId xmlns:a16="http://schemas.microsoft.com/office/drawing/2014/main" id="{B54591A3-99F6-45AE-8989-9919B7E27D35}"/>
                  </a:ext>
                </a:extLst>
              </p:cNvPr>
              <p:cNvSpPr/>
              <p:nvPr/>
            </p:nvSpPr>
            <p:spPr bwMode="auto">
              <a:xfrm>
                <a:off x="8165547" y="5439897"/>
                <a:ext cx="0" cy="4829"/>
              </a:xfrm>
              <a:custGeom>
                <a:avLst/>
                <a:gdLst>
                  <a:gd name="T0" fmla="*/ 2 h 3"/>
                  <a:gd name="T1" fmla="*/ 3 h 3"/>
                  <a:gd name="T2" fmla="*/ 0 h 3"/>
                  <a:gd name="T3" fmla="*/ 2 h 3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3">
                    <a:moveTo>
                      <a:pt x="0" y="2"/>
                    </a:moveTo>
                    <a:lnTo>
                      <a:pt x="0" y="3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1" name="Freeform 120">
                <a:extLst>
                  <a:ext uri="{FF2B5EF4-FFF2-40B4-BE49-F238E27FC236}">
                    <a16:creationId xmlns:a16="http://schemas.microsoft.com/office/drawing/2014/main" id="{41BE1CA0-2A1C-40D9-AF79-2BF10067D01F}"/>
                  </a:ext>
                </a:extLst>
              </p:cNvPr>
              <p:cNvSpPr/>
              <p:nvPr/>
            </p:nvSpPr>
            <p:spPr bwMode="auto">
              <a:xfrm>
                <a:off x="8167156" y="5433459"/>
                <a:ext cx="4829" cy="14487"/>
              </a:xfrm>
              <a:custGeom>
                <a:avLst/>
                <a:gdLst>
                  <a:gd name="T0" fmla="*/ 2 w 2"/>
                  <a:gd name="T1" fmla="*/ 2 h 6"/>
                  <a:gd name="T2" fmla="*/ 2 w 2"/>
                  <a:gd name="T3" fmla="*/ 1 h 6"/>
                  <a:gd name="T4" fmla="*/ 0 w 2"/>
                  <a:gd name="T5" fmla="*/ 4 h 6"/>
                  <a:gd name="T6" fmla="*/ 2 w 2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6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6"/>
                      <a:pt x="1" y="0"/>
                      <a:pt x="2" y="2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2" name="Freeform 121">
                <a:extLst>
                  <a:ext uri="{FF2B5EF4-FFF2-40B4-BE49-F238E27FC236}">
                    <a16:creationId xmlns:a16="http://schemas.microsoft.com/office/drawing/2014/main" id="{A1B13200-EEC3-41F6-BC19-2943624980EF}"/>
                  </a:ext>
                </a:extLst>
              </p:cNvPr>
              <p:cNvSpPr/>
              <p:nvPr/>
            </p:nvSpPr>
            <p:spPr bwMode="auto">
              <a:xfrm>
                <a:off x="8171985" y="5433459"/>
                <a:ext cx="1610" cy="6439"/>
              </a:xfrm>
              <a:custGeom>
                <a:avLst/>
                <a:gdLst>
                  <a:gd name="T0" fmla="*/ 0 w 1"/>
                  <a:gd name="T1" fmla="*/ 2 h 3"/>
                  <a:gd name="T2" fmla="*/ 1 w 1"/>
                  <a:gd name="T3" fmla="*/ 1 h 3"/>
                  <a:gd name="T4" fmla="*/ 0 w 1"/>
                  <a:gd name="T5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3">
                    <a:moveTo>
                      <a:pt x="0" y="2"/>
                    </a:moveTo>
                    <a:cubicBezTo>
                      <a:pt x="1" y="3"/>
                      <a:pt x="1" y="1"/>
                      <a:pt x="1" y="1"/>
                    </a:cubicBezTo>
                    <a:cubicBezTo>
                      <a:pt x="1" y="2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3" name="Freeform 122">
                <a:extLst>
                  <a:ext uri="{FF2B5EF4-FFF2-40B4-BE49-F238E27FC236}">
                    <a16:creationId xmlns:a16="http://schemas.microsoft.com/office/drawing/2014/main" id="{37C043FB-4312-43B4-B3F8-1D55E48958F4}"/>
                  </a:ext>
                </a:extLst>
              </p:cNvPr>
              <p:cNvSpPr/>
              <p:nvPr/>
            </p:nvSpPr>
            <p:spPr bwMode="auto">
              <a:xfrm>
                <a:off x="8283051" y="5418972"/>
                <a:ext cx="161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4" name="Freeform 123">
                <a:extLst>
                  <a:ext uri="{FF2B5EF4-FFF2-40B4-BE49-F238E27FC236}">
                    <a16:creationId xmlns:a16="http://schemas.microsoft.com/office/drawing/2014/main" id="{E01B6FCE-6EAD-421F-AD91-5272D7792DAF}"/>
                  </a:ext>
                </a:extLst>
              </p:cNvPr>
              <p:cNvSpPr/>
              <p:nvPr/>
            </p:nvSpPr>
            <p:spPr bwMode="auto">
              <a:xfrm>
                <a:off x="8173595" y="5311125"/>
                <a:ext cx="645470" cy="133601"/>
              </a:xfrm>
              <a:custGeom>
                <a:avLst/>
                <a:gdLst>
                  <a:gd name="T0" fmla="*/ 62 w 295"/>
                  <a:gd name="T1" fmla="*/ 39 h 61"/>
                  <a:gd name="T2" fmla="*/ 54 w 295"/>
                  <a:gd name="T3" fmla="*/ 41 h 61"/>
                  <a:gd name="T4" fmla="*/ 36 w 295"/>
                  <a:gd name="T5" fmla="*/ 48 h 61"/>
                  <a:gd name="T6" fmla="*/ 36 w 295"/>
                  <a:gd name="T7" fmla="*/ 49 h 61"/>
                  <a:gd name="T8" fmla="*/ 31 w 295"/>
                  <a:gd name="T9" fmla="*/ 51 h 61"/>
                  <a:gd name="T10" fmla="*/ 15 w 295"/>
                  <a:gd name="T11" fmla="*/ 55 h 61"/>
                  <a:gd name="T12" fmla="*/ 0 w 295"/>
                  <a:gd name="T13" fmla="*/ 59 h 61"/>
                  <a:gd name="T14" fmla="*/ 5 w 295"/>
                  <a:gd name="T15" fmla="*/ 60 h 61"/>
                  <a:gd name="T16" fmla="*/ 6 w 295"/>
                  <a:gd name="T17" fmla="*/ 60 h 61"/>
                  <a:gd name="T18" fmla="*/ 16 w 295"/>
                  <a:gd name="T19" fmla="*/ 59 h 61"/>
                  <a:gd name="T20" fmla="*/ 39 w 295"/>
                  <a:gd name="T21" fmla="*/ 52 h 61"/>
                  <a:gd name="T22" fmla="*/ 51 w 295"/>
                  <a:gd name="T23" fmla="*/ 49 h 61"/>
                  <a:gd name="T24" fmla="*/ 56 w 295"/>
                  <a:gd name="T25" fmla="*/ 45 h 61"/>
                  <a:gd name="T26" fmla="*/ 116 w 295"/>
                  <a:gd name="T27" fmla="*/ 33 h 61"/>
                  <a:gd name="T28" fmla="*/ 124 w 295"/>
                  <a:gd name="T29" fmla="*/ 31 h 61"/>
                  <a:gd name="T30" fmla="*/ 146 w 295"/>
                  <a:gd name="T31" fmla="*/ 23 h 61"/>
                  <a:gd name="T32" fmla="*/ 172 w 295"/>
                  <a:gd name="T33" fmla="*/ 17 h 61"/>
                  <a:gd name="T34" fmla="*/ 216 w 295"/>
                  <a:gd name="T35" fmla="*/ 9 h 61"/>
                  <a:gd name="T36" fmla="*/ 257 w 295"/>
                  <a:gd name="T37" fmla="*/ 13 h 61"/>
                  <a:gd name="T38" fmla="*/ 283 w 295"/>
                  <a:gd name="T39" fmla="*/ 39 h 61"/>
                  <a:gd name="T40" fmla="*/ 285 w 295"/>
                  <a:gd name="T41" fmla="*/ 43 h 61"/>
                  <a:gd name="T42" fmla="*/ 288 w 295"/>
                  <a:gd name="T43" fmla="*/ 43 h 61"/>
                  <a:gd name="T44" fmla="*/ 288 w 295"/>
                  <a:gd name="T45" fmla="*/ 45 h 61"/>
                  <a:gd name="T46" fmla="*/ 288 w 295"/>
                  <a:gd name="T47" fmla="*/ 49 h 61"/>
                  <a:gd name="T48" fmla="*/ 287 w 295"/>
                  <a:gd name="T49" fmla="*/ 50 h 61"/>
                  <a:gd name="T50" fmla="*/ 291 w 295"/>
                  <a:gd name="T51" fmla="*/ 48 h 61"/>
                  <a:gd name="T52" fmla="*/ 294 w 295"/>
                  <a:gd name="T53" fmla="*/ 43 h 61"/>
                  <a:gd name="T54" fmla="*/ 293 w 295"/>
                  <a:gd name="T55" fmla="*/ 42 h 61"/>
                  <a:gd name="T56" fmla="*/ 292 w 295"/>
                  <a:gd name="T57" fmla="*/ 40 h 61"/>
                  <a:gd name="T58" fmla="*/ 284 w 295"/>
                  <a:gd name="T59" fmla="*/ 33 h 61"/>
                  <a:gd name="T60" fmla="*/ 285 w 295"/>
                  <a:gd name="T61" fmla="*/ 27 h 61"/>
                  <a:gd name="T62" fmla="*/ 279 w 295"/>
                  <a:gd name="T63" fmla="*/ 23 h 61"/>
                  <a:gd name="T64" fmla="*/ 274 w 295"/>
                  <a:gd name="T65" fmla="*/ 15 h 61"/>
                  <a:gd name="T66" fmla="*/ 261 w 295"/>
                  <a:gd name="T67" fmla="*/ 9 h 61"/>
                  <a:gd name="T68" fmla="*/ 254 w 295"/>
                  <a:gd name="T69" fmla="*/ 9 h 61"/>
                  <a:gd name="T70" fmla="*/ 245 w 295"/>
                  <a:gd name="T71" fmla="*/ 5 h 61"/>
                  <a:gd name="T72" fmla="*/ 222 w 295"/>
                  <a:gd name="T73" fmla="*/ 0 h 61"/>
                  <a:gd name="T74" fmla="*/ 219 w 295"/>
                  <a:gd name="T75" fmla="*/ 6 h 61"/>
                  <a:gd name="T76" fmla="*/ 216 w 295"/>
                  <a:gd name="T77" fmla="*/ 4 h 61"/>
                  <a:gd name="T78" fmla="*/ 212 w 295"/>
                  <a:gd name="T79" fmla="*/ 4 h 61"/>
                  <a:gd name="T80" fmla="*/ 211 w 295"/>
                  <a:gd name="T81" fmla="*/ 4 h 61"/>
                  <a:gd name="T82" fmla="*/ 180 w 295"/>
                  <a:gd name="T83" fmla="*/ 10 h 61"/>
                  <a:gd name="T84" fmla="*/ 179 w 295"/>
                  <a:gd name="T85" fmla="*/ 11 h 61"/>
                  <a:gd name="T86" fmla="*/ 171 w 295"/>
                  <a:gd name="T87" fmla="*/ 12 h 61"/>
                  <a:gd name="T88" fmla="*/ 167 w 295"/>
                  <a:gd name="T89" fmla="*/ 13 h 61"/>
                  <a:gd name="T90" fmla="*/ 151 w 295"/>
                  <a:gd name="T91" fmla="*/ 16 h 61"/>
                  <a:gd name="T92" fmla="*/ 138 w 295"/>
                  <a:gd name="T93" fmla="*/ 22 h 61"/>
                  <a:gd name="T94" fmla="*/ 114 w 295"/>
                  <a:gd name="T95" fmla="*/ 29 h 61"/>
                  <a:gd name="T96" fmla="*/ 101 w 295"/>
                  <a:gd name="T97" fmla="*/ 32 h 61"/>
                  <a:gd name="T98" fmla="*/ 99 w 295"/>
                  <a:gd name="T99" fmla="*/ 34 h 61"/>
                  <a:gd name="T100" fmla="*/ 89 w 295"/>
                  <a:gd name="T101" fmla="*/ 36 h 61"/>
                  <a:gd name="T102" fmla="*/ 86 w 295"/>
                  <a:gd name="T103" fmla="*/ 36 h 61"/>
                  <a:gd name="T104" fmla="*/ 77 w 295"/>
                  <a:gd name="T105" fmla="*/ 38 h 61"/>
                  <a:gd name="T106" fmla="*/ 71 w 295"/>
                  <a:gd name="T107" fmla="*/ 38 h 61"/>
                  <a:gd name="T108" fmla="*/ 70 w 295"/>
                  <a:gd name="T109" fmla="*/ 39 h 61"/>
                  <a:gd name="T110" fmla="*/ 62 w 295"/>
                  <a:gd name="T111" fmla="*/ 40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95" h="61">
                    <a:moveTo>
                      <a:pt x="62" y="40"/>
                    </a:moveTo>
                    <a:cubicBezTo>
                      <a:pt x="62" y="39"/>
                      <a:pt x="62" y="39"/>
                      <a:pt x="62" y="39"/>
                    </a:cubicBezTo>
                    <a:cubicBezTo>
                      <a:pt x="60" y="42"/>
                      <a:pt x="57" y="40"/>
                      <a:pt x="54" y="42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48" y="42"/>
                      <a:pt x="43" y="46"/>
                      <a:pt x="36" y="49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9"/>
                      <a:pt x="36" y="49"/>
                    </a:cubicBezTo>
                    <a:cubicBezTo>
                      <a:pt x="36" y="49"/>
                      <a:pt x="36" y="49"/>
                      <a:pt x="36" y="49"/>
                    </a:cubicBezTo>
                    <a:cubicBezTo>
                      <a:pt x="34" y="47"/>
                      <a:pt x="32" y="51"/>
                      <a:pt x="31" y="49"/>
                    </a:cubicBezTo>
                    <a:cubicBezTo>
                      <a:pt x="30" y="50"/>
                      <a:pt x="30" y="51"/>
                      <a:pt x="31" y="51"/>
                    </a:cubicBezTo>
                    <a:cubicBezTo>
                      <a:pt x="26" y="53"/>
                      <a:pt x="20" y="54"/>
                      <a:pt x="15" y="57"/>
                    </a:cubicBezTo>
                    <a:cubicBezTo>
                      <a:pt x="15" y="56"/>
                      <a:pt x="15" y="56"/>
                      <a:pt x="15" y="55"/>
                    </a:cubicBezTo>
                    <a:cubicBezTo>
                      <a:pt x="11" y="59"/>
                      <a:pt x="5" y="58"/>
                      <a:pt x="1" y="57"/>
                    </a:cubicBezTo>
                    <a:cubicBezTo>
                      <a:pt x="0" y="58"/>
                      <a:pt x="1" y="58"/>
                      <a:pt x="0" y="59"/>
                    </a:cubicBezTo>
                    <a:cubicBezTo>
                      <a:pt x="2" y="61"/>
                      <a:pt x="3" y="57"/>
                      <a:pt x="5" y="59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6" y="60"/>
                      <a:pt x="5" y="57"/>
                      <a:pt x="6" y="59"/>
                    </a:cubicBezTo>
                    <a:cubicBezTo>
                      <a:pt x="6" y="59"/>
                      <a:pt x="6" y="60"/>
                      <a:pt x="6" y="60"/>
                    </a:cubicBezTo>
                    <a:cubicBezTo>
                      <a:pt x="8" y="59"/>
                      <a:pt x="11" y="60"/>
                      <a:pt x="13" y="58"/>
                    </a:cubicBezTo>
                    <a:cubicBezTo>
                      <a:pt x="13" y="59"/>
                      <a:pt x="15" y="57"/>
                      <a:pt x="16" y="59"/>
                    </a:cubicBezTo>
                    <a:cubicBezTo>
                      <a:pt x="16" y="58"/>
                      <a:pt x="17" y="58"/>
                      <a:pt x="17" y="57"/>
                    </a:cubicBezTo>
                    <a:cubicBezTo>
                      <a:pt x="25" y="57"/>
                      <a:pt x="32" y="54"/>
                      <a:pt x="39" y="52"/>
                    </a:cubicBezTo>
                    <a:cubicBezTo>
                      <a:pt x="42" y="47"/>
                      <a:pt x="47" y="51"/>
                      <a:pt x="50" y="49"/>
                    </a:cubicBezTo>
                    <a:cubicBezTo>
                      <a:pt x="51" y="49"/>
                      <a:pt x="51" y="49"/>
                      <a:pt x="51" y="49"/>
                    </a:cubicBezTo>
                    <a:cubicBezTo>
                      <a:pt x="52" y="48"/>
                      <a:pt x="53" y="47"/>
                      <a:pt x="55" y="47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66" y="46"/>
                      <a:pt x="75" y="42"/>
                      <a:pt x="85" y="41"/>
                    </a:cubicBezTo>
                    <a:cubicBezTo>
                      <a:pt x="96" y="40"/>
                      <a:pt x="107" y="40"/>
                      <a:pt x="116" y="33"/>
                    </a:cubicBezTo>
                    <a:cubicBezTo>
                      <a:pt x="116" y="33"/>
                      <a:pt x="116" y="33"/>
                      <a:pt x="116" y="33"/>
                    </a:cubicBezTo>
                    <a:cubicBezTo>
                      <a:pt x="119" y="32"/>
                      <a:pt x="122" y="32"/>
                      <a:pt x="124" y="31"/>
                    </a:cubicBezTo>
                    <a:cubicBezTo>
                      <a:pt x="125" y="31"/>
                      <a:pt x="125" y="31"/>
                      <a:pt x="125" y="31"/>
                    </a:cubicBezTo>
                    <a:cubicBezTo>
                      <a:pt x="131" y="26"/>
                      <a:pt x="139" y="28"/>
                      <a:pt x="146" y="23"/>
                    </a:cubicBezTo>
                    <a:cubicBezTo>
                      <a:pt x="154" y="21"/>
                      <a:pt x="163" y="19"/>
                      <a:pt x="172" y="16"/>
                    </a:cubicBezTo>
                    <a:cubicBezTo>
                      <a:pt x="172" y="17"/>
                      <a:pt x="172" y="17"/>
                      <a:pt x="172" y="17"/>
                    </a:cubicBezTo>
                    <a:cubicBezTo>
                      <a:pt x="179" y="14"/>
                      <a:pt x="187" y="17"/>
                      <a:pt x="194" y="14"/>
                    </a:cubicBezTo>
                    <a:cubicBezTo>
                      <a:pt x="201" y="15"/>
                      <a:pt x="208" y="7"/>
                      <a:pt x="216" y="9"/>
                    </a:cubicBezTo>
                    <a:cubicBezTo>
                      <a:pt x="220" y="12"/>
                      <a:pt x="227" y="4"/>
                      <a:pt x="231" y="8"/>
                    </a:cubicBezTo>
                    <a:cubicBezTo>
                      <a:pt x="239" y="15"/>
                      <a:pt x="247" y="13"/>
                      <a:pt x="257" y="13"/>
                    </a:cubicBezTo>
                    <a:cubicBezTo>
                      <a:pt x="264" y="18"/>
                      <a:pt x="274" y="19"/>
                      <a:pt x="277" y="28"/>
                    </a:cubicBezTo>
                    <a:cubicBezTo>
                      <a:pt x="282" y="30"/>
                      <a:pt x="280" y="37"/>
                      <a:pt x="283" y="39"/>
                    </a:cubicBezTo>
                    <a:cubicBezTo>
                      <a:pt x="283" y="39"/>
                      <a:pt x="283" y="39"/>
                      <a:pt x="283" y="39"/>
                    </a:cubicBezTo>
                    <a:cubicBezTo>
                      <a:pt x="282" y="42"/>
                      <a:pt x="288" y="40"/>
                      <a:pt x="285" y="43"/>
                    </a:cubicBezTo>
                    <a:cubicBezTo>
                      <a:pt x="285" y="43"/>
                      <a:pt x="285" y="43"/>
                      <a:pt x="285" y="43"/>
                    </a:cubicBezTo>
                    <a:cubicBezTo>
                      <a:pt x="284" y="44"/>
                      <a:pt x="290" y="42"/>
                      <a:pt x="288" y="43"/>
                    </a:cubicBezTo>
                    <a:cubicBezTo>
                      <a:pt x="289" y="43"/>
                      <a:pt x="289" y="43"/>
                      <a:pt x="289" y="43"/>
                    </a:cubicBezTo>
                    <a:cubicBezTo>
                      <a:pt x="290" y="44"/>
                      <a:pt x="288" y="44"/>
                      <a:pt x="288" y="45"/>
                    </a:cubicBezTo>
                    <a:cubicBezTo>
                      <a:pt x="289" y="45"/>
                      <a:pt x="290" y="44"/>
                      <a:pt x="290" y="45"/>
                    </a:cubicBezTo>
                    <a:cubicBezTo>
                      <a:pt x="286" y="47"/>
                      <a:pt x="292" y="46"/>
                      <a:pt x="288" y="49"/>
                    </a:cubicBezTo>
                    <a:cubicBezTo>
                      <a:pt x="287" y="48"/>
                      <a:pt x="286" y="50"/>
                      <a:pt x="285" y="49"/>
                    </a:cubicBezTo>
                    <a:cubicBezTo>
                      <a:pt x="285" y="50"/>
                      <a:pt x="286" y="51"/>
                      <a:pt x="287" y="50"/>
                    </a:cubicBezTo>
                    <a:cubicBezTo>
                      <a:pt x="289" y="49"/>
                      <a:pt x="291" y="49"/>
                      <a:pt x="292" y="48"/>
                    </a:cubicBezTo>
                    <a:cubicBezTo>
                      <a:pt x="291" y="48"/>
                      <a:pt x="291" y="48"/>
                      <a:pt x="291" y="48"/>
                    </a:cubicBezTo>
                    <a:cubicBezTo>
                      <a:pt x="292" y="47"/>
                      <a:pt x="292" y="48"/>
                      <a:pt x="293" y="47"/>
                    </a:cubicBezTo>
                    <a:cubicBezTo>
                      <a:pt x="292" y="46"/>
                      <a:pt x="294" y="44"/>
                      <a:pt x="294" y="43"/>
                    </a:cubicBezTo>
                    <a:cubicBezTo>
                      <a:pt x="294" y="43"/>
                      <a:pt x="294" y="43"/>
                      <a:pt x="294" y="43"/>
                    </a:cubicBezTo>
                    <a:cubicBezTo>
                      <a:pt x="292" y="43"/>
                      <a:pt x="293" y="42"/>
                      <a:pt x="293" y="42"/>
                    </a:cubicBezTo>
                    <a:cubicBezTo>
                      <a:pt x="293" y="41"/>
                      <a:pt x="293" y="41"/>
                      <a:pt x="293" y="41"/>
                    </a:cubicBezTo>
                    <a:cubicBezTo>
                      <a:pt x="295" y="40"/>
                      <a:pt x="289" y="41"/>
                      <a:pt x="292" y="40"/>
                    </a:cubicBezTo>
                    <a:cubicBezTo>
                      <a:pt x="290" y="38"/>
                      <a:pt x="289" y="35"/>
                      <a:pt x="287" y="33"/>
                    </a:cubicBezTo>
                    <a:cubicBezTo>
                      <a:pt x="286" y="33"/>
                      <a:pt x="286" y="31"/>
                      <a:pt x="284" y="33"/>
                    </a:cubicBezTo>
                    <a:cubicBezTo>
                      <a:pt x="286" y="30"/>
                      <a:pt x="285" y="28"/>
                      <a:pt x="284" y="28"/>
                    </a:cubicBezTo>
                    <a:cubicBezTo>
                      <a:pt x="285" y="27"/>
                      <a:pt x="285" y="27"/>
                      <a:pt x="285" y="27"/>
                    </a:cubicBezTo>
                    <a:cubicBezTo>
                      <a:pt x="286" y="24"/>
                      <a:pt x="281" y="28"/>
                      <a:pt x="283" y="24"/>
                    </a:cubicBezTo>
                    <a:cubicBezTo>
                      <a:pt x="281" y="26"/>
                      <a:pt x="282" y="21"/>
                      <a:pt x="279" y="23"/>
                    </a:cubicBezTo>
                    <a:cubicBezTo>
                      <a:pt x="280" y="21"/>
                      <a:pt x="280" y="21"/>
                      <a:pt x="280" y="21"/>
                    </a:cubicBezTo>
                    <a:cubicBezTo>
                      <a:pt x="277" y="19"/>
                      <a:pt x="275" y="17"/>
                      <a:pt x="274" y="15"/>
                    </a:cubicBezTo>
                    <a:cubicBezTo>
                      <a:pt x="270" y="16"/>
                      <a:pt x="270" y="11"/>
                      <a:pt x="266" y="13"/>
                    </a:cubicBezTo>
                    <a:cubicBezTo>
                      <a:pt x="265" y="12"/>
                      <a:pt x="264" y="9"/>
                      <a:pt x="261" y="9"/>
                    </a:cubicBezTo>
                    <a:cubicBezTo>
                      <a:pt x="262" y="9"/>
                      <a:pt x="262" y="9"/>
                      <a:pt x="262" y="9"/>
                    </a:cubicBezTo>
                    <a:cubicBezTo>
                      <a:pt x="260" y="8"/>
                      <a:pt x="257" y="7"/>
                      <a:pt x="254" y="9"/>
                    </a:cubicBezTo>
                    <a:cubicBezTo>
                      <a:pt x="255" y="5"/>
                      <a:pt x="254" y="6"/>
                      <a:pt x="253" y="4"/>
                    </a:cubicBezTo>
                    <a:cubicBezTo>
                      <a:pt x="251" y="5"/>
                      <a:pt x="248" y="4"/>
                      <a:pt x="245" y="5"/>
                    </a:cubicBezTo>
                    <a:cubicBezTo>
                      <a:pt x="245" y="3"/>
                      <a:pt x="243" y="5"/>
                      <a:pt x="244" y="3"/>
                    </a:cubicBezTo>
                    <a:cubicBezTo>
                      <a:pt x="236" y="6"/>
                      <a:pt x="229" y="3"/>
                      <a:pt x="222" y="0"/>
                    </a:cubicBezTo>
                    <a:cubicBezTo>
                      <a:pt x="222" y="0"/>
                      <a:pt x="222" y="0"/>
                      <a:pt x="222" y="0"/>
                    </a:cubicBezTo>
                    <a:cubicBezTo>
                      <a:pt x="221" y="1"/>
                      <a:pt x="220" y="4"/>
                      <a:pt x="219" y="6"/>
                    </a:cubicBezTo>
                    <a:cubicBezTo>
                      <a:pt x="219" y="5"/>
                      <a:pt x="219" y="5"/>
                      <a:pt x="219" y="5"/>
                    </a:cubicBezTo>
                    <a:cubicBezTo>
                      <a:pt x="218" y="6"/>
                      <a:pt x="217" y="4"/>
                      <a:pt x="216" y="4"/>
                    </a:cubicBezTo>
                    <a:cubicBezTo>
                      <a:pt x="216" y="3"/>
                      <a:pt x="216" y="3"/>
                      <a:pt x="216" y="3"/>
                    </a:cubicBezTo>
                    <a:cubicBezTo>
                      <a:pt x="215" y="5"/>
                      <a:pt x="213" y="2"/>
                      <a:pt x="212" y="4"/>
                    </a:cubicBezTo>
                    <a:cubicBezTo>
                      <a:pt x="212" y="3"/>
                      <a:pt x="212" y="3"/>
                      <a:pt x="212" y="3"/>
                    </a:cubicBezTo>
                    <a:cubicBezTo>
                      <a:pt x="211" y="4"/>
                      <a:pt x="211" y="4"/>
                      <a:pt x="211" y="4"/>
                    </a:cubicBezTo>
                    <a:cubicBezTo>
                      <a:pt x="211" y="3"/>
                      <a:pt x="211" y="2"/>
                      <a:pt x="211" y="2"/>
                    </a:cubicBezTo>
                    <a:cubicBezTo>
                      <a:pt x="201" y="3"/>
                      <a:pt x="191" y="9"/>
                      <a:pt x="180" y="10"/>
                    </a:cubicBezTo>
                    <a:cubicBezTo>
                      <a:pt x="180" y="9"/>
                      <a:pt x="180" y="9"/>
                      <a:pt x="180" y="9"/>
                    </a:cubicBezTo>
                    <a:cubicBezTo>
                      <a:pt x="179" y="11"/>
                      <a:pt x="179" y="11"/>
                      <a:pt x="179" y="11"/>
                    </a:cubicBezTo>
                    <a:cubicBezTo>
                      <a:pt x="179" y="10"/>
                      <a:pt x="179" y="10"/>
                      <a:pt x="179" y="10"/>
                    </a:cubicBezTo>
                    <a:cubicBezTo>
                      <a:pt x="176" y="9"/>
                      <a:pt x="173" y="12"/>
                      <a:pt x="171" y="12"/>
                    </a:cubicBezTo>
                    <a:cubicBezTo>
                      <a:pt x="171" y="12"/>
                      <a:pt x="171" y="11"/>
                      <a:pt x="171" y="11"/>
                    </a:cubicBezTo>
                    <a:cubicBezTo>
                      <a:pt x="169" y="13"/>
                      <a:pt x="167" y="9"/>
                      <a:pt x="167" y="13"/>
                    </a:cubicBezTo>
                    <a:cubicBezTo>
                      <a:pt x="167" y="13"/>
                      <a:pt x="167" y="12"/>
                      <a:pt x="167" y="12"/>
                    </a:cubicBezTo>
                    <a:cubicBezTo>
                      <a:pt x="162" y="14"/>
                      <a:pt x="157" y="15"/>
                      <a:pt x="151" y="16"/>
                    </a:cubicBezTo>
                    <a:cubicBezTo>
                      <a:pt x="148" y="21"/>
                      <a:pt x="142" y="18"/>
                      <a:pt x="139" y="22"/>
                    </a:cubicBezTo>
                    <a:cubicBezTo>
                      <a:pt x="138" y="22"/>
                      <a:pt x="138" y="22"/>
                      <a:pt x="138" y="22"/>
                    </a:cubicBezTo>
                    <a:cubicBezTo>
                      <a:pt x="133" y="26"/>
                      <a:pt x="126" y="24"/>
                      <a:pt x="121" y="27"/>
                    </a:cubicBezTo>
                    <a:cubicBezTo>
                      <a:pt x="118" y="27"/>
                      <a:pt x="117" y="28"/>
                      <a:pt x="114" y="29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11" y="33"/>
                      <a:pt x="104" y="27"/>
                      <a:pt x="101" y="32"/>
                    </a:cubicBezTo>
                    <a:cubicBezTo>
                      <a:pt x="101" y="31"/>
                      <a:pt x="101" y="31"/>
                      <a:pt x="101" y="31"/>
                    </a:cubicBezTo>
                    <a:cubicBezTo>
                      <a:pt x="101" y="33"/>
                      <a:pt x="98" y="30"/>
                      <a:pt x="99" y="34"/>
                    </a:cubicBezTo>
                    <a:cubicBezTo>
                      <a:pt x="98" y="33"/>
                      <a:pt x="98" y="33"/>
                      <a:pt x="98" y="33"/>
                    </a:cubicBezTo>
                    <a:cubicBezTo>
                      <a:pt x="96" y="38"/>
                      <a:pt x="92" y="32"/>
                      <a:pt x="89" y="36"/>
                    </a:cubicBezTo>
                    <a:cubicBezTo>
                      <a:pt x="89" y="35"/>
                      <a:pt x="89" y="35"/>
                      <a:pt x="89" y="35"/>
                    </a:cubicBezTo>
                    <a:cubicBezTo>
                      <a:pt x="88" y="36"/>
                      <a:pt x="87" y="36"/>
                      <a:pt x="86" y="36"/>
                    </a:cubicBezTo>
                    <a:cubicBezTo>
                      <a:pt x="87" y="35"/>
                      <a:pt x="87" y="35"/>
                      <a:pt x="87" y="35"/>
                    </a:cubicBezTo>
                    <a:cubicBezTo>
                      <a:pt x="83" y="33"/>
                      <a:pt x="80" y="37"/>
                      <a:pt x="77" y="38"/>
                    </a:cubicBezTo>
                    <a:cubicBezTo>
                      <a:pt x="77" y="36"/>
                      <a:pt x="77" y="36"/>
                      <a:pt x="77" y="36"/>
                    </a:cubicBezTo>
                    <a:cubicBezTo>
                      <a:pt x="76" y="38"/>
                      <a:pt x="73" y="37"/>
                      <a:pt x="71" y="38"/>
                    </a:cubicBezTo>
                    <a:cubicBezTo>
                      <a:pt x="71" y="38"/>
                      <a:pt x="71" y="38"/>
                      <a:pt x="71" y="38"/>
                    </a:cubicBezTo>
                    <a:cubicBezTo>
                      <a:pt x="70" y="39"/>
                      <a:pt x="70" y="39"/>
                      <a:pt x="70" y="39"/>
                    </a:cubicBezTo>
                    <a:cubicBezTo>
                      <a:pt x="70" y="37"/>
                      <a:pt x="70" y="37"/>
                      <a:pt x="70" y="37"/>
                    </a:cubicBezTo>
                    <a:cubicBezTo>
                      <a:pt x="67" y="38"/>
                      <a:pt x="65" y="40"/>
                      <a:pt x="62" y="40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5" name="Freeform 124">
                <a:extLst>
                  <a:ext uri="{FF2B5EF4-FFF2-40B4-BE49-F238E27FC236}">
                    <a16:creationId xmlns:a16="http://schemas.microsoft.com/office/drawing/2014/main" id="{BD4B040A-9C60-491A-BB09-7A3966E1F57B}"/>
                  </a:ext>
                </a:extLst>
              </p:cNvPr>
              <p:cNvSpPr/>
              <p:nvPr/>
            </p:nvSpPr>
            <p:spPr bwMode="auto">
              <a:xfrm>
                <a:off x="8252468" y="541897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6" name="Freeform 125">
                <a:extLst>
                  <a:ext uri="{FF2B5EF4-FFF2-40B4-BE49-F238E27FC236}">
                    <a16:creationId xmlns:a16="http://schemas.microsoft.com/office/drawing/2014/main" id="{831BBFA6-3E0F-4893-8844-6D3A7873659B}"/>
                  </a:ext>
                </a:extLst>
              </p:cNvPr>
              <p:cNvSpPr/>
              <p:nvPr/>
            </p:nvSpPr>
            <p:spPr bwMode="auto">
              <a:xfrm>
                <a:off x="8817455" y="5406095"/>
                <a:ext cx="1610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lnTo>
                      <a:pt x="0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26">
                <a:extLst>
                  <a:ext uri="{FF2B5EF4-FFF2-40B4-BE49-F238E27FC236}">
                    <a16:creationId xmlns:a16="http://schemas.microsoft.com/office/drawing/2014/main" id="{A91D38F8-A4B8-4DFA-B8B0-88B1A4301947}"/>
                  </a:ext>
                </a:extLst>
              </p:cNvPr>
              <p:cNvSpPr/>
              <p:nvPr/>
            </p:nvSpPr>
            <p:spPr bwMode="auto">
              <a:xfrm>
                <a:off x="8131744" y="5407704"/>
                <a:ext cx="57947" cy="40241"/>
              </a:xfrm>
              <a:custGeom>
                <a:avLst/>
                <a:gdLst>
                  <a:gd name="T0" fmla="*/ 2 w 26"/>
                  <a:gd name="T1" fmla="*/ 13 h 18"/>
                  <a:gd name="T2" fmla="*/ 15 w 26"/>
                  <a:gd name="T3" fmla="*/ 16 h 18"/>
                  <a:gd name="T4" fmla="*/ 25 w 26"/>
                  <a:gd name="T5" fmla="*/ 6 h 18"/>
                  <a:gd name="T6" fmla="*/ 11 w 26"/>
                  <a:gd name="T7" fmla="*/ 2 h 18"/>
                  <a:gd name="T8" fmla="*/ 2 w 26"/>
                  <a:gd name="T9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6" h="18">
                    <a:moveTo>
                      <a:pt x="2" y="13"/>
                    </a:moveTo>
                    <a:cubicBezTo>
                      <a:pt x="3" y="17"/>
                      <a:pt x="9" y="18"/>
                      <a:pt x="15" y="16"/>
                    </a:cubicBezTo>
                    <a:cubicBezTo>
                      <a:pt x="22" y="14"/>
                      <a:pt x="26" y="10"/>
                      <a:pt x="25" y="6"/>
                    </a:cubicBezTo>
                    <a:cubicBezTo>
                      <a:pt x="23" y="2"/>
                      <a:pt x="17" y="0"/>
                      <a:pt x="11" y="2"/>
                    </a:cubicBezTo>
                    <a:cubicBezTo>
                      <a:pt x="5" y="4"/>
                      <a:pt x="0" y="9"/>
                      <a:pt x="2" y="13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Rectangle 127">
                <a:extLst>
                  <a:ext uri="{FF2B5EF4-FFF2-40B4-BE49-F238E27FC236}">
                    <a16:creationId xmlns:a16="http://schemas.microsoft.com/office/drawing/2014/main" id="{330F7919-A0CF-4708-8022-51A0E76BFF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44621" y="5433459"/>
                <a:ext cx="1610" cy="1610"/>
              </a:xfrm>
              <a:prstGeom prst="rect">
                <a:avLst/>
              </a:pr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9" name="Freeform 128">
                <a:extLst>
                  <a:ext uri="{FF2B5EF4-FFF2-40B4-BE49-F238E27FC236}">
                    <a16:creationId xmlns:a16="http://schemas.microsoft.com/office/drawing/2014/main" id="{FA46C238-1E27-4242-A0A5-4B81FA03B71D}"/>
                  </a:ext>
                </a:extLst>
              </p:cNvPr>
              <p:cNvSpPr/>
              <p:nvPr/>
            </p:nvSpPr>
            <p:spPr bwMode="auto">
              <a:xfrm>
                <a:off x="8144621" y="5431849"/>
                <a:ext cx="0" cy="1610"/>
              </a:xfrm>
              <a:custGeom>
                <a:avLst/>
                <a:gdLst>
                  <a:gd name="T0" fmla="*/ 0 h 1"/>
                  <a:gd name="T1" fmla="*/ 1 h 1"/>
                  <a:gd name="T2" fmla="*/ 1 h 1"/>
                  <a:gd name="T3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1"/>
                      <a:pt x="0" y="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0" name="Freeform 129">
                <a:extLst>
                  <a:ext uri="{FF2B5EF4-FFF2-40B4-BE49-F238E27FC236}">
                    <a16:creationId xmlns:a16="http://schemas.microsoft.com/office/drawing/2014/main" id="{D3FF9922-17F6-4B0B-8BA4-A8BE24689C8D}"/>
                  </a:ext>
                </a:extLst>
              </p:cNvPr>
              <p:cNvSpPr/>
              <p:nvPr/>
            </p:nvSpPr>
            <p:spPr bwMode="auto">
              <a:xfrm>
                <a:off x="8144621" y="5431849"/>
                <a:ext cx="3219" cy="1610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0 w 1"/>
                  <a:gd name="T5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1" y="0"/>
                      <a:pt x="0" y="1"/>
                    </a:cubicBezTo>
                    <a:cubicBezTo>
                      <a:pt x="1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1" name="Freeform 130">
                <a:extLst>
                  <a:ext uri="{FF2B5EF4-FFF2-40B4-BE49-F238E27FC236}">
                    <a16:creationId xmlns:a16="http://schemas.microsoft.com/office/drawing/2014/main" id="{63F870A4-D778-4B47-91CC-7645D9CA1507}"/>
                  </a:ext>
                </a:extLst>
              </p:cNvPr>
              <p:cNvSpPr/>
              <p:nvPr/>
            </p:nvSpPr>
            <p:spPr bwMode="auto">
              <a:xfrm>
                <a:off x="8151060" y="5425411"/>
                <a:ext cx="0" cy="1610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2" name="Freeform 131">
                <a:extLst>
                  <a:ext uri="{FF2B5EF4-FFF2-40B4-BE49-F238E27FC236}">
                    <a16:creationId xmlns:a16="http://schemas.microsoft.com/office/drawing/2014/main" id="{6EF03C05-B14C-477E-B236-A45C06EC9A93}"/>
                  </a:ext>
                </a:extLst>
              </p:cNvPr>
              <p:cNvSpPr/>
              <p:nvPr/>
            </p:nvSpPr>
            <p:spPr bwMode="auto">
              <a:xfrm>
                <a:off x="8120477" y="5401266"/>
                <a:ext cx="82092" cy="62776"/>
              </a:xfrm>
              <a:custGeom>
                <a:avLst/>
                <a:gdLst>
                  <a:gd name="T0" fmla="*/ 13 w 37"/>
                  <a:gd name="T1" fmla="*/ 4 h 29"/>
                  <a:gd name="T2" fmla="*/ 12 w 37"/>
                  <a:gd name="T3" fmla="*/ 5 h 29"/>
                  <a:gd name="T4" fmla="*/ 10 w 37"/>
                  <a:gd name="T5" fmla="*/ 9 h 29"/>
                  <a:gd name="T6" fmla="*/ 10 w 37"/>
                  <a:gd name="T7" fmla="*/ 10 h 29"/>
                  <a:gd name="T8" fmla="*/ 10 w 37"/>
                  <a:gd name="T9" fmla="*/ 11 h 29"/>
                  <a:gd name="T10" fmla="*/ 10 w 37"/>
                  <a:gd name="T11" fmla="*/ 14 h 29"/>
                  <a:gd name="T12" fmla="*/ 11 w 37"/>
                  <a:gd name="T13" fmla="*/ 14 h 29"/>
                  <a:gd name="T14" fmla="*/ 12 w 37"/>
                  <a:gd name="T15" fmla="*/ 14 h 29"/>
                  <a:gd name="T16" fmla="*/ 12 w 37"/>
                  <a:gd name="T17" fmla="*/ 15 h 29"/>
                  <a:gd name="T18" fmla="*/ 14 w 37"/>
                  <a:gd name="T19" fmla="*/ 15 h 29"/>
                  <a:gd name="T20" fmla="*/ 13 w 37"/>
                  <a:gd name="T21" fmla="*/ 13 h 29"/>
                  <a:gd name="T22" fmla="*/ 14 w 37"/>
                  <a:gd name="T23" fmla="*/ 11 h 29"/>
                  <a:gd name="T24" fmla="*/ 14 w 37"/>
                  <a:gd name="T25" fmla="*/ 9 h 29"/>
                  <a:gd name="T26" fmla="*/ 24 w 37"/>
                  <a:gd name="T27" fmla="*/ 8 h 29"/>
                  <a:gd name="T28" fmla="*/ 24 w 37"/>
                  <a:gd name="T29" fmla="*/ 9 h 29"/>
                  <a:gd name="T30" fmla="*/ 28 w 37"/>
                  <a:gd name="T31" fmla="*/ 8 h 29"/>
                  <a:gd name="T32" fmla="*/ 28 w 37"/>
                  <a:gd name="T33" fmla="*/ 12 h 29"/>
                  <a:gd name="T34" fmla="*/ 22 w 37"/>
                  <a:gd name="T35" fmla="*/ 18 h 29"/>
                  <a:gd name="T36" fmla="*/ 15 w 37"/>
                  <a:gd name="T37" fmla="*/ 22 h 29"/>
                  <a:gd name="T38" fmla="*/ 9 w 37"/>
                  <a:gd name="T39" fmla="*/ 16 h 29"/>
                  <a:gd name="T40" fmla="*/ 8 w 37"/>
                  <a:gd name="T41" fmla="*/ 16 h 29"/>
                  <a:gd name="T42" fmla="*/ 6 w 37"/>
                  <a:gd name="T43" fmla="*/ 17 h 29"/>
                  <a:gd name="T44" fmla="*/ 7 w 37"/>
                  <a:gd name="T45" fmla="*/ 17 h 29"/>
                  <a:gd name="T46" fmla="*/ 9 w 37"/>
                  <a:gd name="T47" fmla="*/ 15 h 29"/>
                  <a:gd name="T48" fmla="*/ 10 w 37"/>
                  <a:gd name="T49" fmla="*/ 15 h 29"/>
                  <a:gd name="T50" fmla="*/ 6 w 37"/>
                  <a:gd name="T51" fmla="*/ 16 h 29"/>
                  <a:gd name="T52" fmla="*/ 1 w 37"/>
                  <a:gd name="T53" fmla="*/ 19 h 29"/>
                  <a:gd name="T54" fmla="*/ 2 w 37"/>
                  <a:gd name="T55" fmla="*/ 20 h 29"/>
                  <a:gd name="T56" fmla="*/ 2 w 37"/>
                  <a:gd name="T57" fmla="*/ 20 h 29"/>
                  <a:gd name="T58" fmla="*/ 7 w 37"/>
                  <a:gd name="T59" fmla="*/ 21 h 29"/>
                  <a:gd name="T60" fmla="*/ 6 w 37"/>
                  <a:gd name="T61" fmla="*/ 25 h 29"/>
                  <a:gd name="T62" fmla="*/ 8 w 37"/>
                  <a:gd name="T63" fmla="*/ 24 h 29"/>
                  <a:gd name="T64" fmla="*/ 10 w 37"/>
                  <a:gd name="T65" fmla="*/ 28 h 29"/>
                  <a:gd name="T66" fmla="*/ 14 w 37"/>
                  <a:gd name="T67" fmla="*/ 27 h 29"/>
                  <a:gd name="T68" fmla="*/ 16 w 37"/>
                  <a:gd name="T69" fmla="*/ 25 h 29"/>
                  <a:gd name="T70" fmla="*/ 18 w 37"/>
                  <a:gd name="T71" fmla="*/ 26 h 29"/>
                  <a:gd name="T72" fmla="*/ 24 w 37"/>
                  <a:gd name="T73" fmla="*/ 26 h 29"/>
                  <a:gd name="T74" fmla="*/ 23 w 37"/>
                  <a:gd name="T75" fmla="*/ 21 h 29"/>
                  <a:gd name="T76" fmla="*/ 24 w 37"/>
                  <a:gd name="T77" fmla="*/ 22 h 29"/>
                  <a:gd name="T78" fmla="*/ 25 w 37"/>
                  <a:gd name="T79" fmla="*/ 23 h 29"/>
                  <a:gd name="T80" fmla="*/ 25 w 37"/>
                  <a:gd name="T81" fmla="*/ 22 h 29"/>
                  <a:gd name="T82" fmla="*/ 31 w 37"/>
                  <a:gd name="T83" fmla="*/ 17 h 29"/>
                  <a:gd name="T84" fmla="*/ 31 w 37"/>
                  <a:gd name="T85" fmla="*/ 16 h 29"/>
                  <a:gd name="T86" fmla="*/ 32 w 37"/>
                  <a:gd name="T87" fmla="*/ 14 h 29"/>
                  <a:gd name="T88" fmla="*/ 33 w 37"/>
                  <a:gd name="T89" fmla="*/ 13 h 29"/>
                  <a:gd name="T90" fmla="*/ 34 w 37"/>
                  <a:gd name="T91" fmla="*/ 8 h 29"/>
                  <a:gd name="T92" fmla="*/ 30 w 37"/>
                  <a:gd name="T93" fmla="*/ 6 h 29"/>
                  <a:gd name="T94" fmla="*/ 24 w 37"/>
                  <a:gd name="T95" fmla="*/ 4 h 29"/>
                  <a:gd name="T96" fmla="*/ 21 w 37"/>
                  <a:gd name="T97" fmla="*/ 4 h 29"/>
                  <a:gd name="T98" fmla="*/ 21 w 37"/>
                  <a:gd name="T99" fmla="*/ 5 h 29"/>
                  <a:gd name="T100" fmla="*/ 19 w 37"/>
                  <a:gd name="T101" fmla="*/ 5 h 29"/>
                  <a:gd name="T102" fmla="*/ 18 w 37"/>
                  <a:gd name="T103" fmla="*/ 5 h 29"/>
                  <a:gd name="T104" fmla="*/ 17 w 37"/>
                  <a:gd name="T105" fmla="*/ 5 h 29"/>
                  <a:gd name="T106" fmla="*/ 15 w 37"/>
                  <a:gd name="T107" fmla="*/ 5 h 29"/>
                  <a:gd name="T108" fmla="*/ 15 w 37"/>
                  <a:gd name="T109" fmla="*/ 5 h 29"/>
                  <a:gd name="T110" fmla="*/ 14 w 37"/>
                  <a:gd name="T111" fmla="*/ 6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37" h="29">
                    <a:moveTo>
                      <a:pt x="14" y="6"/>
                    </a:moveTo>
                    <a:cubicBezTo>
                      <a:pt x="13" y="4"/>
                      <a:pt x="13" y="4"/>
                      <a:pt x="13" y="4"/>
                    </a:cubicBezTo>
                    <a:cubicBezTo>
                      <a:pt x="14" y="7"/>
                      <a:pt x="12" y="5"/>
                      <a:pt x="12" y="6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0" y="5"/>
                      <a:pt x="10" y="8"/>
                      <a:pt x="10" y="10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10"/>
                      <a:pt x="11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8" y="8"/>
                      <a:pt x="10" y="11"/>
                      <a:pt x="9" y="10"/>
                    </a:cubicBezTo>
                    <a:cubicBezTo>
                      <a:pt x="9" y="10"/>
                      <a:pt x="10" y="11"/>
                      <a:pt x="10" y="11"/>
                    </a:cubicBezTo>
                    <a:cubicBezTo>
                      <a:pt x="10" y="12"/>
                      <a:pt x="10" y="13"/>
                      <a:pt x="12" y="14"/>
                    </a:cubicBezTo>
                    <a:cubicBezTo>
                      <a:pt x="11" y="14"/>
                      <a:pt x="11" y="14"/>
                      <a:pt x="10" y="14"/>
                    </a:cubicBezTo>
                    <a:cubicBezTo>
                      <a:pt x="13" y="15"/>
                      <a:pt x="12" y="14"/>
                      <a:pt x="11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2" y="15"/>
                    </a:cubicBezTo>
                    <a:cubicBezTo>
                      <a:pt x="14" y="15"/>
                      <a:pt x="13" y="15"/>
                      <a:pt x="14" y="15"/>
                    </a:cubicBezTo>
                    <a:cubicBezTo>
                      <a:pt x="14" y="15"/>
                      <a:pt x="13" y="15"/>
                      <a:pt x="12" y="14"/>
                    </a:cubicBezTo>
                    <a:cubicBezTo>
                      <a:pt x="13" y="15"/>
                      <a:pt x="12" y="13"/>
                      <a:pt x="13" y="13"/>
                    </a:cubicBezTo>
                    <a:cubicBezTo>
                      <a:pt x="11" y="9"/>
                      <a:pt x="14" y="12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0"/>
                      <a:pt x="14" y="10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7" y="11"/>
                      <a:pt x="17" y="8"/>
                      <a:pt x="19" y="10"/>
                    </a:cubicBezTo>
                    <a:cubicBezTo>
                      <a:pt x="21" y="10"/>
                      <a:pt x="21" y="13"/>
                      <a:pt x="24" y="8"/>
                    </a:cubicBezTo>
                    <a:cubicBezTo>
                      <a:pt x="23" y="9"/>
                      <a:pt x="23" y="9"/>
                      <a:pt x="23" y="9"/>
                    </a:cubicBezTo>
                    <a:cubicBezTo>
                      <a:pt x="24" y="8"/>
                      <a:pt x="24" y="10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7" y="7"/>
                      <a:pt x="25" y="10"/>
                      <a:pt x="28" y="8"/>
                    </a:cubicBezTo>
                    <a:cubicBezTo>
                      <a:pt x="28" y="10"/>
                      <a:pt x="29" y="11"/>
                      <a:pt x="29" y="13"/>
                    </a:cubicBezTo>
                    <a:cubicBezTo>
                      <a:pt x="28" y="12"/>
                      <a:pt x="28" y="12"/>
                      <a:pt x="28" y="12"/>
                    </a:cubicBezTo>
                    <a:cubicBezTo>
                      <a:pt x="29" y="15"/>
                      <a:pt x="25" y="13"/>
                      <a:pt x="25" y="14"/>
                    </a:cubicBezTo>
                    <a:cubicBezTo>
                      <a:pt x="23" y="14"/>
                      <a:pt x="25" y="20"/>
                      <a:pt x="22" y="18"/>
                    </a:cubicBezTo>
                    <a:cubicBezTo>
                      <a:pt x="20" y="15"/>
                      <a:pt x="22" y="23"/>
                      <a:pt x="20" y="20"/>
                    </a:cubicBezTo>
                    <a:cubicBezTo>
                      <a:pt x="17" y="14"/>
                      <a:pt x="17" y="18"/>
                      <a:pt x="15" y="22"/>
                    </a:cubicBezTo>
                    <a:cubicBezTo>
                      <a:pt x="13" y="19"/>
                      <a:pt x="10" y="25"/>
                      <a:pt x="10" y="20"/>
                    </a:cubicBezTo>
                    <a:cubicBezTo>
                      <a:pt x="8" y="22"/>
                      <a:pt x="10" y="16"/>
                      <a:pt x="9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1" y="15"/>
                      <a:pt x="5" y="19"/>
                      <a:pt x="8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0" y="15"/>
                      <a:pt x="4" y="19"/>
                      <a:pt x="6" y="17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5" y="18"/>
                      <a:pt x="6" y="17"/>
                      <a:pt x="7" y="17"/>
                    </a:cubicBezTo>
                    <a:cubicBezTo>
                      <a:pt x="7" y="17"/>
                      <a:pt x="5" y="18"/>
                      <a:pt x="5" y="17"/>
                    </a:cubicBezTo>
                    <a:cubicBezTo>
                      <a:pt x="9" y="16"/>
                      <a:pt x="4" y="17"/>
                      <a:pt x="9" y="15"/>
                    </a:cubicBezTo>
                    <a:cubicBezTo>
                      <a:pt x="9" y="15"/>
                      <a:pt x="11" y="15"/>
                      <a:pt x="11" y="15"/>
                    </a:cubicBezTo>
                    <a:cubicBezTo>
                      <a:pt x="11" y="15"/>
                      <a:pt x="12" y="14"/>
                      <a:pt x="10" y="15"/>
                    </a:cubicBezTo>
                    <a:cubicBezTo>
                      <a:pt x="8" y="16"/>
                      <a:pt x="6" y="16"/>
                      <a:pt x="4" y="17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4" y="17"/>
                      <a:pt x="5" y="17"/>
                      <a:pt x="4" y="17"/>
                    </a:cubicBezTo>
                    <a:cubicBezTo>
                      <a:pt x="4" y="17"/>
                      <a:pt x="2" y="18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3" y="18"/>
                      <a:pt x="2" y="19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1"/>
                      <a:pt x="5" y="19"/>
                      <a:pt x="2" y="20"/>
                    </a:cubicBezTo>
                    <a:cubicBezTo>
                      <a:pt x="3" y="21"/>
                      <a:pt x="4" y="22"/>
                      <a:pt x="5" y="23"/>
                    </a:cubicBezTo>
                    <a:cubicBezTo>
                      <a:pt x="6" y="22"/>
                      <a:pt x="5" y="23"/>
                      <a:pt x="7" y="21"/>
                    </a:cubicBezTo>
                    <a:cubicBezTo>
                      <a:pt x="5" y="23"/>
                      <a:pt x="6" y="24"/>
                      <a:pt x="6" y="24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5" y="28"/>
                      <a:pt x="8" y="22"/>
                      <a:pt x="6" y="26"/>
                    </a:cubicBezTo>
                    <a:cubicBezTo>
                      <a:pt x="8" y="23"/>
                      <a:pt x="7" y="27"/>
                      <a:pt x="8" y="2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9" y="26"/>
                      <a:pt x="10" y="28"/>
                      <a:pt x="10" y="28"/>
                    </a:cubicBezTo>
                    <a:cubicBezTo>
                      <a:pt x="11" y="26"/>
                      <a:pt x="11" y="29"/>
                      <a:pt x="12" y="26"/>
                    </a:cubicBezTo>
                    <a:cubicBezTo>
                      <a:pt x="13" y="27"/>
                      <a:pt x="13" y="28"/>
                      <a:pt x="14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27"/>
                      <a:pt x="15" y="27"/>
                      <a:pt x="16" y="25"/>
                    </a:cubicBezTo>
                    <a:cubicBezTo>
                      <a:pt x="16" y="28"/>
                      <a:pt x="16" y="27"/>
                      <a:pt x="16" y="29"/>
                    </a:cubicBezTo>
                    <a:cubicBezTo>
                      <a:pt x="17" y="27"/>
                      <a:pt x="18" y="27"/>
                      <a:pt x="18" y="26"/>
                    </a:cubicBezTo>
                    <a:cubicBezTo>
                      <a:pt x="18" y="27"/>
                      <a:pt x="18" y="25"/>
                      <a:pt x="19" y="27"/>
                    </a:cubicBezTo>
                    <a:cubicBezTo>
                      <a:pt x="20" y="22"/>
                      <a:pt x="21" y="24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5"/>
                      <a:pt x="23" y="22"/>
                      <a:pt x="23" y="21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3" y="21"/>
                      <a:pt x="24" y="23"/>
                      <a:pt x="24" y="22"/>
                    </a:cubicBezTo>
                    <a:cubicBezTo>
                      <a:pt x="24" y="23"/>
                      <a:pt x="24" y="23"/>
                      <a:pt x="24" y="23"/>
                    </a:cubicBezTo>
                    <a:cubicBezTo>
                      <a:pt x="24" y="22"/>
                      <a:pt x="26" y="24"/>
                      <a:pt x="25" y="23"/>
                    </a:cubicBezTo>
                    <a:cubicBezTo>
                      <a:pt x="26" y="23"/>
                      <a:pt x="26" y="23"/>
                      <a:pt x="26" y="23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6" y="23"/>
                      <a:pt x="26" y="24"/>
                      <a:pt x="26" y="24"/>
                    </a:cubicBezTo>
                    <a:cubicBezTo>
                      <a:pt x="29" y="24"/>
                      <a:pt x="29" y="18"/>
                      <a:pt x="31" y="17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1" y="17"/>
                      <a:pt x="31" y="17"/>
                      <a:pt x="31" y="17"/>
                    </a:cubicBezTo>
                    <a:cubicBezTo>
                      <a:pt x="33" y="17"/>
                      <a:pt x="32" y="15"/>
                      <a:pt x="32" y="14"/>
                    </a:cubicBezTo>
                    <a:cubicBezTo>
                      <a:pt x="34" y="15"/>
                      <a:pt x="34" y="15"/>
                      <a:pt x="34" y="15"/>
                    </a:cubicBezTo>
                    <a:cubicBezTo>
                      <a:pt x="32" y="14"/>
                      <a:pt x="37" y="15"/>
                      <a:pt x="33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2"/>
                      <a:pt x="33" y="10"/>
                      <a:pt x="34" y="8"/>
                    </a:cubicBezTo>
                    <a:cubicBezTo>
                      <a:pt x="30" y="8"/>
                      <a:pt x="32" y="5"/>
                      <a:pt x="29" y="6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27" y="7"/>
                      <a:pt x="27" y="4"/>
                      <a:pt x="26" y="4"/>
                    </a:cubicBezTo>
                    <a:cubicBezTo>
                      <a:pt x="25" y="3"/>
                      <a:pt x="25" y="4"/>
                      <a:pt x="24" y="4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7"/>
                      <a:pt x="23" y="0"/>
                      <a:pt x="21" y="4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4"/>
                      <a:pt x="21" y="2"/>
                      <a:pt x="21" y="5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9"/>
                      <a:pt x="19" y="2"/>
                      <a:pt x="19" y="5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19" y="5"/>
                      <a:pt x="19" y="6"/>
                      <a:pt x="18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1"/>
                      <a:pt x="17" y="5"/>
                      <a:pt x="17" y="5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6" y="5"/>
                      <a:pt x="15" y="4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4"/>
                      <a:pt x="14" y="5"/>
                      <a:pt x="14" y="6"/>
                    </a:cubicBez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3" name="Freeform 132">
                <a:extLst>
                  <a:ext uri="{FF2B5EF4-FFF2-40B4-BE49-F238E27FC236}">
                    <a16:creationId xmlns:a16="http://schemas.microsoft.com/office/drawing/2014/main" id="{F34A3EB3-B9C6-4D91-B360-8A54DE484D07}"/>
                  </a:ext>
                </a:extLst>
              </p:cNvPr>
              <p:cNvSpPr/>
              <p:nvPr/>
            </p:nvSpPr>
            <p:spPr bwMode="auto">
              <a:xfrm>
                <a:off x="8143012" y="5423801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44" name="Freeform 133">
                <a:extLst>
                  <a:ext uri="{FF2B5EF4-FFF2-40B4-BE49-F238E27FC236}">
                    <a16:creationId xmlns:a16="http://schemas.microsoft.com/office/drawing/2014/main" id="{8948A9BA-83B2-40D8-9648-3AA47EA27628}"/>
                  </a:ext>
                </a:extLst>
              </p:cNvPr>
              <p:cNvSpPr/>
              <p:nvPr/>
            </p:nvSpPr>
            <p:spPr bwMode="auto">
              <a:xfrm>
                <a:off x="8123696" y="544311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58585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32" name="chenying0907 132">
            <a:extLst>
              <a:ext uri="{FF2B5EF4-FFF2-40B4-BE49-F238E27FC236}">
                <a16:creationId xmlns:a16="http://schemas.microsoft.com/office/drawing/2014/main" id="{9C437CA5-BD94-4731-A7EE-E58F95D95624}"/>
              </a:ext>
            </a:extLst>
          </p:cNvPr>
          <p:cNvGrpSpPr/>
          <p:nvPr/>
        </p:nvGrpSpPr>
        <p:grpSpPr>
          <a:xfrm>
            <a:off x="3247071" y="1407934"/>
            <a:ext cx="628009" cy="634530"/>
            <a:chOff x="2398788" y="2959836"/>
            <a:chExt cx="1815265" cy="1833549"/>
          </a:xfrm>
          <a:solidFill>
            <a:srgbClr val="005188"/>
          </a:solidFill>
        </p:grpSpPr>
        <p:sp>
          <p:nvSpPr>
            <p:cNvPr id="133" name="椭圆 31">
              <a:extLst>
                <a:ext uri="{FF2B5EF4-FFF2-40B4-BE49-F238E27FC236}">
                  <a16:creationId xmlns:a16="http://schemas.microsoft.com/office/drawing/2014/main" id="{CC1640AF-FA4D-4A75-8CD3-1EB633A25435}"/>
                </a:ext>
              </a:extLst>
            </p:cNvPr>
            <p:cNvSpPr/>
            <p:nvPr/>
          </p:nvSpPr>
          <p:spPr>
            <a:xfrm rot="15654318">
              <a:off x="2389646" y="2968978"/>
              <a:ext cx="1833549" cy="181526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noFill/>
            <a:ln w="25400" cap="rnd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34" name="chenying0907 134">
              <a:extLst>
                <a:ext uri="{FF2B5EF4-FFF2-40B4-BE49-F238E27FC236}">
                  <a16:creationId xmlns:a16="http://schemas.microsoft.com/office/drawing/2014/main" id="{FC3207D0-ADA3-43A7-8C05-C24C95D000BA}"/>
                </a:ext>
              </a:extLst>
            </p:cNvPr>
            <p:cNvGrpSpPr/>
            <p:nvPr/>
          </p:nvGrpSpPr>
          <p:grpSpPr>
            <a:xfrm>
              <a:off x="2950486" y="3555563"/>
              <a:ext cx="628012" cy="643711"/>
              <a:chOff x="3282950" y="1154113"/>
              <a:chExt cx="698501" cy="715963"/>
            </a:xfrm>
            <a:grpFill/>
          </p:grpSpPr>
          <p:sp>
            <p:nvSpPr>
              <p:cNvPr id="135" name="chenying0907 905">
                <a:extLst>
                  <a:ext uri="{FF2B5EF4-FFF2-40B4-BE49-F238E27FC236}">
                    <a16:creationId xmlns:a16="http://schemas.microsoft.com/office/drawing/2014/main" id="{F00564AB-508E-4B3D-92AF-CB38E6118D38}"/>
                  </a:ext>
                </a:extLst>
              </p:cNvPr>
              <p:cNvSpPr/>
              <p:nvPr/>
            </p:nvSpPr>
            <p:spPr bwMode="auto">
              <a:xfrm>
                <a:off x="3324225" y="1268413"/>
                <a:ext cx="55563" cy="153988"/>
              </a:xfrm>
              <a:custGeom>
                <a:avLst/>
                <a:gdLst/>
                <a:ahLst/>
                <a:cxnLst>
                  <a:cxn ang="0">
                    <a:pos x="96" y="3"/>
                  </a:cxn>
                  <a:cxn ang="0">
                    <a:pos x="96" y="3"/>
                  </a:cxn>
                  <a:cxn ang="0">
                    <a:pos x="86" y="18"/>
                  </a:cxn>
                  <a:cxn ang="0">
                    <a:pos x="77" y="35"/>
                  </a:cxn>
                  <a:cxn ang="0">
                    <a:pos x="70" y="51"/>
                  </a:cxn>
                  <a:cxn ang="0">
                    <a:pos x="63" y="69"/>
                  </a:cxn>
                  <a:cxn ang="0">
                    <a:pos x="50" y="104"/>
                  </a:cxn>
                  <a:cxn ang="0">
                    <a:pos x="39" y="138"/>
                  </a:cxn>
                  <a:cxn ang="0">
                    <a:pos x="39" y="138"/>
                  </a:cxn>
                  <a:cxn ang="0">
                    <a:pos x="27" y="174"/>
                  </a:cxn>
                  <a:cxn ang="0">
                    <a:pos x="15" y="210"/>
                  </a:cxn>
                  <a:cxn ang="0">
                    <a:pos x="10" y="229"/>
                  </a:cxn>
                  <a:cxn ang="0">
                    <a:pos x="5" y="247"/>
                  </a:cxn>
                  <a:cxn ang="0">
                    <a:pos x="2" y="266"/>
                  </a:cxn>
                  <a:cxn ang="0">
                    <a:pos x="0" y="285"/>
                  </a:cxn>
                  <a:cxn ang="0">
                    <a:pos x="0" y="285"/>
                  </a:cxn>
                  <a:cxn ang="0">
                    <a:pos x="1" y="287"/>
                  </a:cxn>
                  <a:cxn ang="0">
                    <a:pos x="2" y="288"/>
                  </a:cxn>
                  <a:cxn ang="0">
                    <a:pos x="3" y="289"/>
                  </a:cxn>
                  <a:cxn ang="0">
                    <a:pos x="5" y="290"/>
                  </a:cxn>
                  <a:cxn ang="0">
                    <a:pos x="6" y="289"/>
                  </a:cxn>
                  <a:cxn ang="0">
                    <a:pos x="8" y="288"/>
                  </a:cxn>
                  <a:cxn ang="0">
                    <a:pos x="9" y="287"/>
                  </a:cxn>
                  <a:cxn ang="0">
                    <a:pos x="10" y="285"/>
                  </a:cxn>
                  <a:cxn ang="0">
                    <a:pos x="10" y="285"/>
                  </a:cxn>
                  <a:cxn ang="0">
                    <a:pos x="11" y="266"/>
                  </a:cxn>
                  <a:cxn ang="0">
                    <a:pos x="15" y="247"/>
                  </a:cxn>
                  <a:cxn ang="0">
                    <a:pos x="19" y="230"/>
                  </a:cxn>
                  <a:cxn ang="0">
                    <a:pos x="25" y="211"/>
                  </a:cxn>
                  <a:cxn ang="0">
                    <a:pos x="36" y="176"/>
                  </a:cxn>
                  <a:cxn ang="0">
                    <a:pos x="48" y="141"/>
                  </a:cxn>
                  <a:cxn ang="0">
                    <a:pos x="48" y="141"/>
                  </a:cxn>
                  <a:cxn ang="0">
                    <a:pos x="60" y="107"/>
                  </a:cxn>
                  <a:cxn ang="0">
                    <a:pos x="71" y="72"/>
                  </a:cxn>
                  <a:cxn ang="0">
                    <a:pos x="78" y="55"/>
                  </a:cxn>
                  <a:cxn ang="0">
                    <a:pos x="86" y="39"/>
                  </a:cxn>
                  <a:cxn ang="0">
                    <a:pos x="94" y="22"/>
                  </a:cxn>
                  <a:cxn ang="0">
                    <a:pos x="104" y="8"/>
                  </a:cxn>
                  <a:cxn ang="0">
                    <a:pos x="104" y="8"/>
                  </a:cxn>
                  <a:cxn ang="0">
                    <a:pos x="105" y="6"/>
                  </a:cxn>
                  <a:cxn ang="0">
                    <a:pos x="104" y="4"/>
                  </a:cxn>
                  <a:cxn ang="0">
                    <a:pos x="104" y="3"/>
                  </a:cxn>
                  <a:cxn ang="0">
                    <a:pos x="102" y="2"/>
                  </a:cxn>
                  <a:cxn ang="0">
                    <a:pos x="99" y="0"/>
                  </a:cxn>
                  <a:cxn ang="0">
                    <a:pos x="97" y="2"/>
                  </a:cxn>
                  <a:cxn ang="0">
                    <a:pos x="96" y="3"/>
                  </a:cxn>
                  <a:cxn ang="0">
                    <a:pos x="96" y="3"/>
                  </a:cxn>
                </a:cxnLst>
                <a:rect l="0" t="0" r="r" b="b"/>
                <a:pathLst>
                  <a:path w="105" h="290">
                    <a:moveTo>
                      <a:pt x="96" y="3"/>
                    </a:moveTo>
                    <a:lnTo>
                      <a:pt x="96" y="3"/>
                    </a:lnTo>
                    <a:lnTo>
                      <a:pt x="86" y="18"/>
                    </a:lnTo>
                    <a:lnTo>
                      <a:pt x="77" y="35"/>
                    </a:lnTo>
                    <a:lnTo>
                      <a:pt x="70" y="51"/>
                    </a:lnTo>
                    <a:lnTo>
                      <a:pt x="63" y="69"/>
                    </a:lnTo>
                    <a:lnTo>
                      <a:pt x="50" y="104"/>
                    </a:lnTo>
                    <a:lnTo>
                      <a:pt x="39" y="138"/>
                    </a:lnTo>
                    <a:lnTo>
                      <a:pt x="39" y="138"/>
                    </a:lnTo>
                    <a:lnTo>
                      <a:pt x="27" y="174"/>
                    </a:lnTo>
                    <a:lnTo>
                      <a:pt x="15" y="210"/>
                    </a:lnTo>
                    <a:lnTo>
                      <a:pt x="10" y="229"/>
                    </a:lnTo>
                    <a:lnTo>
                      <a:pt x="5" y="247"/>
                    </a:lnTo>
                    <a:lnTo>
                      <a:pt x="2" y="266"/>
                    </a:lnTo>
                    <a:lnTo>
                      <a:pt x="0" y="285"/>
                    </a:lnTo>
                    <a:lnTo>
                      <a:pt x="0" y="285"/>
                    </a:lnTo>
                    <a:lnTo>
                      <a:pt x="1" y="287"/>
                    </a:lnTo>
                    <a:lnTo>
                      <a:pt x="2" y="288"/>
                    </a:lnTo>
                    <a:lnTo>
                      <a:pt x="3" y="289"/>
                    </a:lnTo>
                    <a:lnTo>
                      <a:pt x="5" y="290"/>
                    </a:lnTo>
                    <a:lnTo>
                      <a:pt x="6" y="289"/>
                    </a:lnTo>
                    <a:lnTo>
                      <a:pt x="8" y="288"/>
                    </a:lnTo>
                    <a:lnTo>
                      <a:pt x="9" y="287"/>
                    </a:lnTo>
                    <a:lnTo>
                      <a:pt x="10" y="285"/>
                    </a:lnTo>
                    <a:lnTo>
                      <a:pt x="10" y="285"/>
                    </a:lnTo>
                    <a:lnTo>
                      <a:pt x="11" y="266"/>
                    </a:lnTo>
                    <a:lnTo>
                      <a:pt x="15" y="247"/>
                    </a:lnTo>
                    <a:lnTo>
                      <a:pt x="19" y="230"/>
                    </a:lnTo>
                    <a:lnTo>
                      <a:pt x="25" y="211"/>
                    </a:lnTo>
                    <a:lnTo>
                      <a:pt x="36" y="176"/>
                    </a:lnTo>
                    <a:lnTo>
                      <a:pt x="48" y="141"/>
                    </a:lnTo>
                    <a:lnTo>
                      <a:pt x="48" y="141"/>
                    </a:lnTo>
                    <a:lnTo>
                      <a:pt x="60" y="107"/>
                    </a:lnTo>
                    <a:lnTo>
                      <a:pt x="71" y="72"/>
                    </a:lnTo>
                    <a:lnTo>
                      <a:pt x="78" y="55"/>
                    </a:lnTo>
                    <a:lnTo>
                      <a:pt x="86" y="39"/>
                    </a:lnTo>
                    <a:lnTo>
                      <a:pt x="94" y="22"/>
                    </a:lnTo>
                    <a:lnTo>
                      <a:pt x="104" y="8"/>
                    </a:lnTo>
                    <a:lnTo>
                      <a:pt x="104" y="8"/>
                    </a:lnTo>
                    <a:lnTo>
                      <a:pt x="105" y="6"/>
                    </a:lnTo>
                    <a:lnTo>
                      <a:pt x="104" y="4"/>
                    </a:lnTo>
                    <a:lnTo>
                      <a:pt x="104" y="3"/>
                    </a:lnTo>
                    <a:lnTo>
                      <a:pt x="102" y="2"/>
                    </a:lnTo>
                    <a:lnTo>
                      <a:pt x="99" y="0"/>
                    </a:lnTo>
                    <a:lnTo>
                      <a:pt x="97" y="2"/>
                    </a:lnTo>
                    <a:lnTo>
                      <a:pt x="96" y="3"/>
                    </a:lnTo>
                    <a:lnTo>
                      <a:pt x="96" y="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6" name="chenying0907 906">
                <a:extLst>
                  <a:ext uri="{FF2B5EF4-FFF2-40B4-BE49-F238E27FC236}">
                    <a16:creationId xmlns:a16="http://schemas.microsoft.com/office/drawing/2014/main" id="{A2949E39-B1E0-4A1D-925D-1DE1B2BC78C0}"/>
                  </a:ext>
                </a:extLst>
              </p:cNvPr>
              <p:cNvSpPr/>
              <p:nvPr/>
            </p:nvSpPr>
            <p:spPr bwMode="auto">
              <a:xfrm>
                <a:off x="3325813" y="1239838"/>
                <a:ext cx="88900" cy="280988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52" y="37"/>
                  </a:cxn>
                  <a:cxn ang="0">
                    <a:pos x="143" y="70"/>
                  </a:cxn>
                  <a:cxn ang="0">
                    <a:pos x="121" y="134"/>
                  </a:cxn>
                  <a:cxn ang="0">
                    <a:pos x="108" y="168"/>
                  </a:cxn>
                  <a:cxn ang="0">
                    <a:pos x="82" y="235"/>
                  </a:cxn>
                  <a:cxn ang="0">
                    <a:pos x="68" y="268"/>
                  </a:cxn>
                  <a:cxn ang="0">
                    <a:pos x="58" y="301"/>
                  </a:cxn>
                  <a:cxn ang="0">
                    <a:pos x="38" y="399"/>
                  </a:cxn>
                  <a:cxn ang="0">
                    <a:pos x="35" y="416"/>
                  </a:cxn>
                  <a:cxn ang="0">
                    <a:pos x="26" y="446"/>
                  </a:cxn>
                  <a:cxn ang="0">
                    <a:pos x="20" y="461"/>
                  </a:cxn>
                  <a:cxn ang="0">
                    <a:pos x="11" y="492"/>
                  </a:cxn>
                  <a:cxn ang="0">
                    <a:pos x="2" y="522"/>
                  </a:cxn>
                  <a:cxn ang="0">
                    <a:pos x="0" y="524"/>
                  </a:cxn>
                  <a:cxn ang="0">
                    <a:pos x="1" y="528"/>
                  </a:cxn>
                  <a:cxn ang="0">
                    <a:pos x="1" y="529"/>
                  </a:cxn>
                  <a:cxn ang="0">
                    <a:pos x="3" y="531"/>
                  </a:cxn>
                  <a:cxn ang="0">
                    <a:pos x="7" y="531"/>
                  </a:cxn>
                  <a:cxn ang="0">
                    <a:pos x="9" y="529"/>
                  </a:cxn>
                  <a:cxn ang="0">
                    <a:pos x="18" y="505"/>
                  </a:cxn>
                  <a:cxn ang="0">
                    <a:pos x="23" y="480"/>
                  </a:cxn>
                  <a:cxn ang="0">
                    <a:pos x="29" y="462"/>
                  </a:cxn>
                  <a:cxn ang="0">
                    <a:pos x="41" y="428"/>
                  </a:cxn>
                  <a:cxn ang="0">
                    <a:pos x="46" y="410"/>
                  </a:cxn>
                  <a:cxn ang="0">
                    <a:pos x="59" y="341"/>
                  </a:cxn>
                  <a:cxn ang="0">
                    <a:pos x="71" y="288"/>
                  </a:cxn>
                  <a:cxn ang="0">
                    <a:pos x="77" y="271"/>
                  </a:cxn>
                  <a:cxn ang="0">
                    <a:pos x="105" y="200"/>
                  </a:cxn>
                  <a:cxn ang="0">
                    <a:pos x="132" y="129"/>
                  </a:cxn>
                  <a:cxn ang="0">
                    <a:pos x="143" y="98"/>
                  </a:cxn>
                  <a:cxn ang="0">
                    <a:pos x="158" y="51"/>
                  </a:cxn>
                  <a:cxn ang="0">
                    <a:pos x="164" y="20"/>
                  </a:cxn>
                  <a:cxn ang="0">
                    <a:pos x="166" y="4"/>
                  </a:cxn>
                  <a:cxn ang="0">
                    <a:pos x="164" y="1"/>
                  </a:cxn>
                  <a:cxn ang="0">
                    <a:pos x="161" y="0"/>
                  </a:cxn>
                  <a:cxn ang="0">
                    <a:pos x="158" y="1"/>
                  </a:cxn>
                  <a:cxn ang="0">
                    <a:pos x="156" y="4"/>
                  </a:cxn>
                </a:cxnLst>
                <a:rect l="0" t="0" r="r" b="b"/>
                <a:pathLst>
                  <a:path w="166" h="531">
                    <a:moveTo>
                      <a:pt x="156" y="4"/>
                    </a:moveTo>
                    <a:lnTo>
                      <a:pt x="156" y="4"/>
                    </a:lnTo>
                    <a:lnTo>
                      <a:pt x="155" y="20"/>
                    </a:lnTo>
                    <a:lnTo>
                      <a:pt x="152" y="37"/>
                    </a:lnTo>
                    <a:lnTo>
                      <a:pt x="148" y="53"/>
                    </a:lnTo>
                    <a:lnTo>
                      <a:pt x="143" y="70"/>
                    </a:lnTo>
                    <a:lnTo>
                      <a:pt x="132" y="103"/>
                    </a:lnTo>
                    <a:lnTo>
                      <a:pt x="121" y="134"/>
                    </a:lnTo>
                    <a:lnTo>
                      <a:pt x="121" y="134"/>
                    </a:lnTo>
                    <a:lnTo>
                      <a:pt x="108" y="168"/>
                    </a:lnTo>
                    <a:lnTo>
                      <a:pt x="95" y="202"/>
                    </a:lnTo>
                    <a:lnTo>
                      <a:pt x="82" y="235"/>
                    </a:lnTo>
                    <a:lnTo>
                      <a:pt x="68" y="268"/>
                    </a:lnTo>
                    <a:lnTo>
                      <a:pt x="68" y="268"/>
                    </a:lnTo>
                    <a:lnTo>
                      <a:pt x="63" y="285"/>
                    </a:lnTo>
                    <a:lnTo>
                      <a:pt x="58" y="301"/>
                    </a:lnTo>
                    <a:lnTo>
                      <a:pt x="51" y="333"/>
                    </a:lnTo>
                    <a:lnTo>
                      <a:pt x="38" y="399"/>
                    </a:lnTo>
                    <a:lnTo>
                      <a:pt x="38" y="399"/>
                    </a:lnTo>
                    <a:lnTo>
                      <a:pt x="35" y="416"/>
                    </a:lnTo>
                    <a:lnTo>
                      <a:pt x="31" y="431"/>
                    </a:lnTo>
                    <a:lnTo>
                      <a:pt x="26" y="446"/>
                    </a:lnTo>
                    <a:lnTo>
                      <a:pt x="20" y="461"/>
                    </a:lnTo>
                    <a:lnTo>
                      <a:pt x="20" y="461"/>
                    </a:lnTo>
                    <a:lnTo>
                      <a:pt x="15" y="476"/>
                    </a:lnTo>
                    <a:lnTo>
                      <a:pt x="11" y="492"/>
                    </a:lnTo>
                    <a:lnTo>
                      <a:pt x="7" y="507"/>
                    </a:lnTo>
                    <a:lnTo>
                      <a:pt x="2" y="522"/>
                    </a:lnTo>
                    <a:lnTo>
                      <a:pt x="2" y="522"/>
                    </a:lnTo>
                    <a:lnTo>
                      <a:pt x="0" y="524"/>
                    </a:lnTo>
                    <a:lnTo>
                      <a:pt x="0" y="526"/>
                    </a:lnTo>
                    <a:lnTo>
                      <a:pt x="1" y="528"/>
                    </a:lnTo>
                    <a:lnTo>
                      <a:pt x="1" y="528"/>
                    </a:lnTo>
                    <a:lnTo>
                      <a:pt x="1" y="529"/>
                    </a:lnTo>
                    <a:lnTo>
                      <a:pt x="1" y="529"/>
                    </a:lnTo>
                    <a:lnTo>
                      <a:pt x="3" y="531"/>
                    </a:lnTo>
                    <a:lnTo>
                      <a:pt x="5" y="531"/>
                    </a:lnTo>
                    <a:lnTo>
                      <a:pt x="7" y="531"/>
                    </a:lnTo>
                    <a:lnTo>
                      <a:pt x="9" y="529"/>
                    </a:lnTo>
                    <a:lnTo>
                      <a:pt x="9" y="529"/>
                    </a:lnTo>
                    <a:lnTo>
                      <a:pt x="13" y="517"/>
                    </a:lnTo>
                    <a:lnTo>
                      <a:pt x="18" y="505"/>
                    </a:lnTo>
                    <a:lnTo>
                      <a:pt x="20" y="492"/>
                    </a:lnTo>
                    <a:lnTo>
                      <a:pt x="23" y="480"/>
                    </a:lnTo>
                    <a:lnTo>
                      <a:pt x="23" y="480"/>
                    </a:lnTo>
                    <a:lnTo>
                      <a:pt x="29" y="462"/>
                    </a:lnTo>
                    <a:lnTo>
                      <a:pt x="35" y="446"/>
                    </a:lnTo>
                    <a:lnTo>
                      <a:pt x="41" y="428"/>
                    </a:lnTo>
                    <a:lnTo>
                      <a:pt x="46" y="410"/>
                    </a:lnTo>
                    <a:lnTo>
                      <a:pt x="46" y="410"/>
                    </a:lnTo>
                    <a:lnTo>
                      <a:pt x="53" y="375"/>
                    </a:lnTo>
                    <a:lnTo>
                      <a:pt x="59" y="341"/>
                    </a:lnTo>
                    <a:lnTo>
                      <a:pt x="67" y="305"/>
                    </a:lnTo>
                    <a:lnTo>
                      <a:pt x="71" y="288"/>
                    </a:lnTo>
                    <a:lnTo>
                      <a:pt x="77" y="271"/>
                    </a:lnTo>
                    <a:lnTo>
                      <a:pt x="77" y="271"/>
                    </a:lnTo>
                    <a:lnTo>
                      <a:pt x="91" y="235"/>
                    </a:lnTo>
                    <a:lnTo>
                      <a:pt x="105" y="200"/>
                    </a:lnTo>
                    <a:lnTo>
                      <a:pt x="120" y="165"/>
                    </a:lnTo>
                    <a:lnTo>
                      <a:pt x="132" y="129"/>
                    </a:lnTo>
                    <a:lnTo>
                      <a:pt x="132" y="129"/>
                    </a:lnTo>
                    <a:lnTo>
                      <a:pt x="143" y="98"/>
                    </a:lnTo>
                    <a:lnTo>
                      <a:pt x="154" y="67"/>
                    </a:lnTo>
                    <a:lnTo>
                      <a:pt x="158" y="51"/>
                    </a:lnTo>
                    <a:lnTo>
                      <a:pt x="162" y="36"/>
                    </a:lnTo>
                    <a:lnTo>
                      <a:pt x="164" y="20"/>
                    </a:lnTo>
                    <a:lnTo>
                      <a:pt x="166" y="4"/>
                    </a:lnTo>
                    <a:lnTo>
                      <a:pt x="166" y="4"/>
                    </a:lnTo>
                    <a:lnTo>
                      <a:pt x="165" y="2"/>
                    </a:lnTo>
                    <a:lnTo>
                      <a:pt x="164" y="1"/>
                    </a:lnTo>
                    <a:lnTo>
                      <a:pt x="163" y="0"/>
                    </a:lnTo>
                    <a:lnTo>
                      <a:pt x="161" y="0"/>
                    </a:lnTo>
                    <a:lnTo>
                      <a:pt x="160" y="0"/>
                    </a:lnTo>
                    <a:lnTo>
                      <a:pt x="158" y="1"/>
                    </a:lnTo>
                    <a:lnTo>
                      <a:pt x="157" y="2"/>
                    </a:lnTo>
                    <a:lnTo>
                      <a:pt x="156" y="4"/>
                    </a:lnTo>
                    <a:lnTo>
                      <a:pt x="156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7" name="chenying0907 907">
                <a:extLst>
                  <a:ext uri="{FF2B5EF4-FFF2-40B4-BE49-F238E27FC236}">
                    <a16:creationId xmlns:a16="http://schemas.microsoft.com/office/drawing/2014/main" id="{FF6D06E8-05FE-4442-B0D3-5E1C7F83571D}"/>
                  </a:ext>
                </a:extLst>
              </p:cNvPr>
              <p:cNvSpPr/>
              <p:nvPr/>
            </p:nvSpPr>
            <p:spPr bwMode="auto">
              <a:xfrm>
                <a:off x="3338513" y="1404938"/>
                <a:ext cx="58738" cy="168275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99" y="4"/>
                  </a:cxn>
                  <a:cxn ang="0">
                    <a:pos x="98" y="14"/>
                  </a:cxn>
                  <a:cxn ang="0">
                    <a:pos x="97" y="23"/>
                  </a:cxn>
                  <a:cxn ang="0">
                    <a:pos x="92" y="43"/>
                  </a:cxn>
                  <a:cxn ang="0">
                    <a:pos x="79" y="81"/>
                  </a:cxn>
                  <a:cxn ang="0">
                    <a:pos x="79" y="81"/>
                  </a:cxn>
                  <a:cxn ang="0">
                    <a:pos x="73" y="103"/>
                  </a:cxn>
                  <a:cxn ang="0">
                    <a:pos x="68" y="125"/>
                  </a:cxn>
                  <a:cxn ang="0">
                    <a:pos x="57" y="169"/>
                  </a:cxn>
                  <a:cxn ang="0">
                    <a:pos x="57" y="169"/>
                  </a:cxn>
                  <a:cxn ang="0">
                    <a:pos x="51" y="188"/>
                  </a:cxn>
                  <a:cxn ang="0">
                    <a:pos x="43" y="205"/>
                  </a:cxn>
                  <a:cxn ang="0">
                    <a:pos x="35" y="223"/>
                  </a:cxn>
                  <a:cxn ang="0">
                    <a:pos x="26" y="239"/>
                  </a:cxn>
                  <a:cxn ang="0">
                    <a:pos x="17" y="257"/>
                  </a:cxn>
                  <a:cxn ang="0">
                    <a:pos x="10" y="274"/>
                  </a:cxn>
                  <a:cxn ang="0">
                    <a:pos x="4" y="293"/>
                  </a:cxn>
                  <a:cxn ang="0">
                    <a:pos x="1" y="302"/>
                  </a:cxn>
                  <a:cxn ang="0">
                    <a:pos x="0" y="313"/>
                  </a:cxn>
                  <a:cxn ang="0">
                    <a:pos x="0" y="313"/>
                  </a:cxn>
                  <a:cxn ang="0">
                    <a:pos x="0" y="314"/>
                  </a:cxn>
                  <a:cxn ang="0">
                    <a:pos x="1" y="316"/>
                  </a:cxn>
                  <a:cxn ang="0">
                    <a:pos x="2" y="317"/>
                  </a:cxn>
                  <a:cxn ang="0">
                    <a:pos x="4" y="317"/>
                  </a:cxn>
                  <a:cxn ang="0">
                    <a:pos x="7" y="316"/>
                  </a:cxn>
                  <a:cxn ang="0">
                    <a:pos x="9" y="314"/>
                  </a:cxn>
                  <a:cxn ang="0">
                    <a:pos x="9" y="313"/>
                  </a:cxn>
                  <a:cxn ang="0">
                    <a:pos x="9" y="313"/>
                  </a:cxn>
                  <a:cxn ang="0">
                    <a:pos x="11" y="302"/>
                  </a:cxn>
                  <a:cxn ang="0">
                    <a:pos x="13" y="292"/>
                  </a:cxn>
                  <a:cxn ang="0">
                    <a:pos x="19" y="273"/>
                  </a:cxn>
                  <a:cxn ang="0">
                    <a:pos x="28" y="255"/>
                  </a:cxn>
                  <a:cxn ang="0">
                    <a:pos x="36" y="237"/>
                  </a:cxn>
                  <a:cxn ang="0">
                    <a:pos x="45" y="220"/>
                  </a:cxn>
                  <a:cxn ang="0">
                    <a:pos x="54" y="201"/>
                  </a:cxn>
                  <a:cxn ang="0">
                    <a:pos x="62" y="182"/>
                  </a:cxn>
                  <a:cxn ang="0">
                    <a:pos x="68" y="164"/>
                  </a:cxn>
                  <a:cxn ang="0">
                    <a:pos x="68" y="164"/>
                  </a:cxn>
                  <a:cxn ang="0">
                    <a:pos x="79" y="119"/>
                  </a:cxn>
                  <a:cxn ang="0">
                    <a:pos x="91" y="76"/>
                  </a:cxn>
                  <a:cxn ang="0">
                    <a:pos x="91" y="76"/>
                  </a:cxn>
                  <a:cxn ang="0">
                    <a:pos x="102" y="40"/>
                  </a:cxn>
                  <a:cxn ang="0">
                    <a:pos x="106" y="22"/>
                  </a:cxn>
                  <a:cxn ang="0">
                    <a:pos x="109" y="4"/>
                  </a:cxn>
                  <a:cxn ang="0">
                    <a:pos x="109" y="4"/>
                  </a:cxn>
                  <a:cxn ang="0">
                    <a:pos x="108" y="2"/>
                  </a:cxn>
                  <a:cxn ang="0">
                    <a:pos x="107" y="1"/>
                  </a:cxn>
                  <a:cxn ang="0">
                    <a:pos x="106" y="0"/>
                  </a:cxn>
                  <a:cxn ang="0">
                    <a:pos x="104" y="0"/>
                  </a:cxn>
                  <a:cxn ang="0">
                    <a:pos x="101" y="1"/>
                  </a:cxn>
                  <a:cxn ang="0">
                    <a:pos x="100" y="2"/>
                  </a:cxn>
                  <a:cxn ang="0">
                    <a:pos x="99" y="4"/>
                  </a:cxn>
                  <a:cxn ang="0">
                    <a:pos x="99" y="4"/>
                  </a:cxn>
                </a:cxnLst>
                <a:rect l="0" t="0" r="r" b="b"/>
                <a:pathLst>
                  <a:path w="109" h="317">
                    <a:moveTo>
                      <a:pt x="99" y="4"/>
                    </a:moveTo>
                    <a:lnTo>
                      <a:pt x="99" y="4"/>
                    </a:lnTo>
                    <a:lnTo>
                      <a:pt x="98" y="14"/>
                    </a:lnTo>
                    <a:lnTo>
                      <a:pt x="97" y="23"/>
                    </a:lnTo>
                    <a:lnTo>
                      <a:pt x="92" y="43"/>
                    </a:lnTo>
                    <a:lnTo>
                      <a:pt x="79" y="81"/>
                    </a:lnTo>
                    <a:lnTo>
                      <a:pt x="79" y="81"/>
                    </a:lnTo>
                    <a:lnTo>
                      <a:pt x="73" y="103"/>
                    </a:lnTo>
                    <a:lnTo>
                      <a:pt x="68" y="125"/>
                    </a:lnTo>
                    <a:lnTo>
                      <a:pt x="57" y="169"/>
                    </a:lnTo>
                    <a:lnTo>
                      <a:pt x="57" y="169"/>
                    </a:lnTo>
                    <a:lnTo>
                      <a:pt x="51" y="188"/>
                    </a:lnTo>
                    <a:lnTo>
                      <a:pt x="43" y="205"/>
                    </a:lnTo>
                    <a:lnTo>
                      <a:pt x="35" y="223"/>
                    </a:lnTo>
                    <a:lnTo>
                      <a:pt x="26" y="239"/>
                    </a:lnTo>
                    <a:lnTo>
                      <a:pt x="17" y="257"/>
                    </a:lnTo>
                    <a:lnTo>
                      <a:pt x="10" y="274"/>
                    </a:lnTo>
                    <a:lnTo>
                      <a:pt x="4" y="293"/>
                    </a:lnTo>
                    <a:lnTo>
                      <a:pt x="1" y="302"/>
                    </a:lnTo>
                    <a:lnTo>
                      <a:pt x="0" y="313"/>
                    </a:lnTo>
                    <a:lnTo>
                      <a:pt x="0" y="313"/>
                    </a:lnTo>
                    <a:lnTo>
                      <a:pt x="0" y="314"/>
                    </a:lnTo>
                    <a:lnTo>
                      <a:pt x="1" y="316"/>
                    </a:lnTo>
                    <a:lnTo>
                      <a:pt x="2" y="317"/>
                    </a:lnTo>
                    <a:lnTo>
                      <a:pt x="4" y="317"/>
                    </a:lnTo>
                    <a:lnTo>
                      <a:pt x="7" y="316"/>
                    </a:lnTo>
                    <a:lnTo>
                      <a:pt x="9" y="314"/>
                    </a:lnTo>
                    <a:lnTo>
                      <a:pt x="9" y="313"/>
                    </a:lnTo>
                    <a:lnTo>
                      <a:pt x="9" y="313"/>
                    </a:lnTo>
                    <a:lnTo>
                      <a:pt x="11" y="302"/>
                    </a:lnTo>
                    <a:lnTo>
                      <a:pt x="13" y="292"/>
                    </a:lnTo>
                    <a:lnTo>
                      <a:pt x="19" y="273"/>
                    </a:lnTo>
                    <a:lnTo>
                      <a:pt x="28" y="255"/>
                    </a:lnTo>
                    <a:lnTo>
                      <a:pt x="36" y="237"/>
                    </a:lnTo>
                    <a:lnTo>
                      <a:pt x="45" y="220"/>
                    </a:lnTo>
                    <a:lnTo>
                      <a:pt x="54" y="201"/>
                    </a:lnTo>
                    <a:lnTo>
                      <a:pt x="62" y="182"/>
                    </a:lnTo>
                    <a:lnTo>
                      <a:pt x="68" y="164"/>
                    </a:lnTo>
                    <a:lnTo>
                      <a:pt x="68" y="164"/>
                    </a:lnTo>
                    <a:lnTo>
                      <a:pt x="79" y="119"/>
                    </a:lnTo>
                    <a:lnTo>
                      <a:pt x="91" y="76"/>
                    </a:lnTo>
                    <a:lnTo>
                      <a:pt x="91" y="76"/>
                    </a:lnTo>
                    <a:lnTo>
                      <a:pt x="102" y="40"/>
                    </a:lnTo>
                    <a:lnTo>
                      <a:pt x="106" y="22"/>
                    </a:lnTo>
                    <a:lnTo>
                      <a:pt x="109" y="4"/>
                    </a:lnTo>
                    <a:lnTo>
                      <a:pt x="109" y="4"/>
                    </a:lnTo>
                    <a:lnTo>
                      <a:pt x="108" y="2"/>
                    </a:lnTo>
                    <a:lnTo>
                      <a:pt x="107" y="1"/>
                    </a:lnTo>
                    <a:lnTo>
                      <a:pt x="106" y="0"/>
                    </a:lnTo>
                    <a:lnTo>
                      <a:pt x="104" y="0"/>
                    </a:lnTo>
                    <a:lnTo>
                      <a:pt x="101" y="1"/>
                    </a:lnTo>
                    <a:lnTo>
                      <a:pt x="100" y="2"/>
                    </a:lnTo>
                    <a:lnTo>
                      <a:pt x="99" y="4"/>
                    </a:lnTo>
                    <a:lnTo>
                      <a:pt x="99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8" name="chenying0907 908">
                <a:extLst>
                  <a:ext uri="{FF2B5EF4-FFF2-40B4-BE49-F238E27FC236}">
                    <a16:creationId xmlns:a16="http://schemas.microsoft.com/office/drawing/2014/main" id="{91B5791E-A931-4B61-9D5E-939BFC746EE9}"/>
                  </a:ext>
                </a:extLst>
              </p:cNvPr>
              <p:cNvSpPr/>
              <p:nvPr/>
            </p:nvSpPr>
            <p:spPr bwMode="auto">
              <a:xfrm>
                <a:off x="3365500" y="1427163"/>
                <a:ext cx="58738" cy="169863"/>
              </a:xfrm>
              <a:custGeom>
                <a:avLst/>
                <a:gdLst/>
                <a:ahLst/>
                <a:cxnLst>
                  <a:cxn ang="0">
                    <a:pos x="102" y="1"/>
                  </a:cxn>
                  <a:cxn ang="0">
                    <a:pos x="102" y="1"/>
                  </a:cxn>
                  <a:cxn ang="0">
                    <a:pos x="97" y="7"/>
                  </a:cxn>
                  <a:cxn ang="0">
                    <a:pos x="93" y="13"/>
                  </a:cxn>
                  <a:cxn ang="0">
                    <a:pos x="87" y="26"/>
                  </a:cxn>
                  <a:cxn ang="0">
                    <a:pos x="82" y="39"/>
                  </a:cxn>
                  <a:cxn ang="0">
                    <a:pos x="79" y="54"/>
                  </a:cxn>
                  <a:cxn ang="0">
                    <a:pos x="79" y="54"/>
                  </a:cxn>
                  <a:cxn ang="0">
                    <a:pos x="72" y="77"/>
                  </a:cxn>
                  <a:cxn ang="0">
                    <a:pos x="65" y="101"/>
                  </a:cxn>
                  <a:cxn ang="0">
                    <a:pos x="51" y="148"/>
                  </a:cxn>
                  <a:cxn ang="0">
                    <a:pos x="51" y="148"/>
                  </a:cxn>
                  <a:cxn ang="0">
                    <a:pos x="44" y="168"/>
                  </a:cxn>
                  <a:cxn ang="0">
                    <a:pos x="37" y="190"/>
                  </a:cxn>
                  <a:cxn ang="0">
                    <a:pos x="20" y="231"/>
                  </a:cxn>
                  <a:cxn ang="0">
                    <a:pos x="13" y="252"/>
                  </a:cxn>
                  <a:cxn ang="0">
                    <a:pos x="7" y="274"/>
                  </a:cxn>
                  <a:cxn ang="0">
                    <a:pos x="2" y="295"/>
                  </a:cxn>
                  <a:cxn ang="0">
                    <a:pos x="1" y="307"/>
                  </a:cxn>
                  <a:cxn ang="0">
                    <a:pos x="0" y="317"/>
                  </a:cxn>
                  <a:cxn ang="0">
                    <a:pos x="0" y="317"/>
                  </a:cxn>
                  <a:cxn ang="0">
                    <a:pos x="1" y="319"/>
                  </a:cxn>
                  <a:cxn ang="0">
                    <a:pos x="2" y="321"/>
                  </a:cxn>
                  <a:cxn ang="0">
                    <a:pos x="3" y="322"/>
                  </a:cxn>
                  <a:cxn ang="0">
                    <a:pos x="6" y="322"/>
                  </a:cxn>
                  <a:cxn ang="0">
                    <a:pos x="8" y="322"/>
                  </a:cxn>
                  <a:cxn ang="0">
                    <a:pos x="9" y="321"/>
                  </a:cxn>
                  <a:cxn ang="0">
                    <a:pos x="10" y="319"/>
                  </a:cxn>
                  <a:cxn ang="0">
                    <a:pos x="11" y="317"/>
                  </a:cxn>
                  <a:cxn ang="0">
                    <a:pos x="11" y="317"/>
                  </a:cxn>
                  <a:cxn ang="0">
                    <a:pos x="11" y="307"/>
                  </a:cxn>
                  <a:cxn ang="0">
                    <a:pos x="12" y="296"/>
                  </a:cxn>
                  <a:cxn ang="0">
                    <a:pos x="16" y="276"/>
                  </a:cxn>
                  <a:cxn ang="0">
                    <a:pos x="22" y="256"/>
                  </a:cxn>
                  <a:cxn ang="0">
                    <a:pos x="29" y="237"/>
                  </a:cxn>
                  <a:cxn ang="0">
                    <a:pos x="44" y="198"/>
                  </a:cxn>
                  <a:cxn ang="0">
                    <a:pos x="51" y="179"/>
                  </a:cxn>
                  <a:cxn ang="0">
                    <a:pos x="57" y="159"/>
                  </a:cxn>
                  <a:cxn ang="0">
                    <a:pos x="57" y="159"/>
                  </a:cxn>
                  <a:cxn ang="0">
                    <a:pos x="70" y="120"/>
                  </a:cxn>
                  <a:cxn ang="0">
                    <a:pos x="81" y="81"/>
                  </a:cxn>
                  <a:cxn ang="0">
                    <a:pos x="81" y="81"/>
                  </a:cxn>
                  <a:cxn ang="0">
                    <a:pos x="86" y="62"/>
                  </a:cxn>
                  <a:cxn ang="0">
                    <a:pos x="91" y="42"/>
                  </a:cxn>
                  <a:cxn ang="0">
                    <a:pos x="94" y="33"/>
                  </a:cxn>
                  <a:cxn ang="0">
                    <a:pos x="97" y="25"/>
                  </a:cxn>
                  <a:cxn ang="0">
                    <a:pos x="103" y="16"/>
                  </a:cxn>
                  <a:cxn ang="0">
                    <a:pos x="109" y="8"/>
                  </a:cxn>
                  <a:cxn ang="0">
                    <a:pos x="109" y="8"/>
                  </a:cxn>
                  <a:cxn ang="0">
                    <a:pos x="110" y="6"/>
                  </a:cxn>
                  <a:cxn ang="0">
                    <a:pos x="110" y="4"/>
                  </a:cxn>
                  <a:cxn ang="0">
                    <a:pos x="109" y="3"/>
                  </a:cxn>
                  <a:cxn ang="0">
                    <a:pos x="108" y="1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4" y="0"/>
                  </a:cxn>
                  <a:cxn ang="0">
                    <a:pos x="102" y="1"/>
                  </a:cxn>
                  <a:cxn ang="0">
                    <a:pos x="102" y="1"/>
                  </a:cxn>
                </a:cxnLst>
                <a:rect l="0" t="0" r="r" b="b"/>
                <a:pathLst>
                  <a:path w="110" h="322">
                    <a:moveTo>
                      <a:pt x="102" y="1"/>
                    </a:moveTo>
                    <a:lnTo>
                      <a:pt x="102" y="1"/>
                    </a:lnTo>
                    <a:lnTo>
                      <a:pt x="97" y="7"/>
                    </a:lnTo>
                    <a:lnTo>
                      <a:pt x="93" y="13"/>
                    </a:lnTo>
                    <a:lnTo>
                      <a:pt x="87" y="26"/>
                    </a:lnTo>
                    <a:lnTo>
                      <a:pt x="82" y="39"/>
                    </a:lnTo>
                    <a:lnTo>
                      <a:pt x="79" y="54"/>
                    </a:lnTo>
                    <a:lnTo>
                      <a:pt x="79" y="54"/>
                    </a:lnTo>
                    <a:lnTo>
                      <a:pt x="72" y="77"/>
                    </a:lnTo>
                    <a:lnTo>
                      <a:pt x="65" y="101"/>
                    </a:lnTo>
                    <a:lnTo>
                      <a:pt x="51" y="148"/>
                    </a:lnTo>
                    <a:lnTo>
                      <a:pt x="51" y="148"/>
                    </a:lnTo>
                    <a:lnTo>
                      <a:pt x="44" y="168"/>
                    </a:lnTo>
                    <a:lnTo>
                      <a:pt x="37" y="190"/>
                    </a:lnTo>
                    <a:lnTo>
                      <a:pt x="20" y="231"/>
                    </a:lnTo>
                    <a:lnTo>
                      <a:pt x="13" y="252"/>
                    </a:lnTo>
                    <a:lnTo>
                      <a:pt x="7" y="274"/>
                    </a:lnTo>
                    <a:lnTo>
                      <a:pt x="2" y="295"/>
                    </a:lnTo>
                    <a:lnTo>
                      <a:pt x="1" y="307"/>
                    </a:lnTo>
                    <a:lnTo>
                      <a:pt x="0" y="317"/>
                    </a:lnTo>
                    <a:lnTo>
                      <a:pt x="0" y="317"/>
                    </a:lnTo>
                    <a:lnTo>
                      <a:pt x="1" y="319"/>
                    </a:lnTo>
                    <a:lnTo>
                      <a:pt x="2" y="321"/>
                    </a:lnTo>
                    <a:lnTo>
                      <a:pt x="3" y="322"/>
                    </a:lnTo>
                    <a:lnTo>
                      <a:pt x="6" y="322"/>
                    </a:lnTo>
                    <a:lnTo>
                      <a:pt x="8" y="322"/>
                    </a:lnTo>
                    <a:lnTo>
                      <a:pt x="9" y="321"/>
                    </a:lnTo>
                    <a:lnTo>
                      <a:pt x="10" y="319"/>
                    </a:lnTo>
                    <a:lnTo>
                      <a:pt x="11" y="317"/>
                    </a:lnTo>
                    <a:lnTo>
                      <a:pt x="11" y="317"/>
                    </a:lnTo>
                    <a:lnTo>
                      <a:pt x="11" y="307"/>
                    </a:lnTo>
                    <a:lnTo>
                      <a:pt x="12" y="296"/>
                    </a:lnTo>
                    <a:lnTo>
                      <a:pt x="16" y="276"/>
                    </a:lnTo>
                    <a:lnTo>
                      <a:pt x="22" y="256"/>
                    </a:lnTo>
                    <a:lnTo>
                      <a:pt x="29" y="237"/>
                    </a:lnTo>
                    <a:lnTo>
                      <a:pt x="44" y="198"/>
                    </a:lnTo>
                    <a:lnTo>
                      <a:pt x="51" y="179"/>
                    </a:lnTo>
                    <a:lnTo>
                      <a:pt x="57" y="159"/>
                    </a:lnTo>
                    <a:lnTo>
                      <a:pt x="57" y="159"/>
                    </a:lnTo>
                    <a:lnTo>
                      <a:pt x="70" y="120"/>
                    </a:lnTo>
                    <a:lnTo>
                      <a:pt x="81" y="81"/>
                    </a:lnTo>
                    <a:lnTo>
                      <a:pt x="81" y="81"/>
                    </a:lnTo>
                    <a:lnTo>
                      <a:pt x="86" y="62"/>
                    </a:lnTo>
                    <a:lnTo>
                      <a:pt x="91" y="42"/>
                    </a:lnTo>
                    <a:lnTo>
                      <a:pt x="94" y="33"/>
                    </a:lnTo>
                    <a:lnTo>
                      <a:pt x="97" y="25"/>
                    </a:lnTo>
                    <a:lnTo>
                      <a:pt x="103" y="16"/>
                    </a:lnTo>
                    <a:lnTo>
                      <a:pt x="109" y="8"/>
                    </a:lnTo>
                    <a:lnTo>
                      <a:pt x="109" y="8"/>
                    </a:lnTo>
                    <a:lnTo>
                      <a:pt x="110" y="6"/>
                    </a:lnTo>
                    <a:lnTo>
                      <a:pt x="110" y="4"/>
                    </a:lnTo>
                    <a:lnTo>
                      <a:pt x="109" y="3"/>
                    </a:lnTo>
                    <a:lnTo>
                      <a:pt x="108" y="1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4" y="0"/>
                    </a:lnTo>
                    <a:lnTo>
                      <a:pt x="102" y="1"/>
                    </a:lnTo>
                    <a:lnTo>
                      <a:pt x="102" y="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9" name="chenying0907 909">
                <a:extLst>
                  <a:ext uri="{FF2B5EF4-FFF2-40B4-BE49-F238E27FC236}">
                    <a16:creationId xmlns:a16="http://schemas.microsoft.com/office/drawing/2014/main" id="{1E328D2B-662C-4836-BB00-3CCDE0C581B5}"/>
                  </a:ext>
                </a:extLst>
              </p:cNvPr>
              <p:cNvSpPr/>
              <p:nvPr/>
            </p:nvSpPr>
            <p:spPr bwMode="auto">
              <a:xfrm>
                <a:off x="3403600" y="1430338"/>
                <a:ext cx="41275" cy="182563"/>
              </a:xfrm>
              <a:custGeom>
                <a:avLst/>
                <a:gdLst/>
                <a:ahLst/>
                <a:cxnLst>
                  <a:cxn ang="0">
                    <a:pos x="67" y="4"/>
                  </a:cxn>
                  <a:cxn ang="0">
                    <a:pos x="62" y="52"/>
                  </a:cxn>
                  <a:cxn ang="0">
                    <a:pos x="53" y="99"/>
                  </a:cxn>
                  <a:cxn ang="0">
                    <a:pos x="39" y="171"/>
                  </a:cxn>
                  <a:cxn ang="0">
                    <a:pos x="35" y="193"/>
                  </a:cxn>
                  <a:cxn ang="0">
                    <a:pos x="30" y="215"/>
                  </a:cxn>
                  <a:cxn ang="0">
                    <a:pos x="15" y="255"/>
                  </a:cxn>
                  <a:cxn ang="0">
                    <a:pos x="10" y="277"/>
                  </a:cxn>
                  <a:cxn ang="0">
                    <a:pos x="7" y="294"/>
                  </a:cxn>
                  <a:cxn ang="0">
                    <a:pos x="5" y="310"/>
                  </a:cxn>
                  <a:cxn ang="0">
                    <a:pos x="5" y="325"/>
                  </a:cxn>
                  <a:cxn ang="0">
                    <a:pos x="4" y="335"/>
                  </a:cxn>
                  <a:cxn ang="0">
                    <a:pos x="3" y="337"/>
                  </a:cxn>
                  <a:cxn ang="0">
                    <a:pos x="0" y="340"/>
                  </a:cxn>
                  <a:cxn ang="0">
                    <a:pos x="1" y="343"/>
                  </a:cxn>
                  <a:cxn ang="0">
                    <a:pos x="4" y="345"/>
                  </a:cxn>
                  <a:cxn ang="0">
                    <a:pos x="7" y="345"/>
                  </a:cxn>
                  <a:cxn ang="0">
                    <a:pos x="10" y="342"/>
                  </a:cxn>
                  <a:cxn ang="0">
                    <a:pos x="13" y="334"/>
                  </a:cxn>
                  <a:cxn ang="0">
                    <a:pos x="14" y="318"/>
                  </a:cxn>
                  <a:cxn ang="0">
                    <a:pos x="14" y="310"/>
                  </a:cxn>
                  <a:cxn ang="0">
                    <a:pos x="17" y="285"/>
                  </a:cxn>
                  <a:cxn ang="0">
                    <a:pos x="23" y="260"/>
                  </a:cxn>
                  <a:cxn ang="0">
                    <a:pos x="40" y="213"/>
                  </a:cxn>
                  <a:cxn ang="0">
                    <a:pos x="44" y="201"/>
                  </a:cxn>
                  <a:cxn ang="0">
                    <a:pos x="47" y="176"/>
                  </a:cxn>
                  <a:cxn ang="0">
                    <a:pos x="49" y="163"/>
                  </a:cxn>
                  <a:cxn ang="0">
                    <a:pos x="63" y="107"/>
                  </a:cxn>
                  <a:cxn ang="0">
                    <a:pos x="65" y="93"/>
                  </a:cxn>
                  <a:cxn ang="0">
                    <a:pos x="70" y="52"/>
                  </a:cxn>
                  <a:cxn ang="0">
                    <a:pos x="73" y="28"/>
                  </a:cxn>
                  <a:cxn ang="0">
                    <a:pos x="76" y="4"/>
                  </a:cxn>
                  <a:cxn ang="0">
                    <a:pos x="75" y="2"/>
                  </a:cxn>
                  <a:cxn ang="0">
                    <a:pos x="73" y="0"/>
                  </a:cxn>
                  <a:cxn ang="0">
                    <a:pos x="70" y="0"/>
                  </a:cxn>
                  <a:cxn ang="0">
                    <a:pos x="67" y="2"/>
                  </a:cxn>
                  <a:cxn ang="0">
                    <a:pos x="67" y="4"/>
                  </a:cxn>
                </a:cxnLst>
                <a:rect l="0" t="0" r="r" b="b"/>
                <a:pathLst>
                  <a:path w="76" h="346">
                    <a:moveTo>
                      <a:pt x="67" y="4"/>
                    </a:moveTo>
                    <a:lnTo>
                      <a:pt x="67" y="4"/>
                    </a:lnTo>
                    <a:lnTo>
                      <a:pt x="65" y="28"/>
                    </a:lnTo>
                    <a:lnTo>
                      <a:pt x="62" y="52"/>
                    </a:lnTo>
                    <a:lnTo>
                      <a:pt x="58" y="76"/>
                    </a:lnTo>
                    <a:lnTo>
                      <a:pt x="53" y="99"/>
                    </a:lnTo>
                    <a:lnTo>
                      <a:pt x="43" y="147"/>
                    </a:lnTo>
                    <a:lnTo>
                      <a:pt x="39" y="171"/>
                    </a:lnTo>
                    <a:lnTo>
                      <a:pt x="35" y="193"/>
                    </a:lnTo>
                    <a:lnTo>
                      <a:pt x="35" y="193"/>
                    </a:lnTo>
                    <a:lnTo>
                      <a:pt x="33" y="205"/>
                    </a:lnTo>
                    <a:lnTo>
                      <a:pt x="30" y="215"/>
                    </a:lnTo>
                    <a:lnTo>
                      <a:pt x="22" y="236"/>
                    </a:lnTo>
                    <a:lnTo>
                      <a:pt x="15" y="255"/>
                    </a:lnTo>
                    <a:lnTo>
                      <a:pt x="12" y="267"/>
                    </a:lnTo>
                    <a:lnTo>
                      <a:pt x="10" y="277"/>
                    </a:lnTo>
                    <a:lnTo>
                      <a:pt x="10" y="277"/>
                    </a:lnTo>
                    <a:lnTo>
                      <a:pt x="7" y="294"/>
                    </a:lnTo>
                    <a:lnTo>
                      <a:pt x="6" y="302"/>
                    </a:lnTo>
                    <a:lnTo>
                      <a:pt x="5" y="310"/>
                    </a:lnTo>
                    <a:lnTo>
                      <a:pt x="5" y="310"/>
                    </a:lnTo>
                    <a:lnTo>
                      <a:pt x="5" y="325"/>
                    </a:lnTo>
                    <a:lnTo>
                      <a:pt x="5" y="333"/>
                    </a:lnTo>
                    <a:lnTo>
                      <a:pt x="4" y="335"/>
                    </a:lnTo>
                    <a:lnTo>
                      <a:pt x="3" y="337"/>
                    </a:lnTo>
                    <a:lnTo>
                      <a:pt x="3" y="337"/>
                    </a:lnTo>
                    <a:lnTo>
                      <a:pt x="1" y="338"/>
                    </a:lnTo>
                    <a:lnTo>
                      <a:pt x="0" y="340"/>
                    </a:lnTo>
                    <a:lnTo>
                      <a:pt x="1" y="342"/>
                    </a:lnTo>
                    <a:lnTo>
                      <a:pt x="1" y="343"/>
                    </a:lnTo>
                    <a:lnTo>
                      <a:pt x="2" y="345"/>
                    </a:lnTo>
                    <a:lnTo>
                      <a:pt x="4" y="345"/>
                    </a:lnTo>
                    <a:lnTo>
                      <a:pt x="5" y="346"/>
                    </a:lnTo>
                    <a:lnTo>
                      <a:pt x="7" y="345"/>
                    </a:lnTo>
                    <a:lnTo>
                      <a:pt x="7" y="345"/>
                    </a:lnTo>
                    <a:lnTo>
                      <a:pt x="10" y="342"/>
                    </a:lnTo>
                    <a:lnTo>
                      <a:pt x="12" y="339"/>
                    </a:lnTo>
                    <a:lnTo>
                      <a:pt x="13" y="334"/>
                    </a:lnTo>
                    <a:lnTo>
                      <a:pt x="14" y="329"/>
                    </a:lnTo>
                    <a:lnTo>
                      <a:pt x="14" y="318"/>
                    </a:lnTo>
                    <a:lnTo>
                      <a:pt x="14" y="310"/>
                    </a:lnTo>
                    <a:lnTo>
                      <a:pt x="14" y="310"/>
                    </a:lnTo>
                    <a:lnTo>
                      <a:pt x="15" y="298"/>
                    </a:lnTo>
                    <a:lnTo>
                      <a:pt x="17" y="285"/>
                    </a:lnTo>
                    <a:lnTo>
                      <a:pt x="19" y="273"/>
                    </a:lnTo>
                    <a:lnTo>
                      <a:pt x="23" y="260"/>
                    </a:lnTo>
                    <a:lnTo>
                      <a:pt x="32" y="236"/>
                    </a:lnTo>
                    <a:lnTo>
                      <a:pt x="40" y="213"/>
                    </a:lnTo>
                    <a:lnTo>
                      <a:pt x="40" y="213"/>
                    </a:lnTo>
                    <a:lnTo>
                      <a:pt x="44" y="201"/>
                    </a:lnTo>
                    <a:lnTo>
                      <a:pt x="46" y="188"/>
                    </a:lnTo>
                    <a:lnTo>
                      <a:pt x="47" y="176"/>
                    </a:lnTo>
                    <a:lnTo>
                      <a:pt x="49" y="163"/>
                    </a:lnTo>
                    <a:lnTo>
                      <a:pt x="49" y="163"/>
                    </a:lnTo>
                    <a:lnTo>
                      <a:pt x="56" y="135"/>
                    </a:lnTo>
                    <a:lnTo>
                      <a:pt x="63" y="107"/>
                    </a:lnTo>
                    <a:lnTo>
                      <a:pt x="63" y="107"/>
                    </a:lnTo>
                    <a:lnTo>
                      <a:pt x="65" y="93"/>
                    </a:lnTo>
                    <a:lnTo>
                      <a:pt x="66" y="79"/>
                    </a:lnTo>
                    <a:lnTo>
                      <a:pt x="70" y="52"/>
                    </a:lnTo>
                    <a:lnTo>
                      <a:pt x="70" y="52"/>
                    </a:lnTo>
                    <a:lnTo>
                      <a:pt x="73" y="28"/>
                    </a:lnTo>
                    <a:lnTo>
                      <a:pt x="75" y="17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5" y="2"/>
                    </a:lnTo>
                    <a:lnTo>
                      <a:pt x="74" y="1"/>
                    </a:lnTo>
                    <a:lnTo>
                      <a:pt x="73" y="0"/>
                    </a:lnTo>
                    <a:lnTo>
                      <a:pt x="71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7" y="2"/>
                    </a:lnTo>
                    <a:lnTo>
                      <a:pt x="67" y="4"/>
                    </a:lnTo>
                    <a:lnTo>
                      <a:pt x="6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0" name="chenying0907 910">
                <a:extLst>
                  <a:ext uri="{FF2B5EF4-FFF2-40B4-BE49-F238E27FC236}">
                    <a16:creationId xmlns:a16="http://schemas.microsoft.com/office/drawing/2014/main" id="{DCA8A56F-049A-446B-9469-8631760371CF}"/>
                  </a:ext>
                </a:extLst>
              </p:cNvPr>
              <p:cNvSpPr/>
              <p:nvPr/>
            </p:nvSpPr>
            <p:spPr bwMode="auto">
              <a:xfrm>
                <a:off x="3436938" y="1397000"/>
                <a:ext cx="47625" cy="252413"/>
              </a:xfrm>
              <a:custGeom>
                <a:avLst/>
                <a:gdLst/>
                <a:ahLst/>
                <a:cxnLst>
                  <a:cxn ang="0">
                    <a:pos x="80" y="4"/>
                  </a:cxn>
                  <a:cxn ang="0">
                    <a:pos x="80" y="4"/>
                  </a:cxn>
                  <a:cxn ang="0">
                    <a:pos x="78" y="20"/>
                  </a:cxn>
                  <a:cxn ang="0">
                    <a:pos x="76" y="34"/>
                  </a:cxn>
                  <a:cxn ang="0">
                    <a:pos x="69" y="63"/>
                  </a:cxn>
                  <a:cxn ang="0">
                    <a:pos x="54" y="121"/>
                  </a:cxn>
                  <a:cxn ang="0">
                    <a:pos x="54" y="121"/>
                  </a:cxn>
                  <a:cxn ang="0">
                    <a:pos x="40" y="180"/>
                  </a:cxn>
                  <a:cxn ang="0">
                    <a:pos x="26" y="238"/>
                  </a:cxn>
                  <a:cxn ang="0">
                    <a:pos x="26" y="238"/>
                  </a:cxn>
                  <a:cxn ang="0">
                    <a:pos x="23" y="253"/>
                  </a:cxn>
                  <a:cxn ang="0">
                    <a:pos x="21" y="269"/>
                  </a:cxn>
                  <a:cxn ang="0">
                    <a:pos x="19" y="301"/>
                  </a:cxn>
                  <a:cxn ang="0">
                    <a:pos x="16" y="332"/>
                  </a:cxn>
                  <a:cxn ang="0">
                    <a:pos x="15" y="347"/>
                  </a:cxn>
                  <a:cxn ang="0">
                    <a:pos x="12" y="363"/>
                  </a:cxn>
                  <a:cxn ang="0">
                    <a:pos x="12" y="363"/>
                  </a:cxn>
                  <a:cxn ang="0">
                    <a:pos x="8" y="391"/>
                  </a:cxn>
                  <a:cxn ang="0">
                    <a:pos x="4" y="419"/>
                  </a:cxn>
                  <a:cxn ang="0">
                    <a:pos x="2" y="446"/>
                  </a:cxn>
                  <a:cxn ang="0">
                    <a:pos x="0" y="474"/>
                  </a:cxn>
                  <a:cxn ang="0">
                    <a:pos x="0" y="474"/>
                  </a:cxn>
                  <a:cxn ang="0">
                    <a:pos x="0" y="476"/>
                  </a:cxn>
                  <a:cxn ang="0">
                    <a:pos x="1" y="477"/>
                  </a:cxn>
                  <a:cxn ang="0">
                    <a:pos x="3" y="478"/>
                  </a:cxn>
                  <a:cxn ang="0">
                    <a:pos x="4" y="478"/>
                  </a:cxn>
                  <a:cxn ang="0">
                    <a:pos x="6" y="478"/>
                  </a:cxn>
                  <a:cxn ang="0">
                    <a:pos x="8" y="477"/>
                  </a:cxn>
                  <a:cxn ang="0">
                    <a:pos x="9" y="476"/>
                  </a:cxn>
                  <a:cxn ang="0">
                    <a:pos x="9" y="474"/>
                  </a:cxn>
                  <a:cxn ang="0">
                    <a:pos x="9" y="474"/>
                  </a:cxn>
                  <a:cxn ang="0">
                    <a:pos x="11" y="444"/>
                  </a:cxn>
                  <a:cxn ang="0">
                    <a:pos x="14" y="415"/>
                  </a:cxn>
                  <a:cxn ang="0">
                    <a:pos x="18" y="385"/>
                  </a:cxn>
                  <a:cxn ang="0">
                    <a:pos x="23" y="357"/>
                  </a:cxn>
                  <a:cxn ang="0">
                    <a:pos x="23" y="357"/>
                  </a:cxn>
                  <a:cxn ang="0">
                    <a:pos x="25" y="341"/>
                  </a:cxn>
                  <a:cxn ang="0">
                    <a:pos x="28" y="326"/>
                  </a:cxn>
                  <a:cxn ang="0">
                    <a:pos x="30" y="295"/>
                  </a:cxn>
                  <a:cxn ang="0">
                    <a:pos x="33" y="263"/>
                  </a:cxn>
                  <a:cxn ang="0">
                    <a:pos x="35" y="247"/>
                  </a:cxn>
                  <a:cxn ang="0">
                    <a:pos x="38" y="232"/>
                  </a:cxn>
                  <a:cxn ang="0">
                    <a:pos x="38" y="232"/>
                  </a:cxn>
                  <a:cxn ang="0">
                    <a:pos x="51" y="174"/>
                  </a:cxn>
                  <a:cxn ang="0">
                    <a:pos x="66" y="116"/>
                  </a:cxn>
                  <a:cxn ang="0">
                    <a:pos x="66" y="116"/>
                  </a:cxn>
                  <a:cxn ang="0">
                    <a:pos x="79" y="61"/>
                  </a:cxn>
                  <a:cxn ang="0">
                    <a:pos x="85" y="32"/>
                  </a:cxn>
                  <a:cxn ang="0">
                    <a:pos x="90" y="4"/>
                  </a:cxn>
                  <a:cxn ang="0">
                    <a:pos x="90" y="4"/>
                  </a:cxn>
                  <a:cxn ang="0">
                    <a:pos x="90" y="3"/>
                  </a:cxn>
                  <a:cxn ang="0">
                    <a:pos x="88" y="1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1"/>
                  </a:cxn>
                  <a:cxn ang="0">
                    <a:pos x="81" y="3"/>
                  </a:cxn>
                  <a:cxn ang="0">
                    <a:pos x="80" y="4"/>
                  </a:cxn>
                  <a:cxn ang="0">
                    <a:pos x="80" y="4"/>
                  </a:cxn>
                </a:cxnLst>
                <a:rect l="0" t="0" r="r" b="b"/>
                <a:pathLst>
                  <a:path w="90" h="478">
                    <a:moveTo>
                      <a:pt x="80" y="4"/>
                    </a:moveTo>
                    <a:lnTo>
                      <a:pt x="80" y="4"/>
                    </a:lnTo>
                    <a:lnTo>
                      <a:pt x="78" y="20"/>
                    </a:lnTo>
                    <a:lnTo>
                      <a:pt x="76" y="34"/>
                    </a:lnTo>
                    <a:lnTo>
                      <a:pt x="69" y="63"/>
                    </a:lnTo>
                    <a:lnTo>
                      <a:pt x="54" y="121"/>
                    </a:lnTo>
                    <a:lnTo>
                      <a:pt x="54" y="121"/>
                    </a:lnTo>
                    <a:lnTo>
                      <a:pt x="40" y="180"/>
                    </a:lnTo>
                    <a:lnTo>
                      <a:pt x="26" y="238"/>
                    </a:lnTo>
                    <a:lnTo>
                      <a:pt x="26" y="238"/>
                    </a:lnTo>
                    <a:lnTo>
                      <a:pt x="23" y="253"/>
                    </a:lnTo>
                    <a:lnTo>
                      <a:pt x="21" y="269"/>
                    </a:lnTo>
                    <a:lnTo>
                      <a:pt x="19" y="301"/>
                    </a:lnTo>
                    <a:lnTo>
                      <a:pt x="16" y="332"/>
                    </a:lnTo>
                    <a:lnTo>
                      <a:pt x="15" y="347"/>
                    </a:lnTo>
                    <a:lnTo>
                      <a:pt x="12" y="363"/>
                    </a:lnTo>
                    <a:lnTo>
                      <a:pt x="12" y="363"/>
                    </a:lnTo>
                    <a:lnTo>
                      <a:pt x="8" y="391"/>
                    </a:lnTo>
                    <a:lnTo>
                      <a:pt x="4" y="419"/>
                    </a:lnTo>
                    <a:lnTo>
                      <a:pt x="2" y="446"/>
                    </a:lnTo>
                    <a:lnTo>
                      <a:pt x="0" y="474"/>
                    </a:lnTo>
                    <a:lnTo>
                      <a:pt x="0" y="474"/>
                    </a:lnTo>
                    <a:lnTo>
                      <a:pt x="0" y="476"/>
                    </a:lnTo>
                    <a:lnTo>
                      <a:pt x="1" y="477"/>
                    </a:lnTo>
                    <a:lnTo>
                      <a:pt x="3" y="478"/>
                    </a:lnTo>
                    <a:lnTo>
                      <a:pt x="4" y="478"/>
                    </a:lnTo>
                    <a:lnTo>
                      <a:pt x="6" y="478"/>
                    </a:lnTo>
                    <a:lnTo>
                      <a:pt x="8" y="477"/>
                    </a:lnTo>
                    <a:lnTo>
                      <a:pt x="9" y="476"/>
                    </a:lnTo>
                    <a:lnTo>
                      <a:pt x="9" y="474"/>
                    </a:lnTo>
                    <a:lnTo>
                      <a:pt x="9" y="474"/>
                    </a:lnTo>
                    <a:lnTo>
                      <a:pt x="11" y="444"/>
                    </a:lnTo>
                    <a:lnTo>
                      <a:pt x="14" y="415"/>
                    </a:lnTo>
                    <a:lnTo>
                      <a:pt x="18" y="385"/>
                    </a:lnTo>
                    <a:lnTo>
                      <a:pt x="23" y="357"/>
                    </a:lnTo>
                    <a:lnTo>
                      <a:pt x="23" y="357"/>
                    </a:lnTo>
                    <a:lnTo>
                      <a:pt x="25" y="341"/>
                    </a:lnTo>
                    <a:lnTo>
                      <a:pt x="28" y="326"/>
                    </a:lnTo>
                    <a:lnTo>
                      <a:pt x="30" y="295"/>
                    </a:lnTo>
                    <a:lnTo>
                      <a:pt x="33" y="263"/>
                    </a:lnTo>
                    <a:lnTo>
                      <a:pt x="35" y="247"/>
                    </a:lnTo>
                    <a:lnTo>
                      <a:pt x="38" y="232"/>
                    </a:lnTo>
                    <a:lnTo>
                      <a:pt x="38" y="232"/>
                    </a:lnTo>
                    <a:lnTo>
                      <a:pt x="51" y="174"/>
                    </a:lnTo>
                    <a:lnTo>
                      <a:pt x="66" y="116"/>
                    </a:lnTo>
                    <a:lnTo>
                      <a:pt x="66" y="116"/>
                    </a:lnTo>
                    <a:lnTo>
                      <a:pt x="79" y="61"/>
                    </a:lnTo>
                    <a:lnTo>
                      <a:pt x="85" y="32"/>
                    </a:lnTo>
                    <a:lnTo>
                      <a:pt x="90" y="4"/>
                    </a:lnTo>
                    <a:lnTo>
                      <a:pt x="90" y="4"/>
                    </a:lnTo>
                    <a:lnTo>
                      <a:pt x="90" y="3"/>
                    </a:lnTo>
                    <a:lnTo>
                      <a:pt x="88" y="1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1"/>
                    </a:lnTo>
                    <a:lnTo>
                      <a:pt x="81" y="3"/>
                    </a:lnTo>
                    <a:lnTo>
                      <a:pt x="80" y="4"/>
                    </a:lnTo>
                    <a:lnTo>
                      <a:pt x="80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1" name="chenying0907 911">
                <a:extLst>
                  <a:ext uri="{FF2B5EF4-FFF2-40B4-BE49-F238E27FC236}">
                    <a16:creationId xmlns:a16="http://schemas.microsoft.com/office/drawing/2014/main" id="{8D23BB41-5C90-462D-A3A7-A55124E10AE9}"/>
                  </a:ext>
                </a:extLst>
              </p:cNvPr>
              <p:cNvSpPr/>
              <p:nvPr/>
            </p:nvSpPr>
            <p:spPr bwMode="auto">
              <a:xfrm>
                <a:off x="3457575" y="1241425"/>
                <a:ext cx="104775" cy="455613"/>
              </a:xfrm>
              <a:custGeom>
                <a:avLst/>
                <a:gdLst/>
                <a:ahLst/>
                <a:cxnLst>
                  <a:cxn ang="0">
                    <a:pos x="189" y="5"/>
                  </a:cxn>
                  <a:cxn ang="0">
                    <a:pos x="187" y="12"/>
                  </a:cxn>
                  <a:cxn ang="0">
                    <a:pos x="185" y="19"/>
                  </a:cxn>
                  <a:cxn ang="0">
                    <a:pos x="183" y="34"/>
                  </a:cxn>
                  <a:cxn ang="0">
                    <a:pos x="181" y="47"/>
                  </a:cxn>
                  <a:cxn ang="0">
                    <a:pos x="173" y="98"/>
                  </a:cxn>
                  <a:cxn ang="0">
                    <a:pos x="167" y="127"/>
                  </a:cxn>
                  <a:cxn ang="0">
                    <a:pos x="152" y="182"/>
                  </a:cxn>
                  <a:cxn ang="0">
                    <a:pos x="142" y="208"/>
                  </a:cxn>
                  <a:cxn ang="0">
                    <a:pos x="108" y="307"/>
                  </a:cxn>
                  <a:cxn ang="0">
                    <a:pos x="101" y="334"/>
                  </a:cxn>
                  <a:cxn ang="0">
                    <a:pos x="88" y="420"/>
                  </a:cxn>
                  <a:cxn ang="0">
                    <a:pos x="82" y="448"/>
                  </a:cxn>
                  <a:cxn ang="0">
                    <a:pos x="66" y="533"/>
                  </a:cxn>
                  <a:cxn ang="0">
                    <a:pos x="41" y="644"/>
                  </a:cxn>
                  <a:cxn ang="0">
                    <a:pos x="30" y="698"/>
                  </a:cxn>
                  <a:cxn ang="0">
                    <a:pos x="7" y="804"/>
                  </a:cxn>
                  <a:cxn ang="0">
                    <a:pos x="0" y="858"/>
                  </a:cxn>
                  <a:cxn ang="0">
                    <a:pos x="0" y="860"/>
                  </a:cxn>
                  <a:cxn ang="0">
                    <a:pos x="2" y="862"/>
                  </a:cxn>
                  <a:cxn ang="0">
                    <a:pos x="7" y="861"/>
                  </a:cxn>
                  <a:cxn ang="0">
                    <a:pos x="9" y="858"/>
                  </a:cxn>
                  <a:cxn ang="0">
                    <a:pos x="12" y="830"/>
                  </a:cxn>
                  <a:cxn ang="0">
                    <a:pos x="29" y="748"/>
                  </a:cxn>
                  <a:cxn ang="0">
                    <a:pos x="53" y="638"/>
                  </a:cxn>
                  <a:cxn ang="0">
                    <a:pos x="64" y="580"/>
                  </a:cxn>
                  <a:cxn ang="0">
                    <a:pos x="89" y="464"/>
                  </a:cxn>
                  <a:cxn ang="0">
                    <a:pos x="99" y="405"/>
                  </a:cxn>
                  <a:cxn ang="0">
                    <a:pos x="103" y="379"/>
                  </a:cxn>
                  <a:cxn ang="0">
                    <a:pos x="113" y="326"/>
                  </a:cxn>
                  <a:cxn ang="0">
                    <a:pos x="121" y="301"/>
                  </a:cxn>
                  <a:cxn ang="0">
                    <a:pos x="158" y="195"/>
                  </a:cxn>
                  <a:cxn ang="0">
                    <a:pos x="174" y="140"/>
                  </a:cxn>
                  <a:cxn ang="0">
                    <a:pos x="186" y="83"/>
                  </a:cxn>
                  <a:cxn ang="0">
                    <a:pos x="189" y="60"/>
                  </a:cxn>
                  <a:cxn ang="0">
                    <a:pos x="192" y="36"/>
                  </a:cxn>
                  <a:cxn ang="0">
                    <a:pos x="196" y="20"/>
                  </a:cxn>
                  <a:cxn ang="0">
                    <a:pos x="198" y="5"/>
                  </a:cxn>
                  <a:cxn ang="0">
                    <a:pos x="198" y="3"/>
                  </a:cxn>
                  <a:cxn ang="0">
                    <a:pos x="196" y="1"/>
                  </a:cxn>
                  <a:cxn ang="0">
                    <a:pos x="192" y="1"/>
                  </a:cxn>
                  <a:cxn ang="0">
                    <a:pos x="190" y="3"/>
                  </a:cxn>
                  <a:cxn ang="0">
                    <a:pos x="189" y="5"/>
                  </a:cxn>
                </a:cxnLst>
                <a:rect l="0" t="0" r="r" b="b"/>
                <a:pathLst>
                  <a:path w="198" h="862">
                    <a:moveTo>
                      <a:pt x="189" y="5"/>
                    </a:moveTo>
                    <a:lnTo>
                      <a:pt x="189" y="5"/>
                    </a:lnTo>
                    <a:lnTo>
                      <a:pt x="189" y="9"/>
                    </a:lnTo>
                    <a:lnTo>
                      <a:pt x="187" y="12"/>
                    </a:lnTo>
                    <a:lnTo>
                      <a:pt x="186" y="15"/>
                    </a:lnTo>
                    <a:lnTo>
                      <a:pt x="185" y="19"/>
                    </a:lnTo>
                    <a:lnTo>
                      <a:pt x="185" y="19"/>
                    </a:lnTo>
                    <a:lnTo>
                      <a:pt x="183" y="34"/>
                    </a:lnTo>
                    <a:lnTo>
                      <a:pt x="181" y="47"/>
                    </a:lnTo>
                    <a:lnTo>
                      <a:pt x="181" y="47"/>
                    </a:lnTo>
                    <a:lnTo>
                      <a:pt x="178" y="73"/>
                    </a:lnTo>
                    <a:lnTo>
                      <a:pt x="173" y="98"/>
                    </a:lnTo>
                    <a:lnTo>
                      <a:pt x="173" y="98"/>
                    </a:lnTo>
                    <a:lnTo>
                      <a:pt x="167" y="127"/>
                    </a:lnTo>
                    <a:lnTo>
                      <a:pt x="160" y="154"/>
                    </a:lnTo>
                    <a:lnTo>
                      <a:pt x="152" y="182"/>
                    </a:lnTo>
                    <a:lnTo>
                      <a:pt x="142" y="208"/>
                    </a:lnTo>
                    <a:lnTo>
                      <a:pt x="142" y="208"/>
                    </a:lnTo>
                    <a:lnTo>
                      <a:pt x="108" y="307"/>
                    </a:lnTo>
                    <a:lnTo>
                      <a:pt x="108" y="307"/>
                    </a:lnTo>
                    <a:lnTo>
                      <a:pt x="104" y="321"/>
                    </a:lnTo>
                    <a:lnTo>
                      <a:pt x="101" y="334"/>
                    </a:lnTo>
                    <a:lnTo>
                      <a:pt x="96" y="363"/>
                    </a:lnTo>
                    <a:lnTo>
                      <a:pt x="88" y="420"/>
                    </a:lnTo>
                    <a:lnTo>
                      <a:pt x="88" y="420"/>
                    </a:lnTo>
                    <a:lnTo>
                      <a:pt x="82" y="448"/>
                    </a:lnTo>
                    <a:lnTo>
                      <a:pt x="77" y="476"/>
                    </a:lnTo>
                    <a:lnTo>
                      <a:pt x="66" y="533"/>
                    </a:lnTo>
                    <a:lnTo>
                      <a:pt x="54" y="589"/>
                    </a:lnTo>
                    <a:lnTo>
                      <a:pt x="41" y="644"/>
                    </a:lnTo>
                    <a:lnTo>
                      <a:pt x="41" y="644"/>
                    </a:lnTo>
                    <a:lnTo>
                      <a:pt x="30" y="698"/>
                    </a:lnTo>
                    <a:lnTo>
                      <a:pt x="18" y="751"/>
                    </a:lnTo>
                    <a:lnTo>
                      <a:pt x="7" y="804"/>
                    </a:lnTo>
                    <a:lnTo>
                      <a:pt x="3" y="831"/>
                    </a:lnTo>
                    <a:lnTo>
                      <a:pt x="0" y="858"/>
                    </a:lnTo>
                    <a:lnTo>
                      <a:pt x="0" y="858"/>
                    </a:lnTo>
                    <a:lnTo>
                      <a:pt x="0" y="860"/>
                    </a:lnTo>
                    <a:lnTo>
                      <a:pt x="1" y="861"/>
                    </a:lnTo>
                    <a:lnTo>
                      <a:pt x="2" y="862"/>
                    </a:lnTo>
                    <a:lnTo>
                      <a:pt x="4" y="862"/>
                    </a:lnTo>
                    <a:lnTo>
                      <a:pt x="7" y="861"/>
                    </a:lnTo>
                    <a:lnTo>
                      <a:pt x="8" y="860"/>
                    </a:lnTo>
                    <a:lnTo>
                      <a:pt x="9" y="858"/>
                    </a:lnTo>
                    <a:lnTo>
                      <a:pt x="9" y="858"/>
                    </a:lnTo>
                    <a:lnTo>
                      <a:pt x="12" y="830"/>
                    </a:lnTo>
                    <a:lnTo>
                      <a:pt x="17" y="803"/>
                    </a:lnTo>
                    <a:lnTo>
                      <a:pt x="29" y="748"/>
                    </a:lnTo>
                    <a:lnTo>
                      <a:pt x="40" y="693"/>
                    </a:lnTo>
                    <a:lnTo>
                      <a:pt x="53" y="638"/>
                    </a:lnTo>
                    <a:lnTo>
                      <a:pt x="53" y="638"/>
                    </a:lnTo>
                    <a:lnTo>
                      <a:pt x="64" y="580"/>
                    </a:lnTo>
                    <a:lnTo>
                      <a:pt x="77" y="522"/>
                    </a:lnTo>
                    <a:lnTo>
                      <a:pt x="89" y="464"/>
                    </a:lnTo>
                    <a:lnTo>
                      <a:pt x="95" y="435"/>
                    </a:lnTo>
                    <a:lnTo>
                      <a:pt x="99" y="405"/>
                    </a:lnTo>
                    <a:lnTo>
                      <a:pt x="99" y="405"/>
                    </a:lnTo>
                    <a:lnTo>
                      <a:pt x="103" y="379"/>
                    </a:lnTo>
                    <a:lnTo>
                      <a:pt x="107" y="353"/>
                    </a:lnTo>
                    <a:lnTo>
                      <a:pt x="113" y="326"/>
                    </a:lnTo>
                    <a:lnTo>
                      <a:pt x="121" y="301"/>
                    </a:lnTo>
                    <a:lnTo>
                      <a:pt x="121" y="301"/>
                    </a:lnTo>
                    <a:lnTo>
                      <a:pt x="158" y="195"/>
                    </a:lnTo>
                    <a:lnTo>
                      <a:pt x="158" y="195"/>
                    </a:lnTo>
                    <a:lnTo>
                      <a:pt x="166" y="167"/>
                    </a:lnTo>
                    <a:lnTo>
                      <a:pt x="174" y="140"/>
                    </a:lnTo>
                    <a:lnTo>
                      <a:pt x="181" y="112"/>
                    </a:lnTo>
                    <a:lnTo>
                      <a:pt x="186" y="83"/>
                    </a:lnTo>
                    <a:lnTo>
                      <a:pt x="186" y="83"/>
                    </a:lnTo>
                    <a:lnTo>
                      <a:pt x="189" y="60"/>
                    </a:lnTo>
                    <a:lnTo>
                      <a:pt x="190" y="47"/>
                    </a:lnTo>
                    <a:lnTo>
                      <a:pt x="192" y="36"/>
                    </a:lnTo>
                    <a:lnTo>
                      <a:pt x="192" y="36"/>
                    </a:lnTo>
                    <a:lnTo>
                      <a:pt x="196" y="20"/>
                    </a:lnTo>
                    <a:lnTo>
                      <a:pt x="198" y="12"/>
                    </a:lnTo>
                    <a:lnTo>
                      <a:pt x="198" y="5"/>
                    </a:lnTo>
                    <a:lnTo>
                      <a:pt x="198" y="5"/>
                    </a:lnTo>
                    <a:lnTo>
                      <a:pt x="198" y="3"/>
                    </a:lnTo>
                    <a:lnTo>
                      <a:pt x="197" y="2"/>
                    </a:lnTo>
                    <a:lnTo>
                      <a:pt x="196" y="1"/>
                    </a:lnTo>
                    <a:lnTo>
                      <a:pt x="194" y="0"/>
                    </a:lnTo>
                    <a:lnTo>
                      <a:pt x="192" y="1"/>
                    </a:lnTo>
                    <a:lnTo>
                      <a:pt x="191" y="2"/>
                    </a:lnTo>
                    <a:lnTo>
                      <a:pt x="190" y="3"/>
                    </a:lnTo>
                    <a:lnTo>
                      <a:pt x="189" y="5"/>
                    </a:lnTo>
                    <a:lnTo>
                      <a:pt x="189" y="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2" name="chenying0907 912">
                <a:extLst>
                  <a:ext uri="{FF2B5EF4-FFF2-40B4-BE49-F238E27FC236}">
                    <a16:creationId xmlns:a16="http://schemas.microsoft.com/office/drawing/2014/main" id="{34318A55-BB30-42C4-BF7B-886340802EF3}"/>
                  </a:ext>
                </a:extLst>
              </p:cNvPr>
              <p:cNvSpPr/>
              <p:nvPr/>
            </p:nvSpPr>
            <p:spPr bwMode="auto">
              <a:xfrm>
                <a:off x="3494088" y="1250950"/>
                <a:ext cx="98425" cy="452438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4" y="29"/>
                  </a:cxn>
                  <a:cxn ang="0">
                    <a:pos x="159" y="100"/>
                  </a:cxn>
                  <a:cxn ang="0">
                    <a:pos x="150" y="153"/>
                  </a:cxn>
                  <a:cxn ang="0">
                    <a:pos x="141" y="207"/>
                  </a:cxn>
                  <a:cxn ang="0">
                    <a:pos x="121" y="315"/>
                  </a:cxn>
                  <a:cxn ang="0">
                    <a:pos x="104" y="426"/>
                  </a:cxn>
                  <a:cxn ang="0">
                    <a:pos x="99" y="449"/>
                  </a:cxn>
                  <a:cxn ang="0">
                    <a:pos x="93" y="472"/>
                  </a:cxn>
                  <a:cxn ang="0">
                    <a:pos x="91" y="488"/>
                  </a:cxn>
                  <a:cxn ang="0">
                    <a:pos x="81" y="531"/>
                  </a:cxn>
                  <a:cxn ang="0">
                    <a:pos x="51" y="644"/>
                  </a:cxn>
                  <a:cxn ang="0">
                    <a:pos x="44" y="672"/>
                  </a:cxn>
                  <a:cxn ang="0">
                    <a:pos x="19" y="753"/>
                  </a:cxn>
                  <a:cxn ang="0">
                    <a:pos x="13" y="780"/>
                  </a:cxn>
                  <a:cxn ang="0">
                    <a:pos x="7" y="806"/>
                  </a:cxn>
                  <a:cxn ang="0">
                    <a:pos x="0" y="838"/>
                  </a:cxn>
                  <a:cxn ang="0">
                    <a:pos x="0" y="848"/>
                  </a:cxn>
                  <a:cxn ang="0">
                    <a:pos x="1" y="853"/>
                  </a:cxn>
                  <a:cxn ang="0">
                    <a:pos x="4" y="854"/>
                  </a:cxn>
                  <a:cxn ang="0">
                    <a:pos x="7" y="853"/>
                  </a:cxn>
                  <a:cxn ang="0">
                    <a:pos x="9" y="848"/>
                  </a:cxn>
                  <a:cxn ang="0">
                    <a:pos x="10" y="837"/>
                  </a:cxn>
                  <a:cxn ang="0">
                    <a:pos x="18" y="800"/>
                  </a:cxn>
                  <a:cxn ang="0">
                    <a:pos x="23" y="774"/>
                  </a:cxn>
                  <a:cxn ang="0">
                    <a:pos x="30" y="747"/>
                  </a:cxn>
                  <a:cxn ang="0">
                    <a:pos x="63" y="638"/>
                  </a:cxn>
                  <a:cxn ang="0">
                    <a:pos x="92" y="525"/>
                  </a:cxn>
                  <a:cxn ang="0">
                    <a:pos x="98" y="500"/>
                  </a:cxn>
                  <a:cxn ang="0">
                    <a:pos x="102" y="476"/>
                  </a:cxn>
                  <a:cxn ang="0">
                    <a:pos x="109" y="447"/>
                  </a:cxn>
                  <a:cxn ang="0">
                    <a:pos x="115" y="419"/>
                  </a:cxn>
                  <a:cxn ang="0">
                    <a:pos x="131" y="309"/>
                  </a:cxn>
                  <a:cxn ang="0">
                    <a:pos x="151" y="201"/>
                  </a:cxn>
                  <a:cxn ang="0">
                    <a:pos x="160" y="147"/>
                  </a:cxn>
                  <a:cxn ang="0">
                    <a:pos x="170" y="93"/>
                  </a:cxn>
                  <a:cxn ang="0">
                    <a:pos x="183" y="27"/>
                  </a:cxn>
                  <a:cxn ang="0">
                    <a:pos x="185" y="5"/>
                  </a:cxn>
                  <a:cxn ang="0">
                    <a:pos x="184" y="3"/>
                  </a:cxn>
                  <a:cxn ang="0">
                    <a:pos x="182" y="0"/>
                  </a:cxn>
                  <a:cxn ang="0">
                    <a:pos x="178" y="0"/>
                  </a:cxn>
                  <a:cxn ang="0">
                    <a:pos x="176" y="3"/>
                  </a:cxn>
                  <a:cxn ang="0">
                    <a:pos x="175" y="5"/>
                  </a:cxn>
                </a:cxnLst>
                <a:rect l="0" t="0" r="r" b="b"/>
                <a:pathLst>
                  <a:path w="185" h="854">
                    <a:moveTo>
                      <a:pt x="175" y="5"/>
                    </a:moveTo>
                    <a:lnTo>
                      <a:pt x="175" y="5"/>
                    </a:lnTo>
                    <a:lnTo>
                      <a:pt x="175" y="17"/>
                    </a:lnTo>
                    <a:lnTo>
                      <a:pt x="174" y="29"/>
                    </a:lnTo>
                    <a:lnTo>
                      <a:pt x="170" y="52"/>
                    </a:lnTo>
                    <a:lnTo>
                      <a:pt x="159" y="100"/>
                    </a:lnTo>
                    <a:lnTo>
                      <a:pt x="159" y="100"/>
                    </a:lnTo>
                    <a:lnTo>
                      <a:pt x="150" y="153"/>
                    </a:lnTo>
                    <a:lnTo>
                      <a:pt x="141" y="207"/>
                    </a:lnTo>
                    <a:lnTo>
                      <a:pt x="141" y="207"/>
                    </a:lnTo>
                    <a:lnTo>
                      <a:pt x="130" y="261"/>
                    </a:lnTo>
                    <a:lnTo>
                      <a:pt x="121" y="315"/>
                    </a:lnTo>
                    <a:lnTo>
                      <a:pt x="104" y="426"/>
                    </a:lnTo>
                    <a:lnTo>
                      <a:pt x="104" y="426"/>
                    </a:lnTo>
                    <a:lnTo>
                      <a:pt x="101" y="437"/>
                    </a:lnTo>
                    <a:lnTo>
                      <a:pt x="99" y="449"/>
                    </a:lnTo>
                    <a:lnTo>
                      <a:pt x="96" y="461"/>
                    </a:lnTo>
                    <a:lnTo>
                      <a:pt x="93" y="472"/>
                    </a:lnTo>
                    <a:lnTo>
                      <a:pt x="93" y="472"/>
                    </a:lnTo>
                    <a:lnTo>
                      <a:pt x="91" y="488"/>
                    </a:lnTo>
                    <a:lnTo>
                      <a:pt x="88" y="502"/>
                    </a:lnTo>
                    <a:lnTo>
                      <a:pt x="81" y="531"/>
                    </a:lnTo>
                    <a:lnTo>
                      <a:pt x="81" y="531"/>
                    </a:lnTo>
                    <a:lnTo>
                      <a:pt x="51" y="644"/>
                    </a:lnTo>
                    <a:lnTo>
                      <a:pt x="51" y="644"/>
                    </a:lnTo>
                    <a:lnTo>
                      <a:pt x="44" y="672"/>
                    </a:lnTo>
                    <a:lnTo>
                      <a:pt x="35" y="699"/>
                    </a:lnTo>
                    <a:lnTo>
                      <a:pt x="19" y="753"/>
                    </a:lnTo>
                    <a:lnTo>
                      <a:pt x="19" y="753"/>
                    </a:lnTo>
                    <a:lnTo>
                      <a:pt x="13" y="780"/>
                    </a:lnTo>
                    <a:lnTo>
                      <a:pt x="7" y="806"/>
                    </a:lnTo>
                    <a:lnTo>
                      <a:pt x="7" y="806"/>
                    </a:lnTo>
                    <a:lnTo>
                      <a:pt x="2" y="828"/>
                    </a:lnTo>
                    <a:lnTo>
                      <a:pt x="0" y="838"/>
                    </a:lnTo>
                    <a:lnTo>
                      <a:pt x="0" y="848"/>
                    </a:lnTo>
                    <a:lnTo>
                      <a:pt x="0" y="848"/>
                    </a:lnTo>
                    <a:lnTo>
                      <a:pt x="0" y="851"/>
                    </a:lnTo>
                    <a:lnTo>
                      <a:pt x="1" y="853"/>
                    </a:lnTo>
                    <a:lnTo>
                      <a:pt x="2" y="853"/>
                    </a:lnTo>
                    <a:lnTo>
                      <a:pt x="4" y="854"/>
                    </a:lnTo>
                    <a:lnTo>
                      <a:pt x="6" y="853"/>
                    </a:lnTo>
                    <a:lnTo>
                      <a:pt x="7" y="853"/>
                    </a:lnTo>
                    <a:lnTo>
                      <a:pt x="8" y="851"/>
                    </a:lnTo>
                    <a:lnTo>
                      <a:pt x="9" y="848"/>
                    </a:lnTo>
                    <a:lnTo>
                      <a:pt x="9" y="848"/>
                    </a:lnTo>
                    <a:lnTo>
                      <a:pt x="10" y="837"/>
                    </a:lnTo>
                    <a:lnTo>
                      <a:pt x="13" y="825"/>
                    </a:lnTo>
                    <a:lnTo>
                      <a:pt x="18" y="800"/>
                    </a:lnTo>
                    <a:lnTo>
                      <a:pt x="18" y="800"/>
                    </a:lnTo>
                    <a:lnTo>
                      <a:pt x="23" y="774"/>
                    </a:lnTo>
                    <a:lnTo>
                      <a:pt x="30" y="747"/>
                    </a:lnTo>
                    <a:lnTo>
                      <a:pt x="30" y="747"/>
                    </a:lnTo>
                    <a:lnTo>
                      <a:pt x="47" y="693"/>
                    </a:lnTo>
                    <a:lnTo>
                      <a:pt x="63" y="638"/>
                    </a:lnTo>
                    <a:lnTo>
                      <a:pt x="63" y="638"/>
                    </a:lnTo>
                    <a:lnTo>
                      <a:pt x="92" y="525"/>
                    </a:lnTo>
                    <a:lnTo>
                      <a:pt x="92" y="525"/>
                    </a:lnTo>
                    <a:lnTo>
                      <a:pt x="98" y="500"/>
                    </a:lnTo>
                    <a:lnTo>
                      <a:pt x="102" y="476"/>
                    </a:lnTo>
                    <a:lnTo>
                      <a:pt x="102" y="476"/>
                    </a:lnTo>
                    <a:lnTo>
                      <a:pt x="105" y="461"/>
                    </a:lnTo>
                    <a:lnTo>
                      <a:pt x="109" y="447"/>
                    </a:lnTo>
                    <a:lnTo>
                      <a:pt x="112" y="433"/>
                    </a:lnTo>
                    <a:lnTo>
                      <a:pt x="115" y="419"/>
                    </a:lnTo>
                    <a:lnTo>
                      <a:pt x="115" y="419"/>
                    </a:lnTo>
                    <a:lnTo>
                      <a:pt x="131" y="309"/>
                    </a:lnTo>
                    <a:lnTo>
                      <a:pt x="141" y="255"/>
                    </a:lnTo>
                    <a:lnTo>
                      <a:pt x="151" y="201"/>
                    </a:lnTo>
                    <a:lnTo>
                      <a:pt x="151" y="201"/>
                    </a:lnTo>
                    <a:lnTo>
                      <a:pt x="160" y="147"/>
                    </a:lnTo>
                    <a:lnTo>
                      <a:pt x="170" y="93"/>
                    </a:lnTo>
                    <a:lnTo>
                      <a:pt x="170" y="93"/>
                    </a:lnTo>
                    <a:lnTo>
                      <a:pt x="180" y="50"/>
                    </a:lnTo>
                    <a:lnTo>
                      <a:pt x="183" y="27"/>
                    </a:lnTo>
                    <a:lnTo>
                      <a:pt x="184" y="16"/>
                    </a:lnTo>
                    <a:lnTo>
                      <a:pt x="185" y="5"/>
                    </a:lnTo>
                    <a:lnTo>
                      <a:pt x="185" y="5"/>
                    </a:lnTo>
                    <a:lnTo>
                      <a:pt x="184" y="3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8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3" name="chenying0907 913">
                <a:extLst>
                  <a:ext uri="{FF2B5EF4-FFF2-40B4-BE49-F238E27FC236}">
                    <a16:creationId xmlns:a16="http://schemas.microsoft.com/office/drawing/2014/main" id="{7892842C-B37F-4DF9-AEF5-CF9410E9BA84}"/>
                  </a:ext>
                </a:extLst>
              </p:cNvPr>
              <p:cNvSpPr/>
              <p:nvPr/>
            </p:nvSpPr>
            <p:spPr bwMode="auto">
              <a:xfrm>
                <a:off x="3532188" y="1266825"/>
                <a:ext cx="103188" cy="504825"/>
              </a:xfrm>
              <a:custGeom>
                <a:avLst/>
                <a:gdLst/>
                <a:ahLst/>
                <a:cxnLst>
                  <a:cxn ang="0">
                    <a:pos x="185" y="5"/>
                  </a:cxn>
                  <a:cxn ang="0">
                    <a:pos x="181" y="67"/>
                  </a:cxn>
                  <a:cxn ang="0">
                    <a:pos x="169" y="127"/>
                  </a:cxn>
                  <a:cxn ang="0">
                    <a:pos x="153" y="187"/>
                  </a:cxn>
                  <a:cxn ang="0">
                    <a:pos x="136" y="246"/>
                  </a:cxn>
                  <a:cxn ang="0">
                    <a:pos x="129" y="273"/>
                  </a:cxn>
                  <a:cxn ang="0">
                    <a:pos x="124" y="327"/>
                  </a:cxn>
                  <a:cxn ang="0">
                    <a:pos x="123" y="355"/>
                  </a:cxn>
                  <a:cxn ang="0">
                    <a:pos x="118" y="418"/>
                  </a:cxn>
                  <a:cxn ang="0">
                    <a:pos x="108" y="481"/>
                  </a:cxn>
                  <a:cxn ang="0">
                    <a:pos x="101" y="511"/>
                  </a:cxn>
                  <a:cxn ang="0">
                    <a:pos x="74" y="596"/>
                  </a:cxn>
                  <a:cxn ang="0">
                    <a:pos x="65" y="627"/>
                  </a:cxn>
                  <a:cxn ang="0">
                    <a:pos x="53" y="691"/>
                  </a:cxn>
                  <a:cxn ang="0">
                    <a:pos x="47" y="723"/>
                  </a:cxn>
                  <a:cxn ang="0">
                    <a:pos x="23" y="846"/>
                  </a:cxn>
                  <a:cxn ang="0">
                    <a:pos x="20" y="863"/>
                  </a:cxn>
                  <a:cxn ang="0">
                    <a:pos x="14" y="897"/>
                  </a:cxn>
                  <a:cxn ang="0">
                    <a:pos x="9" y="913"/>
                  </a:cxn>
                  <a:cxn ang="0">
                    <a:pos x="6" y="922"/>
                  </a:cxn>
                  <a:cxn ang="0">
                    <a:pos x="1" y="939"/>
                  </a:cxn>
                  <a:cxn ang="0">
                    <a:pos x="0" y="949"/>
                  </a:cxn>
                  <a:cxn ang="0">
                    <a:pos x="2" y="952"/>
                  </a:cxn>
                  <a:cxn ang="0">
                    <a:pos x="6" y="954"/>
                  </a:cxn>
                  <a:cxn ang="0">
                    <a:pos x="9" y="952"/>
                  </a:cxn>
                  <a:cxn ang="0">
                    <a:pos x="11" y="949"/>
                  </a:cxn>
                  <a:cxn ang="0">
                    <a:pos x="12" y="937"/>
                  </a:cxn>
                  <a:cxn ang="0">
                    <a:pos x="18" y="914"/>
                  </a:cxn>
                  <a:cxn ang="0">
                    <a:pos x="21" y="903"/>
                  </a:cxn>
                  <a:cxn ang="0">
                    <a:pos x="33" y="840"/>
                  </a:cxn>
                  <a:cxn ang="0">
                    <a:pos x="47" y="774"/>
                  </a:cxn>
                  <a:cxn ang="0">
                    <a:pos x="59" y="709"/>
                  </a:cxn>
                  <a:cxn ang="0">
                    <a:pos x="71" y="650"/>
                  </a:cxn>
                  <a:cxn ang="0">
                    <a:pos x="85" y="591"/>
                  </a:cxn>
                  <a:cxn ang="0">
                    <a:pos x="94" y="563"/>
                  </a:cxn>
                  <a:cxn ang="0">
                    <a:pos x="105" y="534"/>
                  </a:cxn>
                  <a:cxn ang="0">
                    <a:pos x="114" y="500"/>
                  </a:cxn>
                  <a:cxn ang="0">
                    <a:pos x="120" y="465"/>
                  </a:cxn>
                  <a:cxn ang="0">
                    <a:pos x="128" y="407"/>
                  </a:cxn>
                  <a:cxn ang="0">
                    <a:pos x="135" y="320"/>
                  </a:cxn>
                  <a:cxn ang="0">
                    <a:pos x="143" y="262"/>
                  </a:cxn>
                  <a:cxn ang="0">
                    <a:pos x="150" y="233"/>
                  </a:cxn>
                  <a:cxn ang="0">
                    <a:pos x="167" y="177"/>
                  </a:cxn>
                  <a:cxn ang="0">
                    <a:pos x="181" y="120"/>
                  </a:cxn>
                  <a:cxn ang="0">
                    <a:pos x="191" y="63"/>
                  </a:cxn>
                  <a:cxn ang="0">
                    <a:pos x="196" y="5"/>
                  </a:cxn>
                  <a:cxn ang="0">
                    <a:pos x="195" y="3"/>
                  </a:cxn>
                  <a:cxn ang="0">
                    <a:pos x="192" y="1"/>
                  </a:cxn>
                  <a:cxn ang="0">
                    <a:pos x="188" y="1"/>
                  </a:cxn>
                  <a:cxn ang="0">
                    <a:pos x="186" y="3"/>
                  </a:cxn>
                  <a:cxn ang="0">
                    <a:pos x="185" y="5"/>
                  </a:cxn>
                </a:cxnLst>
                <a:rect l="0" t="0" r="r" b="b"/>
                <a:pathLst>
                  <a:path w="196" h="954">
                    <a:moveTo>
                      <a:pt x="185" y="5"/>
                    </a:moveTo>
                    <a:lnTo>
                      <a:pt x="185" y="5"/>
                    </a:lnTo>
                    <a:lnTo>
                      <a:pt x="184" y="36"/>
                    </a:lnTo>
                    <a:lnTo>
                      <a:pt x="181" y="67"/>
                    </a:lnTo>
                    <a:lnTo>
                      <a:pt x="176" y="97"/>
                    </a:lnTo>
                    <a:lnTo>
                      <a:pt x="169" y="127"/>
                    </a:lnTo>
                    <a:lnTo>
                      <a:pt x="162" y="157"/>
                    </a:lnTo>
                    <a:lnTo>
                      <a:pt x="153" y="187"/>
                    </a:lnTo>
                    <a:lnTo>
                      <a:pt x="136" y="246"/>
                    </a:lnTo>
                    <a:lnTo>
                      <a:pt x="136" y="246"/>
                    </a:lnTo>
                    <a:lnTo>
                      <a:pt x="133" y="261"/>
                    </a:lnTo>
                    <a:lnTo>
                      <a:pt x="129" y="273"/>
                    </a:lnTo>
                    <a:lnTo>
                      <a:pt x="126" y="300"/>
                    </a:lnTo>
                    <a:lnTo>
                      <a:pt x="124" y="327"/>
                    </a:lnTo>
                    <a:lnTo>
                      <a:pt x="123" y="355"/>
                    </a:lnTo>
                    <a:lnTo>
                      <a:pt x="123" y="355"/>
                    </a:lnTo>
                    <a:lnTo>
                      <a:pt x="121" y="386"/>
                    </a:lnTo>
                    <a:lnTo>
                      <a:pt x="118" y="418"/>
                    </a:lnTo>
                    <a:lnTo>
                      <a:pt x="113" y="449"/>
                    </a:lnTo>
                    <a:lnTo>
                      <a:pt x="108" y="481"/>
                    </a:lnTo>
                    <a:lnTo>
                      <a:pt x="108" y="481"/>
                    </a:lnTo>
                    <a:lnTo>
                      <a:pt x="101" y="511"/>
                    </a:lnTo>
                    <a:lnTo>
                      <a:pt x="92" y="538"/>
                    </a:lnTo>
                    <a:lnTo>
                      <a:pt x="74" y="596"/>
                    </a:lnTo>
                    <a:lnTo>
                      <a:pt x="74" y="596"/>
                    </a:lnTo>
                    <a:lnTo>
                      <a:pt x="65" y="627"/>
                    </a:lnTo>
                    <a:lnTo>
                      <a:pt x="58" y="659"/>
                    </a:lnTo>
                    <a:lnTo>
                      <a:pt x="53" y="691"/>
                    </a:lnTo>
                    <a:lnTo>
                      <a:pt x="47" y="723"/>
                    </a:lnTo>
                    <a:lnTo>
                      <a:pt x="47" y="723"/>
                    </a:lnTo>
                    <a:lnTo>
                      <a:pt x="34" y="784"/>
                    </a:lnTo>
                    <a:lnTo>
                      <a:pt x="23" y="846"/>
                    </a:lnTo>
                    <a:lnTo>
                      <a:pt x="23" y="846"/>
                    </a:lnTo>
                    <a:lnTo>
                      <a:pt x="20" y="863"/>
                    </a:lnTo>
                    <a:lnTo>
                      <a:pt x="18" y="880"/>
                    </a:lnTo>
                    <a:lnTo>
                      <a:pt x="14" y="897"/>
                    </a:lnTo>
                    <a:lnTo>
                      <a:pt x="12" y="905"/>
                    </a:lnTo>
                    <a:lnTo>
                      <a:pt x="9" y="913"/>
                    </a:lnTo>
                    <a:lnTo>
                      <a:pt x="9" y="913"/>
                    </a:lnTo>
                    <a:lnTo>
                      <a:pt x="6" y="922"/>
                    </a:lnTo>
                    <a:lnTo>
                      <a:pt x="3" y="931"/>
                    </a:lnTo>
                    <a:lnTo>
                      <a:pt x="1" y="939"/>
                    </a:lnTo>
                    <a:lnTo>
                      <a:pt x="0" y="949"/>
                    </a:lnTo>
                    <a:lnTo>
                      <a:pt x="0" y="949"/>
                    </a:lnTo>
                    <a:lnTo>
                      <a:pt x="1" y="951"/>
                    </a:lnTo>
                    <a:lnTo>
                      <a:pt x="2" y="952"/>
                    </a:lnTo>
                    <a:lnTo>
                      <a:pt x="3" y="953"/>
                    </a:lnTo>
                    <a:lnTo>
                      <a:pt x="6" y="954"/>
                    </a:lnTo>
                    <a:lnTo>
                      <a:pt x="7" y="953"/>
                    </a:lnTo>
                    <a:lnTo>
                      <a:pt x="9" y="952"/>
                    </a:lnTo>
                    <a:lnTo>
                      <a:pt x="10" y="951"/>
                    </a:lnTo>
                    <a:lnTo>
                      <a:pt x="11" y="949"/>
                    </a:lnTo>
                    <a:lnTo>
                      <a:pt x="11" y="949"/>
                    </a:lnTo>
                    <a:lnTo>
                      <a:pt x="12" y="937"/>
                    </a:lnTo>
                    <a:lnTo>
                      <a:pt x="15" y="926"/>
                    </a:lnTo>
                    <a:lnTo>
                      <a:pt x="18" y="914"/>
                    </a:lnTo>
                    <a:lnTo>
                      <a:pt x="21" y="903"/>
                    </a:lnTo>
                    <a:lnTo>
                      <a:pt x="21" y="903"/>
                    </a:lnTo>
                    <a:lnTo>
                      <a:pt x="27" y="871"/>
                    </a:lnTo>
                    <a:lnTo>
                      <a:pt x="33" y="840"/>
                    </a:lnTo>
                    <a:lnTo>
                      <a:pt x="33" y="840"/>
                    </a:lnTo>
                    <a:lnTo>
                      <a:pt x="47" y="774"/>
                    </a:lnTo>
                    <a:lnTo>
                      <a:pt x="53" y="741"/>
                    </a:lnTo>
                    <a:lnTo>
                      <a:pt x="59" y="709"/>
                    </a:lnTo>
                    <a:lnTo>
                      <a:pt x="59" y="709"/>
                    </a:lnTo>
                    <a:lnTo>
                      <a:pt x="71" y="650"/>
                    </a:lnTo>
                    <a:lnTo>
                      <a:pt x="77" y="620"/>
                    </a:lnTo>
                    <a:lnTo>
                      <a:pt x="85" y="591"/>
                    </a:lnTo>
                    <a:lnTo>
                      <a:pt x="85" y="591"/>
                    </a:lnTo>
                    <a:lnTo>
                      <a:pt x="94" y="563"/>
                    </a:lnTo>
                    <a:lnTo>
                      <a:pt x="105" y="534"/>
                    </a:lnTo>
                    <a:lnTo>
                      <a:pt x="105" y="534"/>
                    </a:lnTo>
                    <a:lnTo>
                      <a:pt x="110" y="518"/>
                    </a:lnTo>
                    <a:lnTo>
                      <a:pt x="114" y="500"/>
                    </a:lnTo>
                    <a:lnTo>
                      <a:pt x="120" y="465"/>
                    </a:lnTo>
                    <a:lnTo>
                      <a:pt x="120" y="465"/>
                    </a:lnTo>
                    <a:lnTo>
                      <a:pt x="125" y="436"/>
                    </a:lnTo>
                    <a:lnTo>
                      <a:pt x="128" y="407"/>
                    </a:lnTo>
                    <a:lnTo>
                      <a:pt x="133" y="348"/>
                    </a:lnTo>
                    <a:lnTo>
                      <a:pt x="135" y="320"/>
                    </a:lnTo>
                    <a:lnTo>
                      <a:pt x="138" y="291"/>
                    </a:lnTo>
                    <a:lnTo>
                      <a:pt x="143" y="262"/>
                    </a:lnTo>
                    <a:lnTo>
                      <a:pt x="146" y="247"/>
                    </a:lnTo>
                    <a:lnTo>
                      <a:pt x="150" y="233"/>
                    </a:lnTo>
                    <a:lnTo>
                      <a:pt x="150" y="233"/>
                    </a:lnTo>
                    <a:lnTo>
                      <a:pt x="167" y="177"/>
                    </a:lnTo>
                    <a:lnTo>
                      <a:pt x="174" y="149"/>
                    </a:lnTo>
                    <a:lnTo>
                      <a:pt x="181" y="120"/>
                    </a:lnTo>
                    <a:lnTo>
                      <a:pt x="186" y="92"/>
                    </a:lnTo>
                    <a:lnTo>
                      <a:pt x="191" y="63"/>
                    </a:lnTo>
                    <a:lnTo>
                      <a:pt x="195" y="34"/>
                    </a:lnTo>
                    <a:lnTo>
                      <a:pt x="196" y="5"/>
                    </a:lnTo>
                    <a:lnTo>
                      <a:pt x="196" y="5"/>
                    </a:lnTo>
                    <a:lnTo>
                      <a:pt x="195" y="3"/>
                    </a:lnTo>
                    <a:lnTo>
                      <a:pt x="194" y="1"/>
                    </a:lnTo>
                    <a:lnTo>
                      <a:pt x="192" y="1"/>
                    </a:lnTo>
                    <a:lnTo>
                      <a:pt x="190" y="0"/>
                    </a:lnTo>
                    <a:lnTo>
                      <a:pt x="188" y="1"/>
                    </a:lnTo>
                    <a:lnTo>
                      <a:pt x="187" y="1"/>
                    </a:lnTo>
                    <a:lnTo>
                      <a:pt x="186" y="3"/>
                    </a:lnTo>
                    <a:lnTo>
                      <a:pt x="185" y="5"/>
                    </a:lnTo>
                    <a:lnTo>
                      <a:pt x="18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4" name="chenying0907 914">
                <a:extLst>
                  <a:ext uri="{FF2B5EF4-FFF2-40B4-BE49-F238E27FC236}">
                    <a16:creationId xmlns:a16="http://schemas.microsoft.com/office/drawing/2014/main" id="{CF66A70F-05EE-4C86-A673-69427303543B}"/>
                  </a:ext>
                </a:extLst>
              </p:cNvPr>
              <p:cNvSpPr/>
              <p:nvPr/>
            </p:nvSpPr>
            <p:spPr bwMode="auto">
              <a:xfrm>
                <a:off x="3570288" y="1301750"/>
                <a:ext cx="96838" cy="488950"/>
              </a:xfrm>
              <a:custGeom>
                <a:avLst/>
                <a:gdLst/>
                <a:ahLst/>
                <a:cxnLst>
                  <a:cxn ang="0">
                    <a:pos x="175" y="5"/>
                  </a:cxn>
                  <a:cxn ang="0">
                    <a:pos x="172" y="13"/>
                  </a:cxn>
                  <a:cxn ang="0">
                    <a:pos x="163" y="30"/>
                  </a:cxn>
                  <a:cxn ang="0">
                    <a:pos x="161" y="39"/>
                  </a:cxn>
                  <a:cxn ang="0">
                    <a:pos x="161" y="62"/>
                  </a:cxn>
                  <a:cxn ang="0">
                    <a:pos x="159" y="87"/>
                  </a:cxn>
                  <a:cxn ang="0">
                    <a:pos x="149" y="148"/>
                  </a:cxn>
                  <a:cxn ang="0">
                    <a:pos x="146" y="164"/>
                  </a:cxn>
                  <a:cxn ang="0">
                    <a:pos x="138" y="193"/>
                  </a:cxn>
                  <a:cxn ang="0">
                    <a:pos x="135" y="207"/>
                  </a:cxn>
                  <a:cxn ang="0">
                    <a:pos x="128" y="268"/>
                  </a:cxn>
                  <a:cxn ang="0">
                    <a:pos x="117" y="361"/>
                  </a:cxn>
                  <a:cxn ang="0">
                    <a:pos x="106" y="422"/>
                  </a:cxn>
                  <a:cxn ang="0">
                    <a:pos x="99" y="452"/>
                  </a:cxn>
                  <a:cxn ang="0">
                    <a:pos x="72" y="538"/>
                  </a:cxn>
                  <a:cxn ang="0">
                    <a:pos x="64" y="568"/>
                  </a:cxn>
                  <a:cxn ang="0">
                    <a:pos x="50" y="630"/>
                  </a:cxn>
                  <a:cxn ang="0">
                    <a:pos x="38" y="691"/>
                  </a:cxn>
                  <a:cxn ang="0">
                    <a:pos x="15" y="809"/>
                  </a:cxn>
                  <a:cxn ang="0">
                    <a:pos x="6" y="865"/>
                  </a:cxn>
                  <a:cxn ang="0">
                    <a:pos x="1" y="906"/>
                  </a:cxn>
                  <a:cxn ang="0">
                    <a:pos x="0" y="921"/>
                  </a:cxn>
                  <a:cxn ang="0">
                    <a:pos x="2" y="924"/>
                  </a:cxn>
                  <a:cxn ang="0">
                    <a:pos x="5" y="925"/>
                  </a:cxn>
                  <a:cxn ang="0">
                    <a:pos x="8" y="924"/>
                  </a:cxn>
                  <a:cxn ang="0">
                    <a:pos x="9" y="921"/>
                  </a:cxn>
                  <a:cxn ang="0">
                    <a:pos x="10" y="906"/>
                  </a:cxn>
                  <a:cxn ang="0">
                    <a:pos x="13" y="875"/>
                  </a:cxn>
                  <a:cxn ang="0">
                    <a:pos x="16" y="862"/>
                  </a:cxn>
                  <a:cxn ang="0">
                    <a:pos x="25" y="803"/>
                  </a:cxn>
                  <a:cxn ang="0">
                    <a:pos x="31" y="774"/>
                  </a:cxn>
                  <a:cxn ang="0">
                    <a:pos x="48" y="685"/>
                  </a:cxn>
                  <a:cxn ang="0">
                    <a:pos x="62" y="623"/>
                  </a:cxn>
                  <a:cxn ang="0">
                    <a:pos x="75" y="560"/>
                  </a:cxn>
                  <a:cxn ang="0">
                    <a:pos x="83" y="531"/>
                  </a:cxn>
                  <a:cxn ang="0">
                    <a:pos x="110" y="446"/>
                  </a:cxn>
                  <a:cxn ang="0">
                    <a:pos x="117" y="417"/>
                  </a:cxn>
                  <a:cxn ang="0">
                    <a:pos x="129" y="355"/>
                  </a:cxn>
                  <a:cxn ang="0">
                    <a:pos x="138" y="262"/>
                  </a:cxn>
                  <a:cxn ang="0">
                    <a:pos x="145" y="201"/>
                  </a:cxn>
                  <a:cxn ang="0">
                    <a:pos x="148" y="186"/>
                  </a:cxn>
                  <a:cxn ang="0">
                    <a:pos x="157" y="157"/>
                  </a:cxn>
                  <a:cxn ang="0">
                    <a:pos x="161" y="143"/>
                  </a:cxn>
                  <a:cxn ang="0">
                    <a:pos x="167" y="94"/>
                  </a:cxn>
                  <a:cxn ang="0">
                    <a:pos x="169" y="70"/>
                  </a:cxn>
                  <a:cxn ang="0">
                    <a:pos x="171" y="45"/>
                  </a:cxn>
                  <a:cxn ang="0">
                    <a:pos x="172" y="36"/>
                  </a:cxn>
                  <a:cxn ang="0">
                    <a:pos x="181" y="17"/>
                  </a:cxn>
                  <a:cxn ang="0">
                    <a:pos x="185" y="7"/>
                  </a:cxn>
                  <a:cxn ang="0">
                    <a:pos x="185" y="5"/>
                  </a:cxn>
                  <a:cxn ang="0">
                    <a:pos x="180" y="1"/>
                  </a:cxn>
                  <a:cxn ang="0">
                    <a:pos x="177" y="1"/>
                  </a:cxn>
                  <a:cxn ang="0">
                    <a:pos x="175" y="5"/>
                  </a:cxn>
                </a:cxnLst>
                <a:rect l="0" t="0" r="r" b="b"/>
                <a:pathLst>
                  <a:path w="185" h="925">
                    <a:moveTo>
                      <a:pt x="175" y="5"/>
                    </a:moveTo>
                    <a:lnTo>
                      <a:pt x="175" y="5"/>
                    </a:lnTo>
                    <a:lnTo>
                      <a:pt x="174" y="9"/>
                    </a:lnTo>
                    <a:lnTo>
                      <a:pt x="172" y="13"/>
                    </a:lnTo>
                    <a:lnTo>
                      <a:pt x="168" y="22"/>
                    </a:lnTo>
                    <a:lnTo>
                      <a:pt x="163" y="30"/>
                    </a:lnTo>
                    <a:lnTo>
                      <a:pt x="162" y="35"/>
                    </a:lnTo>
                    <a:lnTo>
                      <a:pt x="161" y="39"/>
                    </a:lnTo>
                    <a:lnTo>
                      <a:pt x="161" y="39"/>
                    </a:lnTo>
                    <a:lnTo>
                      <a:pt x="161" y="62"/>
                    </a:lnTo>
                    <a:lnTo>
                      <a:pt x="159" y="87"/>
                    </a:lnTo>
                    <a:lnTo>
                      <a:pt x="159" y="87"/>
                    </a:lnTo>
                    <a:lnTo>
                      <a:pt x="155" y="118"/>
                    </a:lnTo>
                    <a:lnTo>
                      <a:pt x="149" y="148"/>
                    </a:lnTo>
                    <a:lnTo>
                      <a:pt x="149" y="148"/>
                    </a:lnTo>
                    <a:lnTo>
                      <a:pt x="146" y="164"/>
                    </a:lnTo>
                    <a:lnTo>
                      <a:pt x="142" y="178"/>
                    </a:lnTo>
                    <a:lnTo>
                      <a:pt x="138" y="193"/>
                    </a:lnTo>
                    <a:lnTo>
                      <a:pt x="135" y="207"/>
                    </a:lnTo>
                    <a:lnTo>
                      <a:pt x="135" y="207"/>
                    </a:lnTo>
                    <a:lnTo>
                      <a:pt x="131" y="238"/>
                    </a:lnTo>
                    <a:lnTo>
                      <a:pt x="128" y="268"/>
                    </a:lnTo>
                    <a:lnTo>
                      <a:pt x="122" y="330"/>
                    </a:lnTo>
                    <a:lnTo>
                      <a:pt x="117" y="361"/>
                    </a:lnTo>
                    <a:lnTo>
                      <a:pt x="112" y="392"/>
                    </a:lnTo>
                    <a:lnTo>
                      <a:pt x="106" y="422"/>
                    </a:lnTo>
                    <a:lnTo>
                      <a:pt x="99" y="452"/>
                    </a:lnTo>
                    <a:lnTo>
                      <a:pt x="99" y="452"/>
                    </a:lnTo>
                    <a:lnTo>
                      <a:pt x="80" y="510"/>
                    </a:lnTo>
                    <a:lnTo>
                      <a:pt x="72" y="538"/>
                    </a:lnTo>
                    <a:lnTo>
                      <a:pt x="64" y="568"/>
                    </a:lnTo>
                    <a:lnTo>
                      <a:pt x="64" y="568"/>
                    </a:lnTo>
                    <a:lnTo>
                      <a:pt x="56" y="599"/>
                    </a:lnTo>
                    <a:lnTo>
                      <a:pt x="50" y="630"/>
                    </a:lnTo>
                    <a:lnTo>
                      <a:pt x="38" y="691"/>
                    </a:lnTo>
                    <a:lnTo>
                      <a:pt x="38" y="691"/>
                    </a:lnTo>
                    <a:lnTo>
                      <a:pt x="25" y="750"/>
                    </a:lnTo>
                    <a:lnTo>
                      <a:pt x="15" y="809"/>
                    </a:lnTo>
                    <a:lnTo>
                      <a:pt x="15" y="809"/>
                    </a:lnTo>
                    <a:lnTo>
                      <a:pt x="6" y="865"/>
                    </a:lnTo>
                    <a:lnTo>
                      <a:pt x="2" y="893"/>
                    </a:lnTo>
                    <a:lnTo>
                      <a:pt x="1" y="906"/>
                    </a:lnTo>
                    <a:lnTo>
                      <a:pt x="0" y="921"/>
                    </a:lnTo>
                    <a:lnTo>
                      <a:pt x="0" y="921"/>
                    </a:lnTo>
                    <a:lnTo>
                      <a:pt x="1" y="923"/>
                    </a:lnTo>
                    <a:lnTo>
                      <a:pt x="2" y="924"/>
                    </a:lnTo>
                    <a:lnTo>
                      <a:pt x="3" y="925"/>
                    </a:lnTo>
                    <a:lnTo>
                      <a:pt x="5" y="925"/>
                    </a:lnTo>
                    <a:lnTo>
                      <a:pt x="7" y="925"/>
                    </a:lnTo>
                    <a:lnTo>
                      <a:pt x="8" y="924"/>
                    </a:lnTo>
                    <a:lnTo>
                      <a:pt x="9" y="923"/>
                    </a:lnTo>
                    <a:lnTo>
                      <a:pt x="9" y="921"/>
                    </a:lnTo>
                    <a:lnTo>
                      <a:pt x="9" y="921"/>
                    </a:lnTo>
                    <a:lnTo>
                      <a:pt x="10" y="906"/>
                    </a:lnTo>
                    <a:lnTo>
                      <a:pt x="11" y="891"/>
                    </a:lnTo>
                    <a:lnTo>
                      <a:pt x="13" y="875"/>
                    </a:lnTo>
                    <a:lnTo>
                      <a:pt x="16" y="862"/>
                    </a:lnTo>
                    <a:lnTo>
                      <a:pt x="16" y="862"/>
                    </a:lnTo>
                    <a:lnTo>
                      <a:pt x="21" y="833"/>
                    </a:lnTo>
                    <a:lnTo>
                      <a:pt x="25" y="803"/>
                    </a:lnTo>
                    <a:lnTo>
                      <a:pt x="25" y="803"/>
                    </a:lnTo>
                    <a:lnTo>
                      <a:pt x="31" y="774"/>
                    </a:lnTo>
                    <a:lnTo>
                      <a:pt x="37" y="744"/>
                    </a:lnTo>
                    <a:lnTo>
                      <a:pt x="48" y="685"/>
                    </a:lnTo>
                    <a:lnTo>
                      <a:pt x="48" y="685"/>
                    </a:lnTo>
                    <a:lnTo>
                      <a:pt x="62" y="623"/>
                    </a:lnTo>
                    <a:lnTo>
                      <a:pt x="68" y="592"/>
                    </a:lnTo>
                    <a:lnTo>
                      <a:pt x="75" y="560"/>
                    </a:lnTo>
                    <a:lnTo>
                      <a:pt x="75" y="560"/>
                    </a:lnTo>
                    <a:lnTo>
                      <a:pt x="83" y="531"/>
                    </a:lnTo>
                    <a:lnTo>
                      <a:pt x="93" y="503"/>
                    </a:lnTo>
                    <a:lnTo>
                      <a:pt x="110" y="446"/>
                    </a:lnTo>
                    <a:lnTo>
                      <a:pt x="110" y="446"/>
                    </a:lnTo>
                    <a:lnTo>
                      <a:pt x="117" y="417"/>
                    </a:lnTo>
                    <a:lnTo>
                      <a:pt x="124" y="386"/>
                    </a:lnTo>
                    <a:lnTo>
                      <a:pt x="129" y="355"/>
                    </a:lnTo>
                    <a:lnTo>
                      <a:pt x="132" y="324"/>
                    </a:lnTo>
                    <a:lnTo>
                      <a:pt x="138" y="262"/>
                    </a:lnTo>
                    <a:lnTo>
                      <a:pt x="141" y="231"/>
                    </a:lnTo>
                    <a:lnTo>
                      <a:pt x="145" y="201"/>
                    </a:lnTo>
                    <a:lnTo>
                      <a:pt x="145" y="201"/>
                    </a:lnTo>
                    <a:lnTo>
                      <a:pt x="148" y="186"/>
                    </a:lnTo>
                    <a:lnTo>
                      <a:pt x="153" y="172"/>
                    </a:lnTo>
                    <a:lnTo>
                      <a:pt x="157" y="157"/>
                    </a:lnTo>
                    <a:lnTo>
                      <a:pt x="161" y="143"/>
                    </a:lnTo>
                    <a:lnTo>
                      <a:pt x="161" y="143"/>
                    </a:lnTo>
                    <a:lnTo>
                      <a:pt x="164" y="119"/>
                    </a:lnTo>
                    <a:lnTo>
                      <a:pt x="167" y="94"/>
                    </a:lnTo>
                    <a:lnTo>
                      <a:pt x="167" y="94"/>
                    </a:lnTo>
                    <a:lnTo>
                      <a:pt x="169" y="70"/>
                    </a:lnTo>
                    <a:lnTo>
                      <a:pt x="171" y="45"/>
                    </a:lnTo>
                    <a:lnTo>
                      <a:pt x="171" y="45"/>
                    </a:lnTo>
                    <a:lnTo>
                      <a:pt x="171" y="40"/>
                    </a:lnTo>
                    <a:lnTo>
                      <a:pt x="172" y="36"/>
                    </a:lnTo>
                    <a:lnTo>
                      <a:pt x="177" y="26"/>
                    </a:lnTo>
                    <a:lnTo>
                      <a:pt x="181" y="17"/>
                    </a:lnTo>
                    <a:lnTo>
                      <a:pt x="183" y="12"/>
                    </a:lnTo>
                    <a:lnTo>
                      <a:pt x="185" y="7"/>
                    </a:lnTo>
                    <a:lnTo>
                      <a:pt x="185" y="7"/>
                    </a:lnTo>
                    <a:lnTo>
                      <a:pt x="185" y="5"/>
                    </a:lnTo>
                    <a:lnTo>
                      <a:pt x="183" y="4"/>
                    </a:lnTo>
                    <a:lnTo>
                      <a:pt x="180" y="1"/>
                    </a:lnTo>
                    <a:lnTo>
                      <a:pt x="179" y="0"/>
                    </a:lnTo>
                    <a:lnTo>
                      <a:pt x="177" y="1"/>
                    </a:lnTo>
                    <a:lnTo>
                      <a:pt x="176" y="3"/>
                    </a:lnTo>
                    <a:lnTo>
                      <a:pt x="175" y="5"/>
                    </a:lnTo>
                    <a:lnTo>
                      <a:pt x="175" y="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5" name="chenying0907 915">
                <a:extLst>
                  <a:ext uri="{FF2B5EF4-FFF2-40B4-BE49-F238E27FC236}">
                    <a16:creationId xmlns:a16="http://schemas.microsoft.com/office/drawing/2014/main" id="{877025DA-5BA0-44B7-B1BF-586E9F145CAC}"/>
                  </a:ext>
                </a:extLst>
              </p:cNvPr>
              <p:cNvSpPr/>
              <p:nvPr/>
            </p:nvSpPr>
            <p:spPr bwMode="auto">
              <a:xfrm>
                <a:off x="3605213" y="1336675"/>
                <a:ext cx="98425" cy="500063"/>
              </a:xfrm>
              <a:custGeom>
                <a:avLst/>
                <a:gdLst/>
                <a:ahLst/>
                <a:cxnLst>
                  <a:cxn ang="0">
                    <a:pos x="174" y="4"/>
                  </a:cxn>
                  <a:cxn ang="0">
                    <a:pos x="173" y="62"/>
                  </a:cxn>
                  <a:cxn ang="0">
                    <a:pos x="167" y="119"/>
                  </a:cxn>
                  <a:cxn ang="0">
                    <a:pos x="157" y="179"/>
                  </a:cxn>
                  <a:cxn ang="0">
                    <a:pos x="147" y="239"/>
                  </a:cxn>
                  <a:cxn ang="0">
                    <a:pos x="136" y="302"/>
                  </a:cxn>
                  <a:cxn ang="0">
                    <a:pos x="126" y="365"/>
                  </a:cxn>
                  <a:cxn ang="0">
                    <a:pos x="118" y="428"/>
                  </a:cxn>
                  <a:cxn ang="0">
                    <a:pos x="107" y="490"/>
                  </a:cxn>
                  <a:cxn ang="0">
                    <a:pos x="101" y="519"/>
                  </a:cxn>
                  <a:cxn ang="0">
                    <a:pos x="78" y="605"/>
                  </a:cxn>
                  <a:cxn ang="0">
                    <a:pos x="47" y="719"/>
                  </a:cxn>
                  <a:cxn ang="0">
                    <a:pos x="41" y="747"/>
                  </a:cxn>
                  <a:cxn ang="0">
                    <a:pos x="32" y="806"/>
                  </a:cxn>
                  <a:cxn ang="0">
                    <a:pos x="27" y="835"/>
                  </a:cxn>
                  <a:cxn ang="0">
                    <a:pos x="20" y="859"/>
                  </a:cxn>
                  <a:cxn ang="0">
                    <a:pos x="5" y="907"/>
                  </a:cxn>
                  <a:cxn ang="0">
                    <a:pos x="0" y="931"/>
                  </a:cxn>
                  <a:cxn ang="0">
                    <a:pos x="0" y="933"/>
                  </a:cxn>
                  <a:cxn ang="0">
                    <a:pos x="0" y="939"/>
                  </a:cxn>
                  <a:cxn ang="0">
                    <a:pos x="1" y="942"/>
                  </a:cxn>
                  <a:cxn ang="0">
                    <a:pos x="4" y="943"/>
                  </a:cxn>
                  <a:cxn ang="0">
                    <a:pos x="7" y="942"/>
                  </a:cxn>
                  <a:cxn ang="0">
                    <a:pos x="9" y="939"/>
                  </a:cxn>
                  <a:cxn ang="0">
                    <a:pos x="10" y="924"/>
                  </a:cxn>
                  <a:cxn ang="0">
                    <a:pos x="16" y="897"/>
                  </a:cxn>
                  <a:cxn ang="0">
                    <a:pos x="30" y="857"/>
                  </a:cxn>
                  <a:cxn ang="0">
                    <a:pos x="37" y="829"/>
                  </a:cxn>
                  <a:cxn ang="0">
                    <a:pos x="42" y="800"/>
                  </a:cxn>
                  <a:cxn ang="0">
                    <a:pos x="52" y="741"/>
                  </a:cxn>
                  <a:cxn ang="0">
                    <a:pos x="58" y="712"/>
                  </a:cxn>
                  <a:cxn ang="0">
                    <a:pos x="90" y="595"/>
                  </a:cxn>
                  <a:cxn ang="0">
                    <a:pos x="113" y="506"/>
                  </a:cxn>
                  <a:cxn ang="0">
                    <a:pos x="120" y="476"/>
                  </a:cxn>
                  <a:cxn ang="0">
                    <a:pos x="129" y="417"/>
                  </a:cxn>
                  <a:cxn ang="0">
                    <a:pos x="136" y="359"/>
                  </a:cxn>
                  <a:cxn ang="0">
                    <a:pos x="146" y="296"/>
                  </a:cxn>
                  <a:cxn ang="0">
                    <a:pos x="158" y="233"/>
                  </a:cxn>
                  <a:cxn ang="0">
                    <a:pos x="168" y="173"/>
                  </a:cxn>
                  <a:cxn ang="0">
                    <a:pos x="178" y="113"/>
                  </a:cxn>
                  <a:cxn ang="0">
                    <a:pos x="184" y="58"/>
                  </a:cxn>
                  <a:cxn ang="0">
                    <a:pos x="185" y="4"/>
                  </a:cxn>
                  <a:cxn ang="0">
                    <a:pos x="184" y="2"/>
                  </a:cxn>
                  <a:cxn ang="0">
                    <a:pos x="182" y="0"/>
                  </a:cxn>
                  <a:cxn ang="0">
                    <a:pos x="177" y="0"/>
                  </a:cxn>
                  <a:cxn ang="0">
                    <a:pos x="175" y="2"/>
                  </a:cxn>
                  <a:cxn ang="0">
                    <a:pos x="174" y="4"/>
                  </a:cxn>
                </a:cxnLst>
                <a:rect l="0" t="0" r="r" b="b"/>
                <a:pathLst>
                  <a:path w="185" h="943">
                    <a:moveTo>
                      <a:pt x="174" y="4"/>
                    </a:moveTo>
                    <a:lnTo>
                      <a:pt x="174" y="4"/>
                    </a:lnTo>
                    <a:lnTo>
                      <a:pt x="174" y="33"/>
                    </a:lnTo>
                    <a:lnTo>
                      <a:pt x="173" y="62"/>
                    </a:lnTo>
                    <a:lnTo>
                      <a:pt x="171" y="90"/>
                    </a:lnTo>
                    <a:lnTo>
                      <a:pt x="167" y="119"/>
                    </a:lnTo>
                    <a:lnTo>
                      <a:pt x="167" y="119"/>
                    </a:lnTo>
                    <a:lnTo>
                      <a:pt x="157" y="179"/>
                    </a:lnTo>
                    <a:lnTo>
                      <a:pt x="147" y="239"/>
                    </a:lnTo>
                    <a:lnTo>
                      <a:pt x="147" y="239"/>
                    </a:lnTo>
                    <a:lnTo>
                      <a:pt x="142" y="271"/>
                    </a:lnTo>
                    <a:lnTo>
                      <a:pt x="136" y="302"/>
                    </a:lnTo>
                    <a:lnTo>
                      <a:pt x="131" y="334"/>
                    </a:lnTo>
                    <a:lnTo>
                      <a:pt x="126" y="365"/>
                    </a:lnTo>
                    <a:lnTo>
                      <a:pt x="126" y="365"/>
                    </a:lnTo>
                    <a:lnTo>
                      <a:pt x="118" y="428"/>
                    </a:lnTo>
                    <a:lnTo>
                      <a:pt x="112" y="459"/>
                    </a:lnTo>
                    <a:lnTo>
                      <a:pt x="107" y="490"/>
                    </a:lnTo>
                    <a:lnTo>
                      <a:pt x="107" y="490"/>
                    </a:lnTo>
                    <a:lnTo>
                      <a:pt x="101" y="519"/>
                    </a:lnTo>
                    <a:lnTo>
                      <a:pt x="94" y="547"/>
                    </a:lnTo>
                    <a:lnTo>
                      <a:pt x="78" y="605"/>
                    </a:lnTo>
                    <a:lnTo>
                      <a:pt x="62" y="662"/>
                    </a:lnTo>
                    <a:lnTo>
                      <a:pt x="47" y="719"/>
                    </a:lnTo>
                    <a:lnTo>
                      <a:pt x="47" y="719"/>
                    </a:lnTo>
                    <a:lnTo>
                      <a:pt x="41" y="747"/>
                    </a:lnTo>
                    <a:lnTo>
                      <a:pt x="36" y="776"/>
                    </a:lnTo>
                    <a:lnTo>
                      <a:pt x="32" y="806"/>
                    </a:lnTo>
                    <a:lnTo>
                      <a:pt x="27" y="835"/>
                    </a:lnTo>
                    <a:lnTo>
                      <a:pt x="27" y="835"/>
                    </a:lnTo>
                    <a:lnTo>
                      <a:pt x="24" y="848"/>
                    </a:lnTo>
                    <a:lnTo>
                      <a:pt x="20" y="859"/>
                    </a:lnTo>
                    <a:lnTo>
                      <a:pt x="12" y="883"/>
                    </a:lnTo>
                    <a:lnTo>
                      <a:pt x="5" y="907"/>
                    </a:lnTo>
                    <a:lnTo>
                      <a:pt x="2" y="919"/>
                    </a:lnTo>
                    <a:lnTo>
                      <a:pt x="0" y="931"/>
                    </a:lnTo>
                    <a:lnTo>
                      <a:pt x="0" y="931"/>
                    </a:lnTo>
                    <a:lnTo>
                      <a:pt x="0" y="933"/>
                    </a:lnTo>
                    <a:lnTo>
                      <a:pt x="0" y="939"/>
                    </a:lnTo>
                    <a:lnTo>
                      <a:pt x="0" y="939"/>
                    </a:lnTo>
                    <a:lnTo>
                      <a:pt x="0" y="940"/>
                    </a:lnTo>
                    <a:lnTo>
                      <a:pt x="1" y="942"/>
                    </a:lnTo>
                    <a:lnTo>
                      <a:pt x="2" y="943"/>
                    </a:lnTo>
                    <a:lnTo>
                      <a:pt x="4" y="943"/>
                    </a:lnTo>
                    <a:lnTo>
                      <a:pt x="6" y="943"/>
                    </a:lnTo>
                    <a:lnTo>
                      <a:pt x="7" y="942"/>
                    </a:lnTo>
                    <a:lnTo>
                      <a:pt x="8" y="940"/>
                    </a:lnTo>
                    <a:lnTo>
                      <a:pt x="9" y="939"/>
                    </a:lnTo>
                    <a:lnTo>
                      <a:pt x="9" y="939"/>
                    </a:lnTo>
                    <a:lnTo>
                      <a:pt x="10" y="924"/>
                    </a:lnTo>
                    <a:lnTo>
                      <a:pt x="13" y="911"/>
                    </a:lnTo>
                    <a:lnTo>
                      <a:pt x="16" y="897"/>
                    </a:lnTo>
                    <a:lnTo>
                      <a:pt x="21" y="884"/>
                    </a:lnTo>
                    <a:lnTo>
                      <a:pt x="30" y="857"/>
                    </a:lnTo>
                    <a:lnTo>
                      <a:pt x="34" y="843"/>
                    </a:lnTo>
                    <a:lnTo>
                      <a:pt x="37" y="829"/>
                    </a:lnTo>
                    <a:lnTo>
                      <a:pt x="37" y="829"/>
                    </a:lnTo>
                    <a:lnTo>
                      <a:pt x="42" y="800"/>
                    </a:lnTo>
                    <a:lnTo>
                      <a:pt x="47" y="771"/>
                    </a:lnTo>
                    <a:lnTo>
                      <a:pt x="52" y="741"/>
                    </a:lnTo>
                    <a:lnTo>
                      <a:pt x="58" y="712"/>
                    </a:lnTo>
                    <a:lnTo>
                      <a:pt x="58" y="712"/>
                    </a:lnTo>
                    <a:lnTo>
                      <a:pt x="73" y="653"/>
                    </a:lnTo>
                    <a:lnTo>
                      <a:pt x="90" y="595"/>
                    </a:lnTo>
                    <a:lnTo>
                      <a:pt x="106" y="535"/>
                    </a:lnTo>
                    <a:lnTo>
                      <a:pt x="113" y="506"/>
                    </a:lnTo>
                    <a:lnTo>
                      <a:pt x="120" y="476"/>
                    </a:lnTo>
                    <a:lnTo>
                      <a:pt x="120" y="476"/>
                    </a:lnTo>
                    <a:lnTo>
                      <a:pt x="125" y="447"/>
                    </a:lnTo>
                    <a:lnTo>
                      <a:pt x="129" y="417"/>
                    </a:lnTo>
                    <a:lnTo>
                      <a:pt x="136" y="359"/>
                    </a:lnTo>
                    <a:lnTo>
                      <a:pt x="136" y="359"/>
                    </a:lnTo>
                    <a:lnTo>
                      <a:pt x="141" y="327"/>
                    </a:lnTo>
                    <a:lnTo>
                      <a:pt x="146" y="296"/>
                    </a:lnTo>
                    <a:lnTo>
                      <a:pt x="153" y="264"/>
                    </a:lnTo>
                    <a:lnTo>
                      <a:pt x="158" y="233"/>
                    </a:lnTo>
                    <a:lnTo>
                      <a:pt x="158" y="233"/>
                    </a:lnTo>
                    <a:lnTo>
                      <a:pt x="168" y="173"/>
                    </a:lnTo>
                    <a:lnTo>
                      <a:pt x="178" y="113"/>
                    </a:lnTo>
                    <a:lnTo>
                      <a:pt x="178" y="113"/>
                    </a:lnTo>
                    <a:lnTo>
                      <a:pt x="182" y="86"/>
                    </a:lnTo>
                    <a:lnTo>
                      <a:pt x="184" y="58"/>
                    </a:lnTo>
                    <a:lnTo>
                      <a:pt x="184" y="32"/>
                    </a:lnTo>
                    <a:lnTo>
                      <a:pt x="185" y="4"/>
                    </a:lnTo>
                    <a:lnTo>
                      <a:pt x="185" y="4"/>
                    </a:lnTo>
                    <a:lnTo>
                      <a:pt x="184" y="2"/>
                    </a:lnTo>
                    <a:lnTo>
                      <a:pt x="183" y="1"/>
                    </a:lnTo>
                    <a:lnTo>
                      <a:pt x="182" y="0"/>
                    </a:lnTo>
                    <a:lnTo>
                      <a:pt x="180" y="0"/>
                    </a:lnTo>
                    <a:lnTo>
                      <a:pt x="177" y="0"/>
                    </a:lnTo>
                    <a:lnTo>
                      <a:pt x="176" y="1"/>
                    </a:lnTo>
                    <a:lnTo>
                      <a:pt x="175" y="2"/>
                    </a:lnTo>
                    <a:lnTo>
                      <a:pt x="174" y="4"/>
                    </a:lnTo>
                    <a:lnTo>
                      <a:pt x="17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6" name="chenying0907 916">
                <a:extLst>
                  <a:ext uri="{FF2B5EF4-FFF2-40B4-BE49-F238E27FC236}">
                    <a16:creationId xmlns:a16="http://schemas.microsoft.com/office/drawing/2014/main" id="{C1E13A40-785F-46E9-88D0-9429BB5DDC83}"/>
                  </a:ext>
                </a:extLst>
              </p:cNvPr>
              <p:cNvSpPr/>
              <p:nvPr/>
            </p:nvSpPr>
            <p:spPr bwMode="auto">
              <a:xfrm>
                <a:off x="3649663" y="1366838"/>
                <a:ext cx="90488" cy="492125"/>
              </a:xfrm>
              <a:custGeom>
                <a:avLst/>
                <a:gdLst/>
                <a:ahLst/>
                <a:cxnLst>
                  <a:cxn ang="0">
                    <a:pos x="162" y="5"/>
                  </a:cxn>
                  <a:cxn ang="0">
                    <a:pos x="161" y="67"/>
                  </a:cxn>
                  <a:cxn ang="0">
                    <a:pos x="155" y="128"/>
                  </a:cxn>
                  <a:cxn ang="0">
                    <a:pos x="151" y="156"/>
                  </a:cxn>
                  <a:cxn ang="0">
                    <a:pos x="141" y="214"/>
                  </a:cxn>
                  <a:cxn ang="0">
                    <a:pos x="137" y="243"/>
                  </a:cxn>
                  <a:cxn ang="0">
                    <a:pos x="123" y="335"/>
                  </a:cxn>
                  <a:cxn ang="0">
                    <a:pos x="111" y="397"/>
                  </a:cxn>
                  <a:cxn ang="0">
                    <a:pos x="97" y="457"/>
                  </a:cxn>
                  <a:cxn ang="0">
                    <a:pos x="87" y="487"/>
                  </a:cxn>
                  <a:cxn ang="0">
                    <a:pos x="69" y="543"/>
                  </a:cxn>
                  <a:cxn ang="0">
                    <a:pos x="51" y="599"/>
                  </a:cxn>
                  <a:cxn ang="0">
                    <a:pos x="48" y="614"/>
                  </a:cxn>
                  <a:cxn ang="0">
                    <a:pos x="44" y="658"/>
                  </a:cxn>
                  <a:cxn ang="0">
                    <a:pos x="40" y="702"/>
                  </a:cxn>
                  <a:cxn ang="0">
                    <a:pos x="38" y="717"/>
                  </a:cxn>
                  <a:cxn ang="0">
                    <a:pos x="23" y="796"/>
                  </a:cxn>
                  <a:cxn ang="0">
                    <a:pos x="17" y="822"/>
                  </a:cxn>
                  <a:cxn ang="0">
                    <a:pos x="12" y="846"/>
                  </a:cxn>
                  <a:cxn ang="0">
                    <a:pos x="6" y="898"/>
                  </a:cxn>
                  <a:cxn ang="0">
                    <a:pos x="0" y="924"/>
                  </a:cxn>
                  <a:cxn ang="0">
                    <a:pos x="0" y="926"/>
                  </a:cxn>
                  <a:cxn ang="0">
                    <a:pos x="3" y="928"/>
                  </a:cxn>
                  <a:cxn ang="0">
                    <a:pos x="6" y="929"/>
                  </a:cxn>
                  <a:cxn ang="0">
                    <a:pos x="9" y="928"/>
                  </a:cxn>
                  <a:cxn ang="0">
                    <a:pos x="10" y="926"/>
                  </a:cxn>
                  <a:cxn ang="0">
                    <a:pos x="14" y="902"/>
                  </a:cxn>
                  <a:cxn ang="0">
                    <a:pos x="20" y="855"/>
                  </a:cxn>
                  <a:cxn ang="0">
                    <a:pos x="25" y="831"/>
                  </a:cxn>
                  <a:cxn ang="0">
                    <a:pos x="30" y="805"/>
                  </a:cxn>
                  <a:cxn ang="0">
                    <a:pos x="45" y="727"/>
                  </a:cxn>
                  <a:cxn ang="0">
                    <a:pos x="49" y="698"/>
                  </a:cxn>
                  <a:cxn ang="0">
                    <a:pos x="54" y="640"/>
                  </a:cxn>
                  <a:cxn ang="0">
                    <a:pos x="58" y="610"/>
                  </a:cxn>
                  <a:cxn ang="0">
                    <a:pos x="66" y="580"/>
                  </a:cxn>
                  <a:cxn ang="0">
                    <a:pos x="86" y="519"/>
                  </a:cxn>
                  <a:cxn ang="0">
                    <a:pos x="97" y="490"/>
                  </a:cxn>
                  <a:cxn ang="0">
                    <a:pos x="113" y="431"/>
                  </a:cxn>
                  <a:cxn ang="0">
                    <a:pos x="126" y="372"/>
                  </a:cxn>
                  <a:cxn ang="0">
                    <a:pos x="137" y="312"/>
                  </a:cxn>
                  <a:cxn ang="0">
                    <a:pos x="145" y="252"/>
                  </a:cxn>
                  <a:cxn ang="0">
                    <a:pos x="155" y="186"/>
                  </a:cxn>
                  <a:cxn ang="0">
                    <a:pos x="166" y="121"/>
                  </a:cxn>
                  <a:cxn ang="0">
                    <a:pos x="169" y="92"/>
                  </a:cxn>
                  <a:cxn ang="0">
                    <a:pos x="171" y="34"/>
                  </a:cxn>
                  <a:cxn ang="0">
                    <a:pos x="171" y="5"/>
                  </a:cxn>
                  <a:cxn ang="0">
                    <a:pos x="170" y="1"/>
                  </a:cxn>
                  <a:cxn ang="0">
                    <a:pos x="167" y="0"/>
                  </a:cxn>
                  <a:cxn ang="0">
                    <a:pos x="164" y="1"/>
                  </a:cxn>
                  <a:cxn ang="0">
                    <a:pos x="162" y="5"/>
                  </a:cxn>
                </a:cxnLst>
                <a:rect l="0" t="0" r="r" b="b"/>
                <a:pathLst>
                  <a:path w="171" h="929">
                    <a:moveTo>
                      <a:pt x="162" y="5"/>
                    </a:moveTo>
                    <a:lnTo>
                      <a:pt x="162" y="5"/>
                    </a:lnTo>
                    <a:lnTo>
                      <a:pt x="162" y="36"/>
                    </a:lnTo>
                    <a:lnTo>
                      <a:pt x="161" y="67"/>
                    </a:lnTo>
                    <a:lnTo>
                      <a:pt x="160" y="97"/>
                    </a:lnTo>
                    <a:lnTo>
                      <a:pt x="155" y="128"/>
                    </a:lnTo>
                    <a:lnTo>
                      <a:pt x="155" y="128"/>
                    </a:lnTo>
                    <a:lnTo>
                      <a:pt x="151" y="156"/>
                    </a:lnTo>
                    <a:lnTo>
                      <a:pt x="146" y="185"/>
                    </a:lnTo>
                    <a:lnTo>
                      <a:pt x="141" y="214"/>
                    </a:lnTo>
                    <a:lnTo>
                      <a:pt x="137" y="243"/>
                    </a:lnTo>
                    <a:lnTo>
                      <a:pt x="137" y="243"/>
                    </a:lnTo>
                    <a:lnTo>
                      <a:pt x="129" y="305"/>
                    </a:lnTo>
                    <a:lnTo>
                      <a:pt x="123" y="335"/>
                    </a:lnTo>
                    <a:lnTo>
                      <a:pt x="117" y="366"/>
                    </a:lnTo>
                    <a:lnTo>
                      <a:pt x="111" y="397"/>
                    </a:lnTo>
                    <a:lnTo>
                      <a:pt x="104" y="427"/>
                    </a:lnTo>
                    <a:lnTo>
                      <a:pt x="97" y="457"/>
                    </a:lnTo>
                    <a:lnTo>
                      <a:pt x="87" y="487"/>
                    </a:lnTo>
                    <a:lnTo>
                      <a:pt x="87" y="487"/>
                    </a:lnTo>
                    <a:lnTo>
                      <a:pt x="78" y="515"/>
                    </a:lnTo>
                    <a:lnTo>
                      <a:pt x="69" y="543"/>
                    </a:lnTo>
                    <a:lnTo>
                      <a:pt x="59" y="572"/>
                    </a:lnTo>
                    <a:lnTo>
                      <a:pt x="51" y="599"/>
                    </a:lnTo>
                    <a:lnTo>
                      <a:pt x="51" y="599"/>
                    </a:lnTo>
                    <a:lnTo>
                      <a:pt x="48" y="614"/>
                    </a:lnTo>
                    <a:lnTo>
                      <a:pt x="46" y="628"/>
                    </a:lnTo>
                    <a:lnTo>
                      <a:pt x="44" y="658"/>
                    </a:lnTo>
                    <a:lnTo>
                      <a:pt x="42" y="687"/>
                    </a:lnTo>
                    <a:lnTo>
                      <a:pt x="40" y="702"/>
                    </a:lnTo>
                    <a:lnTo>
                      <a:pt x="38" y="717"/>
                    </a:lnTo>
                    <a:lnTo>
                      <a:pt x="38" y="717"/>
                    </a:lnTo>
                    <a:lnTo>
                      <a:pt x="28" y="769"/>
                    </a:lnTo>
                    <a:lnTo>
                      <a:pt x="23" y="796"/>
                    </a:lnTo>
                    <a:lnTo>
                      <a:pt x="17" y="822"/>
                    </a:lnTo>
                    <a:lnTo>
                      <a:pt x="17" y="822"/>
                    </a:lnTo>
                    <a:lnTo>
                      <a:pt x="15" y="834"/>
                    </a:lnTo>
                    <a:lnTo>
                      <a:pt x="12" y="846"/>
                    </a:lnTo>
                    <a:lnTo>
                      <a:pt x="9" y="872"/>
                    </a:lnTo>
                    <a:lnTo>
                      <a:pt x="6" y="898"/>
                    </a:lnTo>
                    <a:lnTo>
                      <a:pt x="4" y="910"/>
                    </a:lnTo>
                    <a:lnTo>
                      <a:pt x="0" y="924"/>
                    </a:lnTo>
                    <a:lnTo>
                      <a:pt x="0" y="924"/>
                    </a:lnTo>
                    <a:lnTo>
                      <a:pt x="0" y="926"/>
                    </a:lnTo>
                    <a:lnTo>
                      <a:pt x="2" y="927"/>
                    </a:lnTo>
                    <a:lnTo>
                      <a:pt x="3" y="928"/>
                    </a:lnTo>
                    <a:lnTo>
                      <a:pt x="5" y="929"/>
                    </a:lnTo>
                    <a:lnTo>
                      <a:pt x="6" y="929"/>
                    </a:lnTo>
                    <a:lnTo>
                      <a:pt x="8" y="929"/>
                    </a:lnTo>
                    <a:lnTo>
                      <a:pt x="9" y="928"/>
                    </a:lnTo>
                    <a:lnTo>
                      <a:pt x="10" y="926"/>
                    </a:lnTo>
                    <a:lnTo>
                      <a:pt x="10" y="926"/>
                    </a:lnTo>
                    <a:lnTo>
                      <a:pt x="13" y="915"/>
                    </a:lnTo>
                    <a:lnTo>
                      <a:pt x="14" y="902"/>
                    </a:lnTo>
                    <a:lnTo>
                      <a:pt x="17" y="878"/>
                    </a:lnTo>
                    <a:lnTo>
                      <a:pt x="20" y="855"/>
                    </a:lnTo>
                    <a:lnTo>
                      <a:pt x="22" y="842"/>
                    </a:lnTo>
                    <a:lnTo>
                      <a:pt x="25" y="831"/>
                    </a:lnTo>
                    <a:lnTo>
                      <a:pt x="25" y="831"/>
                    </a:lnTo>
                    <a:lnTo>
                      <a:pt x="30" y="805"/>
                    </a:lnTo>
                    <a:lnTo>
                      <a:pt x="36" y="778"/>
                    </a:lnTo>
                    <a:lnTo>
                      <a:pt x="45" y="727"/>
                    </a:lnTo>
                    <a:lnTo>
                      <a:pt x="45" y="727"/>
                    </a:lnTo>
                    <a:lnTo>
                      <a:pt x="49" y="698"/>
                    </a:lnTo>
                    <a:lnTo>
                      <a:pt x="52" y="669"/>
                    </a:lnTo>
                    <a:lnTo>
                      <a:pt x="54" y="640"/>
                    </a:lnTo>
                    <a:lnTo>
                      <a:pt x="58" y="610"/>
                    </a:lnTo>
                    <a:lnTo>
                      <a:pt x="58" y="610"/>
                    </a:lnTo>
                    <a:lnTo>
                      <a:pt x="61" y="595"/>
                    </a:lnTo>
                    <a:lnTo>
                      <a:pt x="66" y="580"/>
                    </a:lnTo>
                    <a:lnTo>
                      <a:pt x="76" y="550"/>
                    </a:lnTo>
                    <a:lnTo>
                      <a:pt x="86" y="519"/>
                    </a:lnTo>
                    <a:lnTo>
                      <a:pt x="97" y="490"/>
                    </a:lnTo>
                    <a:lnTo>
                      <a:pt x="97" y="490"/>
                    </a:lnTo>
                    <a:lnTo>
                      <a:pt x="106" y="461"/>
                    </a:lnTo>
                    <a:lnTo>
                      <a:pt x="113" y="431"/>
                    </a:lnTo>
                    <a:lnTo>
                      <a:pt x="120" y="402"/>
                    </a:lnTo>
                    <a:lnTo>
                      <a:pt x="126" y="372"/>
                    </a:lnTo>
                    <a:lnTo>
                      <a:pt x="132" y="342"/>
                    </a:lnTo>
                    <a:lnTo>
                      <a:pt x="137" y="312"/>
                    </a:lnTo>
                    <a:lnTo>
                      <a:pt x="145" y="252"/>
                    </a:lnTo>
                    <a:lnTo>
                      <a:pt x="145" y="252"/>
                    </a:lnTo>
                    <a:lnTo>
                      <a:pt x="149" y="219"/>
                    </a:lnTo>
                    <a:lnTo>
                      <a:pt x="155" y="186"/>
                    </a:lnTo>
                    <a:lnTo>
                      <a:pt x="161" y="154"/>
                    </a:lnTo>
                    <a:lnTo>
                      <a:pt x="166" y="121"/>
                    </a:lnTo>
                    <a:lnTo>
                      <a:pt x="166" y="121"/>
                    </a:lnTo>
                    <a:lnTo>
                      <a:pt x="169" y="92"/>
                    </a:lnTo>
                    <a:lnTo>
                      <a:pt x="171" y="63"/>
                    </a:lnTo>
                    <a:lnTo>
                      <a:pt x="171" y="34"/>
                    </a:lnTo>
                    <a:lnTo>
                      <a:pt x="171" y="5"/>
                    </a:lnTo>
                    <a:lnTo>
                      <a:pt x="171" y="5"/>
                    </a:lnTo>
                    <a:lnTo>
                      <a:pt x="171" y="2"/>
                    </a:lnTo>
                    <a:lnTo>
                      <a:pt x="170" y="1"/>
                    </a:lnTo>
                    <a:lnTo>
                      <a:pt x="168" y="0"/>
                    </a:lnTo>
                    <a:lnTo>
                      <a:pt x="167" y="0"/>
                    </a:lnTo>
                    <a:lnTo>
                      <a:pt x="165" y="0"/>
                    </a:lnTo>
                    <a:lnTo>
                      <a:pt x="164" y="1"/>
                    </a:lnTo>
                    <a:lnTo>
                      <a:pt x="163" y="2"/>
                    </a:lnTo>
                    <a:lnTo>
                      <a:pt x="162" y="5"/>
                    </a:lnTo>
                    <a:lnTo>
                      <a:pt x="162" y="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7" name="chenying0907 917">
                <a:extLst>
                  <a:ext uri="{FF2B5EF4-FFF2-40B4-BE49-F238E27FC236}">
                    <a16:creationId xmlns:a16="http://schemas.microsoft.com/office/drawing/2014/main" id="{7D7D2A6E-0CC6-451D-9DE4-2159582B579B}"/>
                  </a:ext>
                </a:extLst>
              </p:cNvPr>
              <p:cNvSpPr/>
              <p:nvPr/>
            </p:nvSpPr>
            <p:spPr bwMode="auto">
              <a:xfrm>
                <a:off x="3692525" y="1401763"/>
                <a:ext cx="90488" cy="436563"/>
              </a:xfrm>
              <a:custGeom>
                <a:avLst/>
                <a:gdLst/>
                <a:ahLst/>
                <a:cxnLst>
                  <a:cxn ang="0">
                    <a:pos x="161" y="5"/>
                  </a:cxn>
                  <a:cxn ang="0">
                    <a:pos x="157" y="61"/>
                  </a:cxn>
                  <a:cxn ang="0">
                    <a:pos x="148" y="118"/>
                  </a:cxn>
                  <a:cxn ang="0">
                    <a:pos x="143" y="143"/>
                  </a:cxn>
                  <a:cxn ang="0">
                    <a:pos x="130" y="192"/>
                  </a:cxn>
                  <a:cxn ang="0">
                    <a:pos x="126" y="216"/>
                  </a:cxn>
                  <a:cxn ang="0">
                    <a:pos x="124" y="236"/>
                  </a:cxn>
                  <a:cxn ang="0">
                    <a:pos x="124" y="257"/>
                  </a:cxn>
                  <a:cxn ang="0">
                    <a:pos x="120" y="285"/>
                  </a:cxn>
                  <a:cxn ang="0">
                    <a:pos x="115" y="314"/>
                  </a:cxn>
                  <a:cxn ang="0">
                    <a:pos x="97" y="395"/>
                  </a:cxn>
                  <a:cxn ang="0">
                    <a:pos x="93" y="422"/>
                  </a:cxn>
                  <a:cxn ang="0">
                    <a:pos x="88" y="472"/>
                  </a:cxn>
                  <a:cxn ang="0">
                    <a:pos x="82" y="520"/>
                  </a:cxn>
                  <a:cxn ang="0">
                    <a:pos x="74" y="547"/>
                  </a:cxn>
                  <a:cxn ang="0">
                    <a:pos x="56" y="599"/>
                  </a:cxn>
                  <a:cxn ang="0">
                    <a:pos x="47" y="624"/>
                  </a:cxn>
                  <a:cxn ang="0">
                    <a:pos x="24" y="696"/>
                  </a:cxn>
                  <a:cxn ang="0">
                    <a:pos x="10" y="745"/>
                  </a:cxn>
                  <a:cxn ang="0">
                    <a:pos x="2" y="795"/>
                  </a:cxn>
                  <a:cxn ang="0">
                    <a:pos x="0" y="820"/>
                  </a:cxn>
                  <a:cxn ang="0">
                    <a:pos x="2" y="823"/>
                  </a:cxn>
                  <a:cxn ang="0">
                    <a:pos x="5" y="825"/>
                  </a:cxn>
                  <a:cxn ang="0">
                    <a:pos x="8" y="823"/>
                  </a:cxn>
                  <a:cxn ang="0">
                    <a:pos x="9" y="820"/>
                  </a:cxn>
                  <a:cxn ang="0">
                    <a:pos x="11" y="794"/>
                  </a:cxn>
                  <a:cxn ang="0">
                    <a:pos x="21" y="743"/>
                  </a:cxn>
                  <a:cxn ang="0">
                    <a:pos x="34" y="693"/>
                  </a:cxn>
                  <a:cxn ang="0">
                    <a:pos x="58" y="618"/>
                  </a:cxn>
                  <a:cxn ang="0">
                    <a:pos x="66" y="594"/>
                  </a:cxn>
                  <a:cxn ang="0">
                    <a:pos x="84" y="547"/>
                  </a:cxn>
                  <a:cxn ang="0">
                    <a:pos x="90" y="522"/>
                  </a:cxn>
                  <a:cxn ang="0">
                    <a:pos x="95" y="496"/>
                  </a:cxn>
                  <a:cxn ang="0">
                    <a:pos x="100" y="443"/>
                  </a:cxn>
                  <a:cxn ang="0">
                    <a:pos x="103" y="416"/>
                  </a:cxn>
                  <a:cxn ang="0">
                    <a:pos x="113" y="366"/>
                  </a:cxn>
                  <a:cxn ang="0">
                    <a:pos x="123" y="316"/>
                  </a:cxn>
                  <a:cxn ang="0">
                    <a:pos x="133" y="266"/>
                  </a:cxn>
                  <a:cxn ang="0">
                    <a:pos x="134" y="253"/>
                  </a:cxn>
                  <a:cxn ang="0">
                    <a:pos x="134" y="226"/>
                  </a:cxn>
                  <a:cxn ang="0">
                    <a:pos x="136" y="212"/>
                  </a:cxn>
                  <a:cxn ang="0">
                    <a:pos x="147" y="162"/>
                  </a:cxn>
                  <a:cxn ang="0">
                    <a:pos x="159" y="112"/>
                  </a:cxn>
                  <a:cxn ang="0">
                    <a:pos x="163" y="85"/>
                  </a:cxn>
                  <a:cxn ang="0">
                    <a:pos x="169" y="32"/>
                  </a:cxn>
                  <a:cxn ang="0">
                    <a:pos x="170" y="5"/>
                  </a:cxn>
                  <a:cxn ang="0">
                    <a:pos x="169" y="1"/>
                  </a:cxn>
                  <a:cxn ang="0">
                    <a:pos x="166" y="0"/>
                  </a:cxn>
                  <a:cxn ang="0">
                    <a:pos x="163" y="1"/>
                  </a:cxn>
                  <a:cxn ang="0">
                    <a:pos x="161" y="5"/>
                  </a:cxn>
                </a:cxnLst>
                <a:rect l="0" t="0" r="r" b="b"/>
                <a:pathLst>
                  <a:path w="170" h="825">
                    <a:moveTo>
                      <a:pt x="161" y="5"/>
                    </a:moveTo>
                    <a:lnTo>
                      <a:pt x="161" y="5"/>
                    </a:lnTo>
                    <a:lnTo>
                      <a:pt x="160" y="34"/>
                    </a:lnTo>
                    <a:lnTo>
                      <a:pt x="157" y="61"/>
                    </a:lnTo>
                    <a:lnTo>
                      <a:pt x="153" y="90"/>
                    </a:lnTo>
                    <a:lnTo>
                      <a:pt x="148" y="118"/>
                    </a:lnTo>
                    <a:lnTo>
                      <a:pt x="148" y="118"/>
                    </a:lnTo>
                    <a:lnTo>
                      <a:pt x="143" y="143"/>
                    </a:lnTo>
                    <a:lnTo>
                      <a:pt x="136" y="168"/>
                    </a:lnTo>
                    <a:lnTo>
                      <a:pt x="130" y="192"/>
                    </a:lnTo>
                    <a:lnTo>
                      <a:pt x="126" y="216"/>
                    </a:lnTo>
                    <a:lnTo>
                      <a:pt x="126" y="216"/>
                    </a:lnTo>
                    <a:lnTo>
                      <a:pt x="124" y="227"/>
                    </a:lnTo>
                    <a:lnTo>
                      <a:pt x="124" y="236"/>
                    </a:lnTo>
                    <a:lnTo>
                      <a:pt x="124" y="257"/>
                    </a:lnTo>
                    <a:lnTo>
                      <a:pt x="124" y="257"/>
                    </a:lnTo>
                    <a:lnTo>
                      <a:pt x="123" y="271"/>
                    </a:lnTo>
                    <a:lnTo>
                      <a:pt x="120" y="285"/>
                    </a:lnTo>
                    <a:lnTo>
                      <a:pt x="115" y="314"/>
                    </a:lnTo>
                    <a:lnTo>
                      <a:pt x="115" y="314"/>
                    </a:lnTo>
                    <a:lnTo>
                      <a:pt x="102" y="367"/>
                    </a:lnTo>
                    <a:lnTo>
                      <a:pt x="97" y="395"/>
                    </a:lnTo>
                    <a:lnTo>
                      <a:pt x="93" y="422"/>
                    </a:lnTo>
                    <a:lnTo>
                      <a:pt x="93" y="422"/>
                    </a:lnTo>
                    <a:lnTo>
                      <a:pt x="91" y="447"/>
                    </a:lnTo>
                    <a:lnTo>
                      <a:pt x="88" y="472"/>
                    </a:lnTo>
                    <a:lnTo>
                      <a:pt x="86" y="495"/>
                    </a:lnTo>
                    <a:lnTo>
                      <a:pt x="82" y="520"/>
                    </a:lnTo>
                    <a:lnTo>
                      <a:pt x="82" y="520"/>
                    </a:lnTo>
                    <a:lnTo>
                      <a:pt x="74" y="547"/>
                    </a:lnTo>
                    <a:lnTo>
                      <a:pt x="65" y="573"/>
                    </a:lnTo>
                    <a:lnTo>
                      <a:pt x="56" y="599"/>
                    </a:lnTo>
                    <a:lnTo>
                      <a:pt x="47" y="624"/>
                    </a:lnTo>
                    <a:lnTo>
                      <a:pt x="47" y="624"/>
                    </a:lnTo>
                    <a:lnTo>
                      <a:pt x="31" y="672"/>
                    </a:lnTo>
                    <a:lnTo>
                      <a:pt x="24" y="696"/>
                    </a:lnTo>
                    <a:lnTo>
                      <a:pt x="17" y="720"/>
                    </a:lnTo>
                    <a:lnTo>
                      <a:pt x="10" y="745"/>
                    </a:lnTo>
                    <a:lnTo>
                      <a:pt x="5" y="770"/>
                    </a:lnTo>
                    <a:lnTo>
                      <a:pt x="2" y="795"/>
                    </a:lnTo>
                    <a:lnTo>
                      <a:pt x="0" y="820"/>
                    </a:lnTo>
                    <a:lnTo>
                      <a:pt x="0" y="820"/>
                    </a:lnTo>
                    <a:lnTo>
                      <a:pt x="1" y="822"/>
                    </a:lnTo>
                    <a:lnTo>
                      <a:pt x="2" y="823"/>
                    </a:lnTo>
                    <a:lnTo>
                      <a:pt x="3" y="824"/>
                    </a:lnTo>
                    <a:lnTo>
                      <a:pt x="5" y="825"/>
                    </a:lnTo>
                    <a:lnTo>
                      <a:pt x="6" y="824"/>
                    </a:lnTo>
                    <a:lnTo>
                      <a:pt x="8" y="823"/>
                    </a:lnTo>
                    <a:lnTo>
                      <a:pt x="9" y="822"/>
                    </a:lnTo>
                    <a:lnTo>
                      <a:pt x="9" y="820"/>
                    </a:lnTo>
                    <a:lnTo>
                      <a:pt x="9" y="820"/>
                    </a:lnTo>
                    <a:lnTo>
                      <a:pt x="11" y="794"/>
                    </a:lnTo>
                    <a:lnTo>
                      <a:pt x="15" y="769"/>
                    </a:lnTo>
                    <a:lnTo>
                      <a:pt x="21" y="743"/>
                    </a:lnTo>
                    <a:lnTo>
                      <a:pt x="27" y="717"/>
                    </a:lnTo>
                    <a:lnTo>
                      <a:pt x="34" y="693"/>
                    </a:lnTo>
                    <a:lnTo>
                      <a:pt x="42" y="668"/>
                    </a:lnTo>
                    <a:lnTo>
                      <a:pt x="58" y="618"/>
                    </a:lnTo>
                    <a:lnTo>
                      <a:pt x="58" y="618"/>
                    </a:lnTo>
                    <a:lnTo>
                      <a:pt x="66" y="594"/>
                    </a:lnTo>
                    <a:lnTo>
                      <a:pt x="75" y="571"/>
                    </a:lnTo>
                    <a:lnTo>
                      <a:pt x="84" y="547"/>
                    </a:lnTo>
                    <a:lnTo>
                      <a:pt x="90" y="522"/>
                    </a:lnTo>
                    <a:lnTo>
                      <a:pt x="90" y="522"/>
                    </a:lnTo>
                    <a:lnTo>
                      <a:pt x="93" y="510"/>
                    </a:lnTo>
                    <a:lnTo>
                      <a:pt x="95" y="496"/>
                    </a:lnTo>
                    <a:lnTo>
                      <a:pt x="98" y="469"/>
                    </a:lnTo>
                    <a:lnTo>
                      <a:pt x="100" y="443"/>
                    </a:lnTo>
                    <a:lnTo>
                      <a:pt x="103" y="416"/>
                    </a:lnTo>
                    <a:lnTo>
                      <a:pt x="103" y="416"/>
                    </a:lnTo>
                    <a:lnTo>
                      <a:pt x="107" y="391"/>
                    </a:lnTo>
                    <a:lnTo>
                      <a:pt x="113" y="366"/>
                    </a:lnTo>
                    <a:lnTo>
                      <a:pt x="123" y="316"/>
                    </a:lnTo>
                    <a:lnTo>
                      <a:pt x="123" y="316"/>
                    </a:lnTo>
                    <a:lnTo>
                      <a:pt x="128" y="291"/>
                    </a:lnTo>
                    <a:lnTo>
                      <a:pt x="133" y="266"/>
                    </a:lnTo>
                    <a:lnTo>
                      <a:pt x="133" y="266"/>
                    </a:lnTo>
                    <a:lnTo>
                      <a:pt x="134" y="253"/>
                    </a:lnTo>
                    <a:lnTo>
                      <a:pt x="134" y="239"/>
                    </a:lnTo>
                    <a:lnTo>
                      <a:pt x="134" y="226"/>
                    </a:lnTo>
                    <a:lnTo>
                      <a:pt x="136" y="212"/>
                    </a:lnTo>
                    <a:lnTo>
                      <a:pt x="136" y="212"/>
                    </a:lnTo>
                    <a:lnTo>
                      <a:pt x="141" y="186"/>
                    </a:lnTo>
                    <a:lnTo>
                      <a:pt x="147" y="162"/>
                    </a:lnTo>
                    <a:lnTo>
                      <a:pt x="153" y="137"/>
                    </a:lnTo>
                    <a:lnTo>
                      <a:pt x="159" y="112"/>
                    </a:lnTo>
                    <a:lnTo>
                      <a:pt x="159" y="112"/>
                    </a:lnTo>
                    <a:lnTo>
                      <a:pt x="163" y="85"/>
                    </a:lnTo>
                    <a:lnTo>
                      <a:pt x="167" y="58"/>
                    </a:lnTo>
                    <a:lnTo>
                      <a:pt x="169" y="32"/>
                    </a:lnTo>
                    <a:lnTo>
                      <a:pt x="170" y="5"/>
                    </a:lnTo>
                    <a:lnTo>
                      <a:pt x="170" y="5"/>
                    </a:lnTo>
                    <a:lnTo>
                      <a:pt x="170" y="3"/>
                    </a:lnTo>
                    <a:lnTo>
                      <a:pt x="169" y="1"/>
                    </a:lnTo>
                    <a:lnTo>
                      <a:pt x="168" y="0"/>
                    </a:lnTo>
                    <a:lnTo>
                      <a:pt x="166" y="0"/>
                    </a:lnTo>
                    <a:lnTo>
                      <a:pt x="164" y="0"/>
                    </a:lnTo>
                    <a:lnTo>
                      <a:pt x="163" y="1"/>
                    </a:lnTo>
                    <a:lnTo>
                      <a:pt x="162" y="3"/>
                    </a:lnTo>
                    <a:lnTo>
                      <a:pt x="161" y="5"/>
                    </a:lnTo>
                    <a:lnTo>
                      <a:pt x="161" y="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8" name="chenying0907 918">
                <a:extLst>
                  <a:ext uri="{FF2B5EF4-FFF2-40B4-BE49-F238E27FC236}">
                    <a16:creationId xmlns:a16="http://schemas.microsoft.com/office/drawing/2014/main" id="{004D842C-1638-471F-AE76-4034D404921D}"/>
                  </a:ext>
                </a:extLst>
              </p:cNvPr>
              <p:cNvSpPr/>
              <p:nvPr/>
            </p:nvSpPr>
            <p:spPr bwMode="auto">
              <a:xfrm>
                <a:off x="3751263" y="1443038"/>
                <a:ext cx="66675" cy="360363"/>
              </a:xfrm>
              <a:custGeom>
                <a:avLst/>
                <a:gdLst/>
                <a:ahLst/>
                <a:cxnLst>
                  <a:cxn ang="0">
                    <a:pos x="117" y="4"/>
                  </a:cxn>
                  <a:cxn ang="0">
                    <a:pos x="116" y="50"/>
                  </a:cxn>
                  <a:cxn ang="0">
                    <a:pos x="108" y="139"/>
                  </a:cxn>
                  <a:cxn ang="0">
                    <a:pos x="94" y="228"/>
                  </a:cxn>
                  <a:cxn ang="0">
                    <a:pos x="68" y="361"/>
                  </a:cxn>
                  <a:cxn ang="0">
                    <a:pos x="63" y="383"/>
                  </a:cxn>
                  <a:cxn ang="0">
                    <a:pos x="57" y="404"/>
                  </a:cxn>
                  <a:cxn ang="0">
                    <a:pos x="48" y="432"/>
                  </a:cxn>
                  <a:cxn ang="0">
                    <a:pos x="47" y="440"/>
                  </a:cxn>
                  <a:cxn ang="0">
                    <a:pos x="44" y="482"/>
                  </a:cxn>
                  <a:cxn ang="0">
                    <a:pos x="38" y="523"/>
                  </a:cxn>
                  <a:cxn ang="0">
                    <a:pos x="32" y="542"/>
                  </a:cxn>
                  <a:cxn ang="0">
                    <a:pos x="10" y="598"/>
                  </a:cxn>
                  <a:cxn ang="0">
                    <a:pos x="7" y="608"/>
                  </a:cxn>
                  <a:cxn ang="0">
                    <a:pos x="2" y="637"/>
                  </a:cxn>
                  <a:cxn ang="0">
                    <a:pos x="0" y="678"/>
                  </a:cxn>
                  <a:cxn ang="0">
                    <a:pos x="0" y="680"/>
                  </a:cxn>
                  <a:cxn ang="0">
                    <a:pos x="3" y="682"/>
                  </a:cxn>
                  <a:cxn ang="0">
                    <a:pos x="6" y="682"/>
                  </a:cxn>
                  <a:cxn ang="0">
                    <a:pos x="9" y="680"/>
                  </a:cxn>
                  <a:cxn ang="0">
                    <a:pos x="9" y="678"/>
                  </a:cxn>
                  <a:cxn ang="0">
                    <a:pos x="12" y="635"/>
                  </a:cxn>
                  <a:cxn ang="0">
                    <a:pos x="22" y="594"/>
                  </a:cxn>
                  <a:cxn ang="0">
                    <a:pos x="36" y="556"/>
                  </a:cxn>
                  <a:cxn ang="0">
                    <a:pos x="48" y="517"/>
                  </a:cxn>
                  <a:cxn ang="0">
                    <a:pos x="51" y="501"/>
                  </a:cxn>
                  <a:cxn ang="0">
                    <a:pos x="56" y="448"/>
                  </a:cxn>
                  <a:cxn ang="0">
                    <a:pos x="57" y="436"/>
                  </a:cxn>
                  <a:cxn ang="0">
                    <a:pos x="67" y="398"/>
                  </a:cxn>
                  <a:cxn ang="0">
                    <a:pos x="77" y="359"/>
                  </a:cxn>
                  <a:cxn ang="0">
                    <a:pos x="80" y="347"/>
                  </a:cxn>
                  <a:cxn ang="0">
                    <a:pos x="96" y="262"/>
                  </a:cxn>
                  <a:cxn ang="0">
                    <a:pos x="112" y="178"/>
                  </a:cxn>
                  <a:cxn ang="0">
                    <a:pos x="119" y="134"/>
                  </a:cxn>
                  <a:cxn ang="0">
                    <a:pos x="127" y="48"/>
                  </a:cxn>
                  <a:cxn ang="0">
                    <a:pos x="128" y="4"/>
                  </a:cxn>
                  <a:cxn ang="0">
                    <a:pos x="126" y="1"/>
                  </a:cxn>
                  <a:cxn ang="0">
                    <a:pos x="122" y="0"/>
                  </a:cxn>
                  <a:cxn ang="0">
                    <a:pos x="119" y="1"/>
                  </a:cxn>
                  <a:cxn ang="0">
                    <a:pos x="117" y="4"/>
                  </a:cxn>
                </a:cxnLst>
                <a:rect l="0" t="0" r="r" b="b"/>
                <a:pathLst>
                  <a:path w="128" h="682">
                    <a:moveTo>
                      <a:pt x="117" y="4"/>
                    </a:moveTo>
                    <a:lnTo>
                      <a:pt x="117" y="4"/>
                    </a:lnTo>
                    <a:lnTo>
                      <a:pt x="117" y="27"/>
                    </a:lnTo>
                    <a:lnTo>
                      <a:pt x="116" y="50"/>
                    </a:lnTo>
                    <a:lnTo>
                      <a:pt x="113" y="95"/>
                    </a:lnTo>
                    <a:lnTo>
                      <a:pt x="108" y="139"/>
                    </a:lnTo>
                    <a:lnTo>
                      <a:pt x="101" y="184"/>
                    </a:lnTo>
                    <a:lnTo>
                      <a:pt x="94" y="228"/>
                    </a:lnTo>
                    <a:lnTo>
                      <a:pt x="84" y="273"/>
                    </a:lnTo>
                    <a:lnTo>
                      <a:pt x="68" y="361"/>
                    </a:lnTo>
                    <a:lnTo>
                      <a:pt x="68" y="361"/>
                    </a:lnTo>
                    <a:lnTo>
                      <a:pt x="63" y="383"/>
                    </a:lnTo>
                    <a:lnTo>
                      <a:pt x="57" y="404"/>
                    </a:lnTo>
                    <a:lnTo>
                      <a:pt x="57" y="404"/>
                    </a:lnTo>
                    <a:lnTo>
                      <a:pt x="51" y="422"/>
                    </a:lnTo>
                    <a:lnTo>
                      <a:pt x="48" y="432"/>
                    </a:lnTo>
                    <a:lnTo>
                      <a:pt x="47" y="440"/>
                    </a:lnTo>
                    <a:lnTo>
                      <a:pt x="47" y="440"/>
                    </a:lnTo>
                    <a:lnTo>
                      <a:pt x="46" y="461"/>
                    </a:lnTo>
                    <a:lnTo>
                      <a:pt x="44" y="482"/>
                    </a:lnTo>
                    <a:lnTo>
                      <a:pt x="41" y="503"/>
                    </a:lnTo>
                    <a:lnTo>
                      <a:pt x="38" y="523"/>
                    </a:lnTo>
                    <a:lnTo>
                      <a:pt x="38" y="523"/>
                    </a:lnTo>
                    <a:lnTo>
                      <a:pt x="32" y="542"/>
                    </a:lnTo>
                    <a:lnTo>
                      <a:pt x="24" y="561"/>
                    </a:lnTo>
                    <a:lnTo>
                      <a:pt x="10" y="598"/>
                    </a:lnTo>
                    <a:lnTo>
                      <a:pt x="10" y="598"/>
                    </a:lnTo>
                    <a:lnTo>
                      <a:pt x="7" y="608"/>
                    </a:lnTo>
                    <a:lnTo>
                      <a:pt x="5" y="618"/>
                    </a:lnTo>
                    <a:lnTo>
                      <a:pt x="2" y="637"/>
                    </a:lnTo>
                    <a:lnTo>
                      <a:pt x="0" y="657"/>
                    </a:lnTo>
                    <a:lnTo>
                      <a:pt x="0" y="678"/>
                    </a:lnTo>
                    <a:lnTo>
                      <a:pt x="0" y="678"/>
                    </a:lnTo>
                    <a:lnTo>
                      <a:pt x="0" y="680"/>
                    </a:lnTo>
                    <a:lnTo>
                      <a:pt x="1" y="681"/>
                    </a:lnTo>
                    <a:lnTo>
                      <a:pt x="3" y="682"/>
                    </a:lnTo>
                    <a:lnTo>
                      <a:pt x="4" y="682"/>
                    </a:lnTo>
                    <a:lnTo>
                      <a:pt x="6" y="682"/>
                    </a:lnTo>
                    <a:lnTo>
                      <a:pt x="7" y="681"/>
                    </a:lnTo>
                    <a:lnTo>
                      <a:pt x="9" y="680"/>
                    </a:lnTo>
                    <a:lnTo>
                      <a:pt x="9" y="678"/>
                    </a:lnTo>
                    <a:lnTo>
                      <a:pt x="9" y="678"/>
                    </a:lnTo>
                    <a:lnTo>
                      <a:pt x="10" y="656"/>
                    </a:lnTo>
                    <a:lnTo>
                      <a:pt x="12" y="635"/>
                    </a:lnTo>
                    <a:lnTo>
                      <a:pt x="16" y="615"/>
                    </a:lnTo>
                    <a:lnTo>
                      <a:pt x="22" y="594"/>
                    </a:lnTo>
                    <a:lnTo>
                      <a:pt x="22" y="594"/>
                    </a:lnTo>
                    <a:lnTo>
                      <a:pt x="36" y="556"/>
                    </a:lnTo>
                    <a:lnTo>
                      <a:pt x="43" y="537"/>
                    </a:lnTo>
                    <a:lnTo>
                      <a:pt x="48" y="517"/>
                    </a:lnTo>
                    <a:lnTo>
                      <a:pt x="48" y="517"/>
                    </a:lnTo>
                    <a:lnTo>
                      <a:pt x="51" y="501"/>
                    </a:lnTo>
                    <a:lnTo>
                      <a:pt x="53" y="483"/>
                    </a:lnTo>
                    <a:lnTo>
                      <a:pt x="56" y="448"/>
                    </a:lnTo>
                    <a:lnTo>
                      <a:pt x="56" y="448"/>
                    </a:lnTo>
                    <a:lnTo>
                      <a:pt x="57" y="436"/>
                    </a:lnTo>
                    <a:lnTo>
                      <a:pt x="60" y="422"/>
                    </a:lnTo>
                    <a:lnTo>
                      <a:pt x="67" y="398"/>
                    </a:lnTo>
                    <a:lnTo>
                      <a:pt x="74" y="372"/>
                    </a:lnTo>
                    <a:lnTo>
                      <a:pt x="77" y="359"/>
                    </a:lnTo>
                    <a:lnTo>
                      <a:pt x="80" y="347"/>
                    </a:lnTo>
                    <a:lnTo>
                      <a:pt x="80" y="347"/>
                    </a:lnTo>
                    <a:lnTo>
                      <a:pt x="87" y="305"/>
                    </a:lnTo>
                    <a:lnTo>
                      <a:pt x="96" y="262"/>
                    </a:lnTo>
                    <a:lnTo>
                      <a:pt x="104" y="220"/>
                    </a:lnTo>
                    <a:lnTo>
                      <a:pt x="112" y="178"/>
                    </a:lnTo>
                    <a:lnTo>
                      <a:pt x="112" y="178"/>
                    </a:lnTo>
                    <a:lnTo>
                      <a:pt x="119" y="134"/>
                    </a:lnTo>
                    <a:lnTo>
                      <a:pt x="123" y="92"/>
                    </a:lnTo>
                    <a:lnTo>
                      <a:pt x="127" y="48"/>
                    </a:lnTo>
                    <a:lnTo>
                      <a:pt x="128" y="4"/>
                    </a:lnTo>
                    <a:lnTo>
                      <a:pt x="128" y="4"/>
                    </a:lnTo>
                    <a:lnTo>
                      <a:pt x="127" y="2"/>
                    </a:lnTo>
                    <a:lnTo>
                      <a:pt x="126" y="1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20" y="0"/>
                    </a:lnTo>
                    <a:lnTo>
                      <a:pt x="119" y="1"/>
                    </a:lnTo>
                    <a:lnTo>
                      <a:pt x="118" y="2"/>
                    </a:lnTo>
                    <a:lnTo>
                      <a:pt x="117" y="4"/>
                    </a:lnTo>
                    <a:lnTo>
                      <a:pt x="11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49" name="chenying0907 919">
                <a:extLst>
                  <a:ext uri="{FF2B5EF4-FFF2-40B4-BE49-F238E27FC236}">
                    <a16:creationId xmlns:a16="http://schemas.microsoft.com/office/drawing/2014/main" id="{6645C3BA-BCAD-4959-AB6E-CE97B12631F7}"/>
                  </a:ext>
                </a:extLst>
              </p:cNvPr>
              <p:cNvSpPr/>
              <p:nvPr/>
            </p:nvSpPr>
            <p:spPr bwMode="auto">
              <a:xfrm>
                <a:off x="3797300" y="1477963"/>
                <a:ext cx="60325" cy="268288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113" y="1"/>
                  </a:cxn>
                  <a:cxn ang="0">
                    <a:pos x="110" y="0"/>
                  </a:cxn>
                  <a:cxn ang="0">
                    <a:pos x="106" y="1"/>
                  </a:cxn>
                  <a:cxn ang="0">
                    <a:pos x="105" y="4"/>
                  </a:cxn>
                  <a:cxn ang="0">
                    <a:pos x="104" y="38"/>
                  </a:cxn>
                  <a:cxn ang="0">
                    <a:pos x="94" y="104"/>
                  </a:cxn>
                  <a:cxn ang="0">
                    <a:pos x="81" y="170"/>
                  </a:cxn>
                  <a:cxn ang="0">
                    <a:pos x="58" y="268"/>
                  </a:cxn>
                  <a:cxn ang="0">
                    <a:pos x="47" y="324"/>
                  </a:cxn>
                  <a:cxn ang="0">
                    <a:pos x="37" y="366"/>
                  </a:cxn>
                  <a:cxn ang="0">
                    <a:pos x="31" y="379"/>
                  </a:cxn>
                  <a:cxn ang="0">
                    <a:pos x="28" y="393"/>
                  </a:cxn>
                  <a:cxn ang="0">
                    <a:pos x="25" y="419"/>
                  </a:cxn>
                  <a:cxn ang="0">
                    <a:pos x="22" y="433"/>
                  </a:cxn>
                  <a:cxn ang="0">
                    <a:pos x="8" y="483"/>
                  </a:cxn>
                  <a:cxn ang="0">
                    <a:pos x="1" y="500"/>
                  </a:cxn>
                  <a:cxn ang="0">
                    <a:pos x="0" y="504"/>
                  </a:cxn>
                  <a:cxn ang="0">
                    <a:pos x="5" y="507"/>
                  </a:cxn>
                  <a:cxn ang="0">
                    <a:pos x="8" y="506"/>
                  </a:cxn>
                  <a:cxn ang="0">
                    <a:pos x="10" y="505"/>
                  </a:cxn>
                  <a:cxn ang="0">
                    <a:pos x="25" y="465"/>
                  </a:cxn>
                  <a:cxn ang="0">
                    <a:pos x="32" y="437"/>
                  </a:cxn>
                  <a:cxn ang="0">
                    <a:pos x="38" y="409"/>
                  </a:cxn>
                  <a:cxn ang="0">
                    <a:pos x="39" y="396"/>
                  </a:cxn>
                  <a:cxn ang="0">
                    <a:pos x="41" y="380"/>
                  </a:cxn>
                  <a:cxn ang="0">
                    <a:pos x="55" y="335"/>
                  </a:cxn>
                  <a:cxn ang="0">
                    <a:pos x="59" y="319"/>
                  </a:cxn>
                  <a:cxn ang="0">
                    <a:pos x="64" y="286"/>
                  </a:cxn>
                  <a:cxn ang="0">
                    <a:pos x="68" y="271"/>
                  </a:cxn>
                  <a:cxn ang="0">
                    <a:pos x="96" y="142"/>
                  </a:cxn>
                  <a:cxn ang="0">
                    <a:pos x="109" y="76"/>
                  </a:cxn>
                  <a:cxn ang="0">
                    <a:pos x="114" y="10"/>
                  </a:cxn>
                  <a:cxn ang="0">
                    <a:pos x="114" y="9"/>
                  </a:cxn>
                </a:cxnLst>
                <a:rect l="0" t="0" r="r" b="b"/>
                <a:pathLst>
                  <a:path w="114" h="507">
                    <a:moveTo>
                      <a:pt x="114" y="4"/>
                    </a:moveTo>
                    <a:lnTo>
                      <a:pt x="114" y="4"/>
                    </a:lnTo>
                    <a:lnTo>
                      <a:pt x="114" y="2"/>
                    </a:lnTo>
                    <a:lnTo>
                      <a:pt x="113" y="1"/>
                    </a:lnTo>
                    <a:lnTo>
                      <a:pt x="111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2"/>
                    </a:lnTo>
                    <a:lnTo>
                      <a:pt x="105" y="4"/>
                    </a:lnTo>
                    <a:lnTo>
                      <a:pt x="105" y="4"/>
                    </a:lnTo>
                    <a:lnTo>
                      <a:pt x="104" y="38"/>
                    </a:lnTo>
                    <a:lnTo>
                      <a:pt x="100" y="71"/>
                    </a:lnTo>
                    <a:lnTo>
                      <a:pt x="94" y="104"/>
                    </a:lnTo>
                    <a:lnTo>
                      <a:pt x="88" y="137"/>
                    </a:lnTo>
                    <a:lnTo>
                      <a:pt x="81" y="170"/>
                    </a:lnTo>
                    <a:lnTo>
                      <a:pt x="74" y="203"/>
                    </a:lnTo>
                    <a:lnTo>
                      <a:pt x="58" y="268"/>
                    </a:lnTo>
                    <a:lnTo>
                      <a:pt x="58" y="268"/>
                    </a:lnTo>
                    <a:lnTo>
                      <a:pt x="47" y="324"/>
                    </a:lnTo>
                    <a:lnTo>
                      <a:pt x="40" y="352"/>
                    </a:lnTo>
                    <a:lnTo>
                      <a:pt x="37" y="366"/>
                    </a:lnTo>
                    <a:lnTo>
                      <a:pt x="31" y="379"/>
                    </a:lnTo>
                    <a:lnTo>
                      <a:pt x="31" y="379"/>
                    </a:lnTo>
                    <a:lnTo>
                      <a:pt x="29" y="385"/>
                    </a:lnTo>
                    <a:lnTo>
                      <a:pt x="28" y="393"/>
                    </a:lnTo>
                    <a:lnTo>
                      <a:pt x="26" y="406"/>
                    </a:lnTo>
                    <a:lnTo>
                      <a:pt x="25" y="419"/>
                    </a:lnTo>
                    <a:lnTo>
                      <a:pt x="22" y="433"/>
                    </a:lnTo>
                    <a:lnTo>
                      <a:pt x="22" y="433"/>
                    </a:lnTo>
                    <a:lnTo>
                      <a:pt x="13" y="467"/>
                    </a:lnTo>
                    <a:lnTo>
                      <a:pt x="8" y="483"/>
                    </a:lnTo>
                    <a:lnTo>
                      <a:pt x="1" y="500"/>
                    </a:lnTo>
                    <a:lnTo>
                      <a:pt x="1" y="500"/>
                    </a:lnTo>
                    <a:lnTo>
                      <a:pt x="0" y="502"/>
                    </a:lnTo>
                    <a:lnTo>
                      <a:pt x="0" y="504"/>
                    </a:lnTo>
                    <a:lnTo>
                      <a:pt x="3" y="506"/>
                    </a:lnTo>
                    <a:lnTo>
                      <a:pt x="5" y="507"/>
                    </a:lnTo>
                    <a:lnTo>
                      <a:pt x="7" y="507"/>
                    </a:lnTo>
                    <a:lnTo>
                      <a:pt x="8" y="506"/>
                    </a:lnTo>
                    <a:lnTo>
                      <a:pt x="10" y="505"/>
                    </a:lnTo>
                    <a:lnTo>
                      <a:pt x="10" y="505"/>
                    </a:lnTo>
                    <a:lnTo>
                      <a:pt x="20" y="479"/>
                    </a:lnTo>
                    <a:lnTo>
                      <a:pt x="25" y="465"/>
                    </a:lnTo>
                    <a:lnTo>
                      <a:pt x="29" y="451"/>
                    </a:lnTo>
                    <a:lnTo>
                      <a:pt x="32" y="437"/>
                    </a:lnTo>
                    <a:lnTo>
                      <a:pt x="36" y="424"/>
                    </a:lnTo>
                    <a:lnTo>
                      <a:pt x="38" y="409"/>
                    </a:lnTo>
                    <a:lnTo>
                      <a:pt x="39" y="396"/>
                    </a:lnTo>
                    <a:lnTo>
                      <a:pt x="39" y="396"/>
                    </a:lnTo>
                    <a:lnTo>
                      <a:pt x="40" y="387"/>
                    </a:lnTo>
                    <a:lnTo>
                      <a:pt x="41" y="380"/>
                    </a:lnTo>
                    <a:lnTo>
                      <a:pt x="45" y="365"/>
                    </a:lnTo>
                    <a:lnTo>
                      <a:pt x="55" y="335"/>
                    </a:lnTo>
                    <a:lnTo>
                      <a:pt x="55" y="335"/>
                    </a:lnTo>
                    <a:lnTo>
                      <a:pt x="59" y="319"/>
                    </a:lnTo>
                    <a:lnTo>
                      <a:pt x="62" y="303"/>
                    </a:lnTo>
                    <a:lnTo>
                      <a:pt x="64" y="286"/>
                    </a:lnTo>
                    <a:lnTo>
                      <a:pt x="68" y="271"/>
                    </a:lnTo>
                    <a:lnTo>
                      <a:pt x="68" y="271"/>
                    </a:lnTo>
                    <a:lnTo>
                      <a:pt x="82" y="206"/>
                    </a:lnTo>
                    <a:lnTo>
                      <a:pt x="96" y="142"/>
                    </a:lnTo>
                    <a:lnTo>
                      <a:pt x="103" y="109"/>
                    </a:lnTo>
                    <a:lnTo>
                      <a:pt x="109" y="76"/>
                    </a:lnTo>
                    <a:lnTo>
                      <a:pt x="112" y="43"/>
                    </a:lnTo>
                    <a:lnTo>
                      <a:pt x="114" y="10"/>
                    </a:lnTo>
                    <a:lnTo>
                      <a:pt x="114" y="10"/>
                    </a:lnTo>
                    <a:lnTo>
                      <a:pt x="114" y="9"/>
                    </a:lnTo>
                    <a:lnTo>
                      <a:pt x="114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0" name="chenying0907 920">
                <a:extLst>
                  <a:ext uri="{FF2B5EF4-FFF2-40B4-BE49-F238E27FC236}">
                    <a16:creationId xmlns:a16="http://schemas.microsoft.com/office/drawing/2014/main" id="{53FC0C2B-278B-4C34-B662-77555830EA19}"/>
                  </a:ext>
                </a:extLst>
              </p:cNvPr>
              <p:cNvSpPr/>
              <p:nvPr/>
            </p:nvSpPr>
            <p:spPr bwMode="auto">
              <a:xfrm>
                <a:off x="3857625" y="1504950"/>
                <a:ext cx="33338" cy="190500"/>
              </a:xfrm>
              <a:custGeom>
                <a:avLst/>
                <a:gdLst/>
                <a:ahLst/>
                <a:cxnLst>
                  <a:cxn ang="0">
                    <a:pos x="54" y="2"/>
                  </a:cxn>
                  <a:cxn ang="0">
                    <a:pos x="48" y="11"/>
                  </a:cxn>
                  <a:cxn ang="0">
                    <a:pos x="45" y="24"/>
                  </a:cxn>
                  <a:cxn ang="0">
                    <a:pos x="46" y="44"/>
                  </a:cxn>
                  <a:cxn ang="0">
                    <a:pos x="46" y="50"/>
                  </a:cxn>
                  <a:cxn ang="0">
                    <a:pos x="42" y="74"/>
                  </a:cxn>
                  <a:cxn ang="0">
                    <a:pos x="31" y="123"/>
                  </a:cxn>
                  <a:cxn ang="0">
                    <a:pos x="29" y="147"/>
                  </a:cxn>
                  <a:cxn ang="0">
                    <a:pos x="28" y="162"/>
                  </a:cxn>
                  <a:cxn ang="0">
                    <a:pos x="24" y="206"/>
                  </a:cxn>
                  <a:cxn ang="0">
                    <a:pos x="13" y="265"/>
                  </a:cxn>
                  <a:cxn ang="0">
                    <a:pos x="11" y="275"/>
                  </a:cxn>
                  <a:cxn ang="0">
                    <a:pos x="9" y="306"/>
                  </a:cxn>
                  <a:cxn ang="0">
                    <a:pos x="8" y="319"/>
                  </a:cxn>
                  <a:cxn ang="0">
                    <a:pos x="0" y="354"/>
                  </a:cxn>
                  <a:cxn ang="0">
                    <a:pos x="0" y="356"/>
                  </a:cxn>
                  <a:cxn ang="0">
                    <a:pos x="4" y="360"/>
                  </a:cxn>
                  <a:cxn ang="0">
                    <a:pos x="7" y="360"/>
                  </a:cxn>
                  <a:cxn ang="0">
                    <a:pos x="9" y="357"/>
                  </a:cxn>
                  <a:cxn ang="0">
                    <a:pos x="16" y="325"/>
                  </a:cxn>
                  <a:cxn ang="0">
                    <a:pos x="19" y="292"/>
                  </a:cxn>
                  <a:cxn ang="0">
                    <a:pos x="20" y="280"/>
                  </a:cxn>
                  <a:cxn ang="0">
                    <a:pos x="27" y="240"/>
                  </a:cxn>
                  <a:cxn ang="0">
                    <a:pos x="35" y="201"/>
                  </a:cxn>
                  <a:cxn ang="0">
                    <a:pos x="37" y="188"/>
                  </a:cxn>
                  <a:cxn ang="0">
                    <a:pos x="38" y="161"/>
                  </a:cxn>
                  <a:cxn ang="0">
                    <a:pos x="40" y="133"/>
                  </a:cxn>
                  <a:cxn ang="0">
                    <a:pos x="44" y="109"/>
                  </a:cxn>
                  <a:cxn ang="0">
                    <a:pos x="50" y="85"/>
                  </a:cxn>
                  <a:cxn ang="0">
                    <a:pos x="57" y="53"/>
                  </a:cxn>
                  <a:cxn ang="0">
                    <a:pos x="57" y="43"/>
                  </a:cxn>
                  <a:cxn ang="0">
                    <a:pos x="56" y="24"/>
                  </a:cxn>
                  <a:cxn ang="0">
                    <a:pos x="56" y="15"/>
                  </a:cxn>
                  <a:cxn ang="0">
                    <a:pos x="60" y="8"/>
                  </a:cxn>
                  <a:cxn ang="0">
                    <a:pos x="62" y="7"/>
                  </a:cxn>
                  <a:cxn ang="0">
                    <a:pos x="62" y="3"/>
                  </a:cxn>
                  <a:cxn ang="0">
                    <a:pos x="58" y="0"/>
                  </a:cxn>
                  <a:cxn ang="0">
                    <a:pos x="54" y="2"/>
                  </a:cxn>
                </a:cxnLst>
                <a:rect l="0" t="0" r="r" b="b"/>
                <a:pathLst>
                  <a:path w="62" h="360">
                    <a:moveTo>
                      <a:pt x="54" y="2"/>
                    </a:moveTo>
                    <a:lnTo>
                      <a:pt x="54" y="2"/>
                    </a:lnTo>
                    <a:lnTo>
                      <a:pt x="50" y="6"/>
                    </a:lnTo>
                    <a:lnTo>
                      <a:pt x="48" y="11"/>
                    </a:lnTo>
                    <a:lnTo>
                      <a:pt x="46" y="17"/>
                    </a:lnTo>
                    <a:lnTo>
                      <a:pt x="45" y="24"/>
                    </a:lnTo>
                    <a:lnTo>
                      <a:pt x="46" y="38"/>
                    </a:lnTo>
                    <a:lnTo>
                      <a:pt x="46" y="44"/>
                    </a:lnTo>
                    <a:lnTo>
                      <a:pt x="46" y="50"/>
                    </a:lnTo>
                    <a:lnTo>
                      <a:pt x="46" y="50"/>
                    </a:lnTo>
                    <a:lnTo>
                      <a:pt x="44" y="62"/>
                    </a:lnTo>
                    <a:lnTo>
                      <a:pt x="42" y="74"/>
                    </a:lnTo>
                    <a:lnTo>
                      <a:pt x="36" y="99"/>
                    </a:lnTo>
                    <a:lnTo>
                      <a:pt x="31" y="123"/>
                    </a:lnTo>
                    <a:lnTo>
                      <a:pt x="29" y="135"/>
                    </a:lnTo>
                    <a:lnTo>
                      <a:pt x="29" y="147"/>
                    </a:lnTo>
                    <a:lnTo>
                      <a:pt x="29" y="147"/>
                    </a:lnTo>
                    <a:lnTo>
                      <a:pt x="28" y="162"/>
                    </a:lnTo>
                    <a:lnTo>
                      <a:pt x="27" y="177"/>
                    </a:lnTo>
                    <a:lnTo>
                      <a:pt x="24" y="206"/>
                    </a:lnTo>
                    <a:lnTo>
                      <a:pt x="19" y="236"/>
                    </a:lnTo>
                    <a:lnTo>
                      <a:pt x="13" y="265"/>
                    </a:lnTo>
                    <a:lnTo>
                      <a:pt x="13" y="265"/>
                    </a:lnTo>
                    <a:lnTo>
                      <a:pt x="11" y="275"/>
                    </a:lnTo>
                    <a:lnTo>
                      <a:pt x="10" y="286"/>
                    </a:lnTo>
                    <a:lnTo>
                      <a:pt x="9" y="306"/>
                    </a:lnTo>
                    <a:lnTo>
                      <a:pt x="9" y="306"/>
                    </a:lnTo>
                    <a:lnTo>
                      <a:pt x="8" y="319"/>
                    </a:lnTo>
                    <a:lnTo>
                      <a:pt x="5" y="331"/>
                    </a:lnTo>
                    <a:lnTo>
                      <a:pt x="0" y="354"/>
                    </a:lnTo>
                    <a:lnTo>
                      <a:pt x="0" y="354"/>
                    </a:lnTo>
                    <a:lnTo>
                      <a:pt x="0" y="356"/>
                    </a:lnTo>
                    <a:lnTo>
                      <a:pt x="1" y="358"/>
                    </a:lnTo>
                    <a:lnTo>
                      <a:pt x="4" y="360"/>
                    </a:lnTo>
                    <a:lnTo>
                      <a:pt x="6" y="360"/>
                    </a:lnTo>
                    <a:lnTo>
                      <a:pt x="7" y="360"/>
                    </a:lnTo>
                    <a:lnTo>
                      <a:pt x="8" y="359"/>
                    </a:lnTo>
                    <a:lnTo>
                      <a:pt x="9" y="357"/>
                    </a:lnTo>
                    <a:lnTo>
                      <a:pt x="9" y="357"/>
                    </a:lnTo>
                    <a:lnTo>
                      <a:pt x="16" y="325"/>
                    </a:lnTo>
                    <a:lnTo>
                      <a:pt x="18" y="309"/>
                    </a:lnTo>
                    <a:lnTo>
                      <a:pt x="19" y="292"/>
                    </a:lnTo>
                    <a:lnTo>
                      <a:pt x="19" y="292"/>
                    </a:lnTo>
                    <a:lnTo>
                      <a:pt x="20" y="280"/>
                    </a:lnTo>
                    <a:lnTo>
                      <a:pt x="22" y="266"/>
                    </a:lnTo>
                    <a:lnTo>
                      <a:pt x="27" y="240"/>
                    </a:lnTo>
                    <a:lnTo>
                      <a:pt x="33" y="215"/>
                    </a:lnTo>
                    <a:lnTo>
                      <a:pt x="35" y="201"/>
                    </a:lnTo>
                    <a:lnTo>
                      <a:pt x="37" y="188"/>
                    </a:lnTo>
                    <a:lnTo>
                      <a:pt x="37" y="188"/>
                    </a:lnTo>
                    <a:lnTo>
                      <a:pt x="38" y="174"/>
                    </a:lnTo>
                    <a:lnTo>
                      <a:pt x="38" y="161"/>
                    </a:lnTo>
                    <a:lnTo>
                      <a:pt x="39" y="146"/>
                    </a:lnTo>
                    <a:lnTo>
                      <a:pt x="40" y="133"/>
                    </a:lnTo>
                    <a:lnTo>
                      <a:pt x="40" y="133"/>
                    </a:lnTo>
                    <a:lnTo>
                      <a:pt x="44" y="109"/>
                    </a:lnTo>
                    <a:lnTo>
                      <a:pt x="50" y="85"/>
                    </a:lnTo>
                    <a:lnTo>
                      <a:pt x="50" y="85"/>
                    </a:lnTo>
                    <a:lnTo>
                      <a:pt x="55" y="65"/>
                    </a:lnTo>
                    <a:lnTo>
                      <a:pt x="57" y="53"/>
                    </a:lnTo>
                    <a:lnTo>
                      <a:pt x="57" y="43"/>
                    </a:lnTo>
                    <a:lnTo>
                      <a:pt x="57" y="43"/>
                    </a:lnTo>
                    <a:lnTo>
                      <a:pt x="56" y="34"/>
                    </a:lnTo>
                    <a:lnTo>
                      <a:pt x="56" y="24"/>
                    </a:lnTo>
                    <a:lnTo>
                      <a:pt x="56" y="19"/>
                    </a:lnTo>
                    <a:lnTo>
                      <a:pt x="56" y="15"/>
                    </a:lnTo>
                    <a:lnTo>
                      <a:pt x="58" y="11"/>
                    </a:lnTo>
                    <a:lnTo>
                      <a:pt x="60" y="8"/>
                    </a:lnTo>
                    <a:lnTo>
                      <a:pt x="60" y="8"/>
                    </a:lnTo>
                    <a:lnTo>
                      <a:pt x="62" y="7"/>
                    </a:lnTo>
                    <a:lnTo>
                      <a:pt x="62" y="5"/>
                    </a:lnTo>
                    <a:lnTo>
                      <a:pt x="62" y="3"/>
                    </a:lnTo>
                    <a:lnTo>
                      <a:pt x="61" y="2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4" y="2"/>
                    </a:lnTo>
                    <a:lnTo>
                      <a:pt x="54" y="2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1" name="chenying0907 921">
                <a:extLst>
                  <a:ext uri="{FF2B5EF4-FFF2-40B4-BE49-F238E27FC236}">
                    <a16:creationId xmlns:a16="http://schemas.microsoft.com/office/drawing/2014/main" id="{FEA13509-3916-40AA-8835-E2394C072D3E}"/>
                  </a:ext>
                </a:extLst>
              </p:cNvPr>
              <p:cNvSpPr/>
              <p:nvPr/>
            </p:nvSpPr>
            <p:spPr bwMode="auto">
              <a:xfrm>
                <a:off x="3883025" y="1544638"/>
                <a:ext cx="22225" cy="130175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33" y="4"/>
                  </a:cxn>
                  <a:cxn ang="0">
                    <a:pos x="33" y="37"/>
                  </a:cxn>
                  <a:cxn ang="0">
                    <a:pos x="29" y="69"/>
                  </a:cxn>
                  <a:cxn ang="0">
                    <a:pos x="25" y="101"/>
                  </a:cxn>
                  <a:cxn ang="0">
                    <a:pos x="23" y="117"/>
                  </a:cxn>
                  <a:cxn ang="0">
                    <a:pos x="19" y="133"/>
                  </a:cxn>
                  <a:cxn ang="0">
                    <a:pos x="19" y="133"/>
                  </a:cxn>
                  <a:cxn ang="0">
                    <a:pos x="13" y="156"/>
                  </a:cxn>
                  <a:cxn ang="0">
                    <a:pos x="11" y="167"/>
                  </a:cxn>
                  <a:cxn ang="0">
                    <a:pos x="10" y="179"/>
                  </a:cxn>
                  <a:cxn ang="0">
                    <a:pos x="10" y="179"/>
                  </a:cxn>
                  <a:cxn ang="0">
                    <a:pos x="8" y="194"/>
                  </a:cxn>
                  <a:cxn ang="0">
                    <a:pos x="5" y="210"/>
                  </a:cxn>
                  <a:cxn ang="0">
                    <a:pos x="2" y="225"/>
                  </a:cxn>
                  <a:cxn ang="0">
                    <a:pos x="0" y="242"/>
                  </a:cxn>
                  <a:cxn ang="0">
                    <a:pos x="0" y="242"/>
                  </a:cxn>
                  <a:cxn ang="0">
                    <a:pos x="0" y="244"/>
                  </a:cxn>
                  <a:cxn ang="0">
                    <a:pos x="1" y="245"/>
                  </a:cxn>
                  <a:cxn ang="0">
                    <a:pos x="3" y="246"/>
                  </a:cxn>
                  <a:cxn ang="0">
                    <a:pos x="4" y="246"/>
                  </a:cxn>
                  <a:cxn ang="0">
                    <a:pos x="6" y="246"/>
                  </a:cxn>
                  <a:cxn ang="0">
                    <a:pos x="8" y="245"/>
                  </a:cxn>
                  <a:cxn ang="0">
                    <a:pos x="9" y="244"/>
                  </a:cxn>
                  <a:cxn ang="0">
                    <a:pos x="9" y="242"/>
                  </a:cxn>
                  <a:cxn ang="0">
                    <a:pos x="9" y="242"/>
                  </a:cxn>
                  <a:cxn ang="0">
                    <a:pos x="11" y="227"/>
                  </a:cxn>
                  <a:cxn ang="0">
                    <a:pos x="14" y="214"/>
                  </a:cxn>
                  <a:cxn ang="0">
                    <a:pos x="17" y="199"/>
                  </a:cxn>
                  <a:cxn ang="0">
                    <a:pos x="18" y="193"/>
                  </a:cxn>
                  <a:cxn ang="0">
                    <a:pos x="18" y="186"/>
                  </a:cxn>
                  <a:cxn ang="0">
                    <a:pos x="18" y="186"/>
                  </a:cxn>
                  <a:cxn ang="0">
                    <a:pos x="19" y="177"/>
                  </a:cxn>
                  <a:cxn ang="0">
                    <a:pos x="20" y="169"/>
                  </a:cxn>
                  <a:cxn ang="0">
                    <a:pos x="24" y="152"/>
                  </a:cxn>
                  <a:cxn ang="0">
                    <a:pos x="28" y="135"/>
                  </a:cxn>
                  <a:cxn ang="0">
                    <a:pos x="32" y="119"/>
                  </a:cxn>
                  <a:cxn ang="0">
                    <a:pos x="32" y="119"/>
                  </a:cxn>
                  <a:cxn ang="0">
                    <a:pos x="37" y="90"/>
                  </a:cxn>
                  <a:cxn ang="0">
                    <a:pos x="40" y="62"/>
                  </a:cxn>
                  <a:cxn ang="0">
                    <a:pos x="42" y="33"/>
                  </a:cxn>
                  <a:cxn ang="0">
                    <a:pos x="42" y="4"/>
                  </a:cxn>
                  <a:cxn ang="0">
                    <a:pos x="42" y="4"/>
                  </a:cxn>
                  <a:cxn ang="0">
                    <a:pos x="42" y="2"/>
                  </a:cxn>
                  <a:cxn ang="0">
                    <a:pos x="41" y="1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5" y="1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4"/>
                  </a:cxn>
                </a:cxnLst>
                <a:rect l="0" t="0" r="r" b="b"/>
                <a:pathLst>
                  <a:path w="42" h="246">
                    <a:moveTo>
                      <a:pt x="33" y="4"/>
                    </a:moveTo>
                    <a:lnTo>
                      <a:pt x="33" y="4"/>
                    </a:lnTo>
                    <a:lnTo>
                      <a:pt x="33" y="37"/>
                    </a:lnTo>
                    <a:lnTo>
                      <a:pt x="29" y="69"/>
                    </a:lnTo>
                    <a:lnTo>
                      <a:pt x="25" y="101"/>
                    </a:lnTo>
                    <a:lnTo>
                      <a:pt x="23" y="117"/>
                    </a:lnTo>
                    <a:lnTo>
                      <a:pt x="19" y="133"/>
                    </a:lnTo>
                    <a:lnTo>
                      <a:pt x="19" y="133"/>
                    </a:lnTo>
                    <a:lnTo>
                      <a:pt x="13" y="156"/>
                    </a:lnTo>
                    <a:lnTo>
                      <a:pt x="11" y="167"/>
                    </a:lnTo>
                    <a:lnTo>
                      <a:pt x="10" y="179"/>
                    </a:lnTo>
                    <a:lnTo>
                      <a:pt x="10" y="179"/>
                    </a:lnTo>
                    <a:lnTo>
                      <a:pt x="8" y="194"/>
                    </a:lnTo>
                    <a:lnTo>
                      <a:pt x="5" y="210"/>
                    </a:lnTo>
                    <a:lnTo>
                      <a:pt x="2" y="225"/>
                    </a:lnTo>
                    <a:lnTo>
                      <a:pt x="0" y="242"/>
                    </a:lnTo>
                    <a:lnTo>
                      <a:pt x="0" y="242"/>
                    </a:lnTo>
                    <a:lnTo>
                      <a:pt x="0" y="244"/>
                    </a:lnTo>
                    <a:lnTo>
                      <a:pt x="1" y="245"/>
                    </a:lnTo>
                    <a:lnTo>
                      <a:pt x="3" y="246"/>
                    </a:lnTo>
                    <a:lnTo>
                      <a:pt x="4" y="246"/>
                    </a:lnTo>
                    <a:lnTo>
                      <a:pt x="6" y="246"/>
                    </a:lnTo>
                    <a:lnTo>
                      <a:pt x="8" y="245"/>
                    </a:lnTo>
                    <a:lnTo>
                      <a:pt x="9" y="244"/>
                    </a:lnTo>
                    <a:lnTo>
                      <a:pt x="9" y="242"/>
                    </a:lnTo>
                    <a:lnTo>
                      <a:pt x="9" y="242"/>
                    </a:lnTo>
                    <a:lnTo>
                      <a:pt x="11" y="227"/>
                    </a:lnTo>
                    <a:lnTo>
                      <a:pt x="14" y="214"/>
                    </a:lnTo>
                    <a:lnTo>
                      <a:pt x="17" y="199"/>
                    </a:lnTo>
                    <a:lnTo>
                      <a:pt x="18" y="193"/>
                    </a:lnTo>
                    <a:lnTo>
                      <a:pt x="18" y="186"/>
                    </a:lnTo>
                    <a:lnTo>
                      <a:pt x="18" y="186"/>
                    </a:lnTo>
                    <a:lnTo>
                      <a:pt x="19" y="177"/>
                    </a:lnTo>
                    <a:lnTo>
                      <a:pt x="20" y="169"/>
                    </a:lnTo>
                    <a:lnTo>
                      <a:pt x="24" y="152"/>
                    </a:lnTo>
                    <a:lnTo>
                      <a:pt x="28" y="135"/>
                    </a:lnTo>
                    <a:lnTo>
                      <a:pt x="32" y="119"/>
                    </a:lnTo>
                    <a:lnTo>
                      <a:pt x="32" y="119"/>
                    </a:lnTo>
                    <a:lnTo>
                      <a:pt x="37" y="90"/>
                    </a:lnTo>
                    <a:lnTo>
                      <a:pt x="40" y="62"/>
                    </a:lnTo>
                    <a:lnTo>
                      <a:pt x="42" y="33"/>
                    </a:lnTo>
                    <a:lnTo>
                      <a:pt x="42" y="4"/>
                    </a:lnTo>
                    <a:lnTo>
                      <a:pt x="42" y="4"/>
                    </a:lnTo>
                    <a:lnTo>
                      <a:pt x="42" y="2"/>
                    </a:lnTo>
                    <a:lnTo>
                      <a:pt x="41" y="1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5" y="1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2" name="chenying0907 922">
                <a:extLst>
                  <a:ext uri="{FF2B5EF4-FFF2-40B4-BE49-F238E27FC236}">
                    <a16:creationId xmlns:a16="http://schemas.microsoft.com/office/drawing/2014/main" id="{839371D4-2F6E-4A79-B048-C3A8443D31C1}"/>
                  </a:ext>
                </a:extLst>
              </p:cNvPr>
              <p:cNvSpPr/>
              <p:nvPr/>
            </p:nvSpPr>
            <p:spPr bwMode="auto">
              <a:xfrm>
                <a:off x="3454400" y="1239838"/>
                <a:ext cx="25400" cy="65088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8" y="4"/>
                  </a:cxn>
                  <a:cxn ang="0">
                    <a:pos x="37" y="12"/>
                  </a:cxn>
                  <a:cxn ang="0">
                    <a:pos x="36" y="19"/>
                  </a:cxn>
                  <a:cxn ang="0">
                    <a:pos x="31" y="34"/>
                  </a:cxn>
                  <a:cxn ang="0">
                    <a:pos x="26" y="47"/>
                  </a:cxn>
                  <a:cxn ang="0">
                    <a:pos x="18" y="62"/>
                  </a:cxn>
                  <a:cxn ang="0">
                    <a:pos x="12" y="75"/>
                  </a:cxn>
                  <a:cxn ang="0">
                    <a:pos x="6" y="89"/>
                  </a:cxn>
                  <a:cxn ang="0">
                    <a:pos x="2" y="103"/>
                  </a:cxn>
                  <a:cxn ang="0">
                    <a:pos x="1" y="110"/>
                  </a:cxn>
                  <a:cxn ang="0">
                    <a:pos x="0" y="117"/>
                  </a:cxn>
                  <a:cxn ang="0">
                    <a:pos x="0" y="117"/>
                  </a:cxn>
                  <a:cxn ang="0">
                    <a:pos x="0" y="120"/>
                  </a:cxn>
                  <a:cxn ang="0">
                    <a:pos x="1" y="122"/>
                  </a:cxn>
                  <a:cxn ang="0">
                    <a:pos x="3" y="123"/>
                  </a:cxn>
                  <a:cxn ang="0">
                    <a:pos x="4" y="123"/>
                  </a:cxn>
                  <a:cxn ang="0">
                    <a:pos x="6" y="123"/>
                  </a:cxn>
                  <a:cxn ang="0">
                    <a:pos x="8" y="122"/>
                  </a:cxn>
                  <a:cxn ang="0">
                    <a:pos x="9" y="120"/>
                  </a:cxn>
                  <a:cxn ang="0">
                    <a:pos x="9" y="117"/>
                  </a:cxn>
                  <a:cxn ang="0">
                    <a:pos x="9" y="117"/>
                  </a:cxn>
                  <a:cxn ang="0">
                    <a:pos x="10" y="109"/>
                  </a:cxn>
                  <a:cxn ang="0">
                    <a:pos x="12" y="101"/>
                  </a:cxn>
                  <a:cxn ang="0">
                    <a:pos x="15" y="94"/>
                  </a:cxn>
                  <a:cxn ang="0">
                    <a:pos x="19" y="86"/>
                  </a:cxn>
                  <a:cxn ang="0">
                    <a:pos x="27" y="73"/>
                  </a:cxn>
                  <a:cxn ang="0">
                    <a:pos x="30" y="65"/>
                  </a:cxn>
                  <a:cxn ang="0">
                    <a:pos x="33" y="58"/>
                  </a:cxn>
                  <a:cxn ang="0">
                    <a:pos x="33" y="58"/>
                  </a:cxn>
                  <a:cxn ang="0">
                    <a:pos x="42" y="32"/>
                  </a:cxn>
                  <a:cxn ang="0">
                    <a:pos x="45" y="18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2"/>
                  </a:cxn>
                  <a:cxn ang="0">
                    <a:pos x="46" y="1"/>
                  </a:cxn>
                  <a:cxn ang="0">
                    <a:pos x="44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39" y="1"/>
                  </a:cxn>
                  <a:cxn ang="0">
                    <a:pos x="38" y="2"/>
                  </a:cxn>
                  <a:cxn ang="0">
                    <a:pos x="38" y="4"/>
                  </a:cxn>
                  <a:cxn ang="0">
                    <a:pos x="38" y="4"/>
                  </a:cxn>
                </a:cxnLst>
                <a:rect l="0" t="0" r="r" b="b"/>
                <a:pathLst>
                  <a:path w="47" h="123">
                    <a:moveTo>
                      <a:pt x="38" y="4"/>
                    </a:moveTo>
                    <a:lnTo>
                      <a:pt x="38" y="4"/>
                    </a:lnTo>
                    <a:lnTo>
                      <a:pt x="37" y="12"/>
                    </a:lnTo>
                    <a:lnTo>
                      <a:pt x="36" y="19"/>
                    </a:lnTo>
                    <a:lnTo>
                      <a:pt x="31" y="34"/>
                    </a:lnTo>
                    <a:lnTo>
                      <a:pt x="26" y="47"/>
                    </a:lnTo>
                    <a:lnTo>
                      <a:pt x="18" y="62"/>
                    </a:lnTo>
                    <a:lnTo>
                      <a:pt x="12" y="75"/>
                    </a:lnTo>
                    <a:lnTo>
                      <a:pt x="6" y="89"/>
                    </a:lnTo>
                    <a:lnTo>
                      <a:pt x="2" y="103"/>
                    </a:lnTo>
                    <a:lnTo>
                      <a:pt x="1" y="110"/>
                    </a:lnTo>
                    <a:lnTo>
                      <a:pt x="0" y="117"/>
                    </a:lnTo>
                    <a:lnTo>
                      <a:pt x="0" y="117"/>
                    </a:lnTo>
                    <a:lnTo>
                      <a:pt x="0" y="120"/>
                    </a:lnTo>
                    <a:lnTo>
                      <a:pt x="1" y="122"/>
                    </a:lnTo>
                    <a:lnTo>
                      <a:pt x="3" y="123"/>
                    </a:lnTo>
                    <a:lnTo>
                      <a:pt x="4" y="123"/>
                    </a:lnTo>
                    <a:lnTo>
                      <a:pt x="6" y="123"/>
                    </a:lnTo>
                    <a:lnTo>
                      <a:pt x="8" y="122"/>
                    </a:lnTo>
                    <a:lnTo>
                      <a:pt x="9" y="120"/>
                    </a:lnTo>
                    <a:lnTo>
                      <a:pt x="9" y="117"/>
                    </a:lnTo>
                    <a:lnTo>
                      <a:pt x="9" y="117"/>
                    </a:lnTo>
                    <a:lnTo>
                      <a:pt x="10" y="109"/>
                    </a:lnTo>
                    <a:lnTo>
                      <a:pt x="12" y="101"/>
                    </a:lnTo>
                    <a:lnTo>
                      <a:pt x="15" y="94"/>
                    </a:lnTo>
                    <a:lnTo>
                      <a:pt x="19" y="86"/>
                    </a:lnTo>
                    <a:lnTo>
                      <a:pt x="27" y="73"/>
                    </a:lnTo>
                    <a:lnTo>
                      <a:pt x="30" y="65"/>
                    </a:lnTo>
                    <a:lnTo>
                      <a:pt x="33" y="58"/>
                    </a:lnTo>
                    <a:lnTo>
                      <a:pt x="33" y="58"/>
                    </a:lnTo>
                    <a:lnTo>
                      <a:pt x="42" y="32"/>
                    </a:lnTo>
                    <a:lnTo>
                      <a:pt x="45" y="18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2"/>
                    </a:lnTo>
                    <a:lnTo>
                      <a:pt x="46" y="1"/>
                    </a:lnTo>
                    <a:lnTo>
                      <a:pt x="44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39" y="1"/>
                    </a:lnTo>
                    <a:lnTo>
                      <a:pt x="38" y="2"/>
                    </a:lnTo>
                    <a:lnTo>
                      <a:pt x="38" y="4"/>
                    </a:lnTo>
                    <a:lnTo>
                      <a:pt x="38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3" name="chenying0907 923">
                <a:extLst>
                  <a:ext uri="{FF2B5EF4-FFF2-40B4-BE49-F238E27FC236}">
                    <a16:creationId xmlns:a16="http://schemas.microsoft.com/office/drawing/2014/main" id="{BF7754B3-E70C-4592-9D83-C5A674702DBC}"/>
                  </a:ext>
                </a:extLst>
              </p:cNvPr>
              <p:cNvSpPr/>
              <p:nvPr/>
            </p:nvSpPr>
            <p:spPr bwMode="auto">
              <a:xfrm>
                <a:off x="3471863" y="1241425"/>
                <a:ext cx="26988" cy="77788"/>
              </a:xfrm>
              <a:custGeom>
                <a:avLst/>
                <a:gdLst/>
                <a:ahLst/>
                <a:cxnLst>
                  <a:cxn ang="0">
                    <a:pos x="43" y="5"/>
                  </a:cxn>
                  <a:cxn ang="0">
                    <a:pos x="43" y="5"/>
                  </a:cxn>
                  <a:cxn ang="0">
                    <a:pos x="42" y="13"/>
                  </a:cxn>
                  <a:cxn ang="0">
                    <a:pos x="40" y="23"/>
                  </a:cxn>
                  <a:cxn ang="0">
                    <a:pos x="35" y="40"/>
                  </a:cxn>
                  <a:cxn ang="0">
                    <a:pos x="29" y="57"/>
                  </a:cxn>
                  <a:cxn ang="0">
                    <a:pos x="21" y="73"/>
                  </a:cxn>
                  <a:cxn ang="0">
                    <a:pos x="14" y="91"/>
                  </a:cxn>
                  <a:cxn ang="0">
                    <a:pos x="7" y="107"/>
                  </a:cxn>
                  <a:cxn ang="0">
                    <a:pos x="3" y="125"/>
                  </a:cxn>
                  <a:cxn ang="0">
                    <a:pos x="1" y="133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1" y="144"/>
                  </a:cxn>
                  <a:cxn ang="0">
                    <a:pos x="1" y="145"/>
                  </a:cxn>
                  <a:cxn ang="0">
                    <a:pos x="3" y="146"/>
                  </a:cxn>
                  <a:cxn ang="0">
                    <a:pos x="5" y="146"/>
                  </a:cxn>
                  <a:cxn ang="0">
                    <a:pos x="6" y="146"/>
                  </a:cxn>
                  <a:cxn ang="0">
                    <a:pos x="8" y="145"/>
                  </a:cxn>
                  <a:cxn ang="0">
                    <a:pos x="9" y="144"/>
                  </a:cxn>
                  <a:cxn ang="0">
                    <a:pos x="9" y="142"/>
                  </a:cxn>
                  <a:cxn ang="0">
                    <a:pos x="9" y="142"/>
                  </a:cxn>
                  <a:cxn ang="0">
                    <a:pos x="10" y="133"/>
                  </a:cxn>
                  <a:cxn ang="0">
                    <a:pos x="12" y="125"/>
                  </a:cxn>
                  <a:cxn ang="0">
                    <a:pos x="17" y="107"/>
                  </a:cxn>
                  <a:cxn ang="0">
                    <a:pos x="24" y="91"/>
                  </a:cxn>
                  <a:cxn ang="0">
                    <a:pos x="31" y="73"/>
                  </a:cxn>
                  <a:cxn ang="0">
                    <a:pos x="38" y="57"/>
                  </a:cxn>
                  <a:cxn ang="0">
                    <a:pos x="44" y="40"/>
                  </a:cxn>
                  <a:cxn ang="0">
                    <a:pos x="49" y="23"/>
                  </a:cxn>
                  <a:cxn ang="0">
                    <a:pos x="51" y="13"/>
                  </a:cxn>
                  <a:cxn ang="0">
                    <a:pos x="52" y="5"/>
                  </a:cxn>
                  <a:cxn ang="0">
                    <a:pos x="52" y="5"/>
                  </a:cxn>
                  <a:cxn ang="0">
                    <a:pos x="51" y="3"/>
                  </a:cxn>
                  <a:cxn ang="0">
                    <a:pos x="51" y="2"/>
                  </a:cxn>
                  <a:cxn ang="0">
                    <a:pos x="49" y="1"/>
                  </a:cxn>
                  <a:cxn ang="0">
                    <a:pos x="47" y="0"/>
                  </a:cxn>
                  <a:cxn ang="0">
                    <a:pos x="44" y="2"/>
                  </a:cxn>
                  <a:cxn ang="0">
                    <a:pos x="43" y="3"/>
                  </a:cxn>
                  <a:cxn ang="0">
                    <a:pos x="43" y="5"/>
                  </a:cxn>
                  <a:cxn ang="0">
                    <a:pos x="43" y="5"/>
                  </a:cxn>
                </a:cxnLst>
                <a:rect l="0" t="0" r="r" b="b"/>
                <a:pathLst>
                  <a:path w="52" h="146">
                    <a:moveTo>
                      <a:pt x="43" y="5"/>
                    </a:moveTo>
                    <a:lnTo>
                      <a:pt x="43" y="5"/>
                    </a:lnTo>
                    <a:lnTo>
                      <a:pt x="42" y="13"/>
                    </a:lnTo>
                    <a:lnTo>
                      <a:pt x="40" y="23"/>
                    </a:lnTo>
                    <a:lnTo>
                      <a:pt x="35" y="40"/>
                    </a:lnTo>
                    <a:lnTo>
                      <a:pt x="29" y="57"/>
                    </a:lnTo>
                    <a:lnTo>
                      <a:pt x="21" y="73"/>
                    </a:lnTo>
                    <a:lnTo>
                      <a:pt x="14" y="91"/>
                    </a:lnTo>
                    <a:lnTo>
                      <a:pt x="7" y="107"/>
                    </a:lnTo>
                    <a:lnTo>
                      <a:pt x="3" y="125"/>
                    </a:lnTo>
                    <a:lnTo>
                      <a:pt x="1" y="133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1" y="144"/>
                    </a:lnTo>
                    <a:lnTo>
                      <a:pt x="1" y="145"/>
                    </a:lnTo>
                    <a:lnTo>
                      <a:pt x="3" y="146"/>
                    </a:lnTo>
                    <a:lnTo>
                      <a:pt x="5" y="146"/>
                    </a:lnTo>
                    <a:lnTo>
                      <a:pt x="6" y="146"/>
                    </a:lnTo>
                    <a:lnTo>
                      <a:pt x="8" y="145"/>
                    </a:lnTo>
                    <a:lnTo>
                      <a:pt x="9" y="144"/>
                    </a:lnTo>
                    <a:lnTo>
                      <a:pt x="9" y="142"/>
                    </a:lnTo>
                    <a:lnTo>
                      <a:pt x="9" y="142"/>
                    </a:lnTo>
                    <a:lnTo>
                      <a:pt x="10" y="133"/>
                    </a:lnTo>
                    <a:lnTo>
                      <a:pt x="12" y="125"/>
                    </a:lnTo>
                    <a:lnTo>
                      <a:pt x="17" y="107"/>
                    </a:lnTo>
                    <a:lnTo>
                      <a:pt x="24" y="91"/>
                    </a:lnTo>
                    <a:lnTo>
                      <a:pt x="31" y="73"/>
                    </a:lnTo>
                    <a:lnTo>
                      <a:pt x="38" y="57"/>
                    </a:lnTo>
                    <a:lnTo>
                      <a:pt x="44" y="40"/>
                    </a:lnTo>
                    <a:lnTo>
                      <a:pt x="49" y="23"/>
                    </a:lnTo>
                    <a:lnTo>
                      <a:pt x="51" y="13"/>
                    </a:lnTo>
                    <a:lnTo>
                      <a:pt x="52" y="5"/>
                    </a:lnTo>
                    <a:lnTo>
                      <a:pt x="52" y="5"/>
                    </a:lnTo>
                    <a:lnTo>
                      <a:pt x="51" y="3"/>
                    </a:lnTo>
                    <a:lnTo>
                      <a:pt x="51" y="2"/>
                    </a:lnTo>
                    <a:lnTo>
                      <a:pt x="49" y="1"/>
                    </a:lnTo>
                    <a:lnTo>
                      <a:pt x="47" y="0"/>
                    </a:lnTo>
                    <a:lnTo>
                      <a:pt x="44" y="2"/>
                    </a:lnTo>
                    <a:lnTo>
                      <a:pt x="43" y="3"/>
                    </a:lnTo>
                    <a:lnTo>
                      <a:pt x="43" y="5"/>
                    </a:lnTo>
                    <a:lnTo>
                      <a:pt x="43" y="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4" name="chenying0907 924">
                <a:extLst>
                  <a:ext uri="{FF2B5EF4-FFF2-40B4-BE49-F238E27FC236}">
                    <a16:creationId xmlns:a16="http://schemas.microsoft.com/office/drawing/2014/main" id="{8D23E1C2-9B81-4361-80F3-22B0AF56095B}"/>
                  </a:ext>
                </a:extLst>
              </p:cNvPr>
              <p:cNvSpPr/>
              <p:nvPr/>
            </p:nvSpPr>
            <p:spPr bwMode="auto">
              <a:xfrm>
                <a:off x="3497263" y="1241425"/>
                <a:ext cx="34925" cy="100013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54" y="12"/>
                  </a:cxn>
                  <a:cxn ang="0">
                    <a:pos x="50" y="20"/>
                  </a:cxn>
                  <a:cxn ang="0">
                    <a:pos x="47" y="31"/>
                  </a:cxn>
                  <a:cxn ang="0">
                    <a:pos x="45" y="42"/>
                  </a:cxn>
                  <a:cxn ang="0">
                    <a:pos x="30" y="86"/>
                  </a:cxn>
                  <a:cxn ang="0">
                    <a:pos x="24" y="99"/>
                  </a:cxn>
                  <a:cxn ang="0">
                    <a:pos x="12" y="128"/>
                  </a:cxn>
                  <a:cxn ang="0">
                    <a:pos x="9" y="138"/>
                  </a:cxn>
                  <a:cxn ang="0">
                    <a:pos x="7" y="149"/>
                  </a:cxn>
                  <a:cxn ang="0">
                    <a:pos x="6" y="167"/>
                  </a:cxn>
                  <a:cxn ang="0">
                    <a:pos x="4" y="179"/>
                  </a:cxn>
                  <a:cxn ang="0">
                    <a:pos x="1" y="182"/>
                  </a:cxn>
                  <a:cxn ang="0">
                    <a:pos x="0" y="185"/>
                  </a:cxn>
                  <a:cxn ang="0">
                    <a:pos x="1" y="188"/>
                  </a:cxn>
                  <a:cxn ang="0">
                    <a:pos x="6" y="189"/>
                  </a:cxn>
                  <a:cxn ang="0">
                    <a:pos x="9" y="189"/>
                  </a:cxn>
                  <a:cxn ang="0">
                    <a:pos x="15" y="179"/>
                  </a:cxn>
                  <a:cxn ang="0">
                    <a:pos x="16" y="167"/>
                  </a:cxn>
                  <a:cxn ang="0">
                    <a:pos x="15" y="159"/>
                  </a:cxn>
                  <a:cxn ang="0">
                    <a:pos x="17" y="142"/>
                  </a:cxn>
                  <a:cxn ang="0">
                    <a:pos x="25" y="119"/>
                  </a:cxn>
                  <a:cxn ang="0">
                    <a:pos x="32" y="103"/>
                  </a:cxn>
                  <a:cxn ang="0">
                    <a:pos x="42" y="80"/>
                  </a:cxn>
                  <a:cxn ang="0">
                    <a:pos x="49" y="58"/>
                  </a:cxn>
                  <a:cxn ang="0">
                    <a:pos x="57" y="30"/>
                  </a:cxn>
                  <a:cxn ang="0">
                    <a:pos x="59" y="24"/>
                  </a:cxn>
                  <a:cxn ang="0">
                    <a:pos x="64" y="12"/>
                  </a:cxn>
                  <a:cxn ang="0">
                    <a:pos x="66" y="6"/>
                  </a:cxn>
                  <a:cxn ang="0">
                    <a:pos x="65" y="2"/>
                  </a:cxn>
                  <a:cxn ang="0">
                    <a:pos x="61" y="0"/>
                  </a:cxn>
                  <a:cxn ang="0">
                    <a:pos x="58" y="2"/>
                  </a:cxn>
                  <a:cxn ang="0">
                    <a:pos x="57" y="4"/>
                  </a:cxn>
                </a:cxnLst>
                <a:rect l="0" t="0" r="r" b="b"/>
                <a:pathLst>
                  <a:path w="66" h="190">
                    <a:moveTo>
                      <a:pt x="57" y="4"/>
                    </a:moveTo>
                    <a:lnTo>
                      <a:pt x="57" y="4"/>
                    </a:lnTo>
                    <a:lnTo>
                      <a:pt x="56" y="8"/>
                    </a:lnTo>
                    <a:lnTo>
                      <a:pt x="54" y="12"/>
                    </a:lnTo>
                    <a:lnTo>
                      <a:pt x="50" y="20"/>
                    </a:lnTo>
                    <a:lnTo>
                      <a:pt x="50" y="20"/>
                    </a:lnTo>
                    <a:lnTo>
                      <a:pt x="48" y="26"/>
                    </a:lnTo>
                    <a:lnTo>
                      <a:pt x="47" y="31"/>
                    </a:lnTo>
                    <a:lnTo>
                      <a:pt x="45" y="42"/>
                    </a:lnTo>
                    <a:lnTo>
                      <a:pt x="45" y="42"/>
                    </a:lnTo>
                    <a:lnTo>
                      <a:pt x="35" y="71"/>
                    </a:lnTo>
                    <a:lnTo>
                      <a:pt x="30" y="86"/>
                    </a:lnTo>
                    <a:lnTo>
                      <a:pt x="24" y="99"/>
                    </a:lnTo>
                    <a:lnTo>
                      <a:pt x="24" y="99"/>
                    </a:lnTo>
                    <a:lnTo>
                      <a:pt x="15" y="118"/>
                    </a:lnTo>
                    <a:lnTo>
                      <a:pt x="12" y="128"/>
                    </a:lnTo>
                    <a:lnTo>
                      <a:pt x="9" y="138"/>
                    </a:lnTo>
                    <a:lnTo>
                      <a:pt x="9" y="138"/>
                    </a:lnTo>
                    <a:lnTo>
                      <a:pt x="7" y="142"/>
                    </a:lnTo>
                    <a:lnTo>
                      <a:pt x="7" y="149"/>
                    </a:lnTo>
                    <a:lnTo>
                      <a:pt x="6" y="161"/>
                    </a:lnTo>
                    <a:lnTo>
                      <a:pt x="6" y="167"/>
                    </a:lnTo>
                    <a:lnTo>
                      <a:pt x="5" y="173"/>
                    </a:lnTo>
                    <a:lnTo>
                      <a:pt x="4" y="179"/>
                    </a:lnTo>
                    <a:lnTo>
                      <a:pt x="1" y="182"/>
                    </a:lnTo>
                    <a:lnTo>
                      <a:pt x="1" y="182"/>
                    </a:lnTo>
                    <a:lnTo>
                      <a:pt x="0" y="184"/>
                    </a:lnTo>
                    <a:lnTo>
                      <a:pt x="0" y="185"/>
                    </a:lnTo>
                    <a:lnTo>
                      <a:pt x="0" y="187"/>
                    </a:lnTo>
                    <a:lnTo>
                      <a:pt x="1" y="188"/>
                    </a:lnTo>
                    <a:lnTo>
                      <a:pt x="4" y="190"/>
                    </a:lnTo>
                    <a:lnTo>
                      <a:pt x="6" y="189"/>
                    </a:lnTo>
                    <a:lnTo>
                      <a:pt x="9" y="189"/>
                    </a:lnTo>
                    <a:lnTo>
                      <a:pt x="9" y="189"/>
                    </a:lnTo>
                    <a:lnTo>
                      <a:pt x="13" y="184"/>
                    </a:lnTo>
                    <a:lnTo>
                      <a:pt x="15" y="179"/>
                    </a:lnTo>
                    <a:lnTo>
                      <a:pt x="16" y="173"/>
                    </a:lnTo>
                    <a:lnTo>
                      <a:pt x="16" y="167"/>
                    </a:lnTo>
                    <a:lnTo>
                      <a:pt x="16" y="167"/>
                    </a:lnTo>
                    <a:lnTo>
                      <a:pt x="15" y="159"/>
                    </a:lnTo>
                    <a:lnTo>
                      <a:pt x="16" y="151"/>
                    </a:lnTo>
                    <a:lnTo>
                      <a:pt x="17" y="142"/>
                    </a:lnTo>
                    <a:lnTo>
                      <a:pt x="19" y="134"/>
                    </a:lnTo>
                    <a:lnTo>
                      <a:pt x="25" y="119"/>
                    </a:lnTo>
                    <a:lnTo>
                      <a:pt x="32" y="103"/>
                    </a:lnTo>
                    <a:lnTo>
                      <a:pt x="32" y="103"/>
                    </a:lnTo>
                    <a:lnTo>
                      <a:pt x="37" y="92"/>
                    </a:lnTo>
                    <a:lnTo>
                      <a:pt x="42" y="80"/>
                    </a:lnTo>
                    <a:lnTo>
                      <a:pt x="49" y="58"/>
                    </a:lnTo>
                    <a:lnTo>
                      <a:pt x="49" y="58"/>
                    </a:lnTo>
                    <a:lnTo>
                      <a:pt x="53" y="44"/>
                    </a:lnTo>
                    <a:lnTo>
                      <a:pt x="57" y="30"/>
                    </a:lnTo>
                    <a:lnTo>
                      <a:pt x="57" y="30"/>
                    </a:lnTo>
                    <a:lnTo>
                      <a:pt x="59" y="24"/>
                    </a:lnTo>
                    <a:lnTo>
                      <a:pt x="62" y="18"/>
                    </a:lnTo>
                    <a:lnTo>
                      <a:pt x="64" y="12"/>
                    </a:lnTo>
                    <a:lnTo>
                      <a:pt x="66" y="6"/>
                    </a:lnTo>
                    <a:lnTo>
                      <a:pt x="66" y="6"/>
                    </a:lnTo>
                    <a:lnTo>
                      <a:pt x="66" y="4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61" y="0"/>
                    </a:lnTo>
                    <a:lnTo>
                      <a:pt x="59" y="1"/>
                    </a:lnTo>
                    <a:lnTo>
                      <a:pt x="58" y="2"/>
                    </a:lnTo>
                    <a:lnTo>
                      <a:pt x="57" y="4"/>
                    </a:lnTo>
                    <a:lnTo>
                      <a:pt x="57" y="4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5" name="chenying0907 925">
                <a:extLst>
                  <a:ext uri="{FF2B5EF4-FFF2-40B4-BE49-F238E27FC236}">
                    <a16:creationId xmlns:a16="http://schemas.microsoft.com/office/drawing/2014/main" id="{07D061CB-D06C-416E-AFCA-81E45B7AA4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362325" y="1298575"/>
                <a:ext cx="142875" cy="146050"/>
              </a:xfrm>
              <a:custGeom>
                <a:avLst/>
                <a:gdLst/>
                <a:ahLst/>
                <a:cxnLst>
                  <a:cxn ang="0">
                    <a:pos x="131" y="277"/>
                  </a:cxn>
                  <a:cxn ang="0">
                    <a:pos x="96" y="271"/>
                  </a:cxn>
                  <a:cxn ang="0">
                    <a:pos x="62" y="257"/>
                  </a:cxn>
                  <a:cxn ang="0">
                    <a:pos x="34" y="236"/>
                  </a:cxn>
                  <a:cxn ang="0">
                    <a:pos x="13" y="206"/>
                  </a:cxn>
                  <a:cxn ang="0">
                    <a:pos x="1" y="168"/>
                  </a:cxn>
                  <a:cxn ang="0">
                    <a:pos x="0" y="139"/>
                  </a:cxn>
                  <a:cxn ang="0">
                    <a:pos x="8" y="98"/>
                  </a:cxn>
                  <a:cxn ang="0">
                    <a:pos x="27" y="61"/>
                  </a:cxn>
                  <a:cxn ang="0">
                    <a:pos x="55" y="31"/>
                  </a:cxn>
                  <a:cxn ang="0">
                    <a:pos x="91" y="10"/>
                  </a:cxn>
                  <a:cxn ang="0">
                    <a:pos x="118" y="0"/>
                  </a:cxn>
                  <a:cxn ang="0">
                    <a:pos x="128" y="1"/>
                  </a:cxn>
                  <a:cxn ang="0">
                    <a:pos x="138" y="9"/>
                  </a:cxn>
                  <a:cxn ang="0">
                    <a:pos x="146" y="14"/>
                  </a:cxn>
                  <a:cxn ang="0">
                    <a:pos x="183" y="24"/>
                  </a:cxn>
                  <a:cxn ang="0">
                    <a:pos x="214" y="41"/>
                  </a:cxn>
                  <a:cxn ang="0">
                    <a:pos x="239" y="63"/>
                  </a:cxn>
                  <a:cxn ang="0">
                    <a:pos x="257" y="90"/>
                  </a:cxn>
                  <a:cxn ang="0">
                    <a:pos x="268" y="122"/>
                  </a:cxn>
                  <a:cxn ang="0">
                    <a:pos x="271" y="145"/>
                  </a:cxn>
                  <a:cxn ang="0">
                    <a:pos x="268" y="179"/>
                  </a:cxn>
                  <a:cxn ang="0">
                    <a:pos x="255" y="212"/>
                  </a:cxn>
                  <a:cxn ang="0">
                    <a:pos x="236" y="241"/>
                  </a:cxn>
                  <a:cxn ang="0">
                    <a:pos x="209" y="263"/>
                  </a:cxn>
                  <a:cxn ang="0">
                    <a:pos x="174" y="275"/>
                  </a:cxn>
                  <a:cxn ang="0">
                    <a:pos x="144" y="277"/>
                  </a:cxn>
                  <a:cxn ang="0">
                    <a:pos x="101" y="48"/>
                  </a:cxn>
                  <a:cxn ang="0">
                    <a:pos x="62" y="79"/>
                  </a:cxn>
                  <a:cxn ang="0">
                    <a:pos x="48" y="100"/>
                  </a:cxn>
                  <a:cxn ang="0">
                    <a:pos x="38" y="126"/>
                  </a:cxn>
                  <a:cxn ang="0">
                    <a:pos x="37" y="153"/>
                  </a:cxn>
                  <a:cxn ang="0">
                    <a:pos x="41" y="172"/>
                  </a:cxn>
                  <a:cxn ang="0">
                    <a:pos x="52" y="194"/>
                  </a:cxn>
                  <a:cxn ang="0">
                    <a:pos x="67" y="214"/>
                  </a:cxn>
                  <a:cxn ang="0">
                    <a:pos x="88" y="229"/>
                  </a:cxn>
                  <a:cxn ang="0">
                    <a:pos x="112" y="238"/>
                  </a:cxn>
                  <a:cxn ang="0">
                    <a:pos x="139" y="241"/>
                  </a:cxn>
                  <a:cxn ang="0">
                    <a:pos x="155" y="240"/>
                  </a:cxn>
                  <a:cxn ang="0">
                    <a:pos x="171" y="236"/>
                  </a:cxn>
                  <a:cxn ang="0">
                    <a:pos x="194" y="224"/>
                  </a:cxn>
                  <a:cxn ang="0">
                    <a:pos x="213" y="208"/>
                  </a:cxn>
                  <a:cxn ang="0">
                    <a:pos x="225" y="187"/>
                  </a:cxn>
                  <a:cxn ang="0">
                    <a:pos x="233" y="163"/>
                  </a:cxn>
                  <a:cxn ang="0">
                    <a:pos x="233" y="139"/>
                  </a:cxn>
                  <a:cxn ang="0">
                    <a:pos x="228" y="121"/>
                  </a:cxn>
                  <a:cxn ang="0">
                    <a:pos x="216" y="97"/>
                  </a:cxn>
                  <a:cxn ang="0">
                    <a:pos x="199" y="78"/>
                  </a:cxn>
                  <a:cxn ang="0">
                    <a:pos x="177" y="63"/>
                  </a:cxn>
                  <a:cxn ang="0">
                    <a:pos x="150" y="53"/>
                  </a:cxn>
                  <a:cxn ang="0">
                    <a:pos x="119" y="49"/>
                  </a:cxn>
                  <a:cxn ang="0">
                    <a:pos x="112" y="47"/>
                  </a:cxn>
                </a:cxnLst>
                <a:rect l="0" t="0" r="r" b="b"/>
                <a:pathLst>
                  <a:path w="271" h="277">
                    <a:moveTo>
                      <a:pt x="144" y="277"/>
                    </a:moveTo>
                    <a:lnTo>
                      <a:pt x="144" y="277"/>
                    </a:lnTo>
                    <a:lnTo>
                      <a:pt x="131" y="277"/>
                    </a:lnTo>
                    <a:lnTo>
                      <a:pt x="120" y="276"/>
                    </a:lnTo>
                    <a:lnTo>
                      <a:pt x="108" y="274"/>
                    </a:lnTo>
                    <a:lnTo>
                      <a:pt x="96" y="271"/>
                    </a:lnTo>
                    <a:lnTo>
                      <a:pt x="85" y="267"/>
                    </a:lnTo>
                    <a:lnTo>
                      <a:pt x="73" y="263"/>
                    </a:lnTo>
                    <a:lnTo>
                      <a:pt x="62" y="257"/>
                    </a:lnTo>
                    <a:lnTo>
                      <a:pt x="53" y="251"/>
                    </a:lnTo>
                    <a:lnTo>
                      <a:pt x="42" y="244"/>
                    </a:lnTo>
                    <a:lnTo>
                      <a:pt x="34" y="236"/>
                    </a:lnTo>
                    <a:lnTo>
                      <a:pt x="26" y="226"/>
                    </a:lnTo>
                    <a:lnTo>
                      <a:pt x="19" y="217"/>
                    </a:lnTo>
                    <a:lnTo>
                      <a:pt x="13" y="206"/>
                    </a:lnTo>
                    <a:lnTo>
                      <a:pt x="7" y="194"/>
                    </a:lnTo>
                    <a:lnTo>
                      <a:pt x="3" y="181"/>
                    </a:lnTo>
                    <a:lnTo>
                      <a:pt x="1" y="168"/>
                    </a:lnTo>
                    <a:lnTo>
                      <a:pt x="1" y="168"/>
                    </a:lnTo>
                    <a:lnTo>
                      <a:pt x="0" y="153"/>
                    </a:lnTo>
                    <a:lnTo>
                      <a:pt x="0" y="139"/>
                    </a:lnTo>
                    <a:lnTo>
                      <a:pt x="1" y="125"/>
                    </a:lnTo>
                    <a:lnTo>
                      <a:pt x="4" y="112"/>
                    </a:lnTo>
                    <a:lnTo>
                      <a:pt x="8" y="98"/>
                    </a:lnTo>
                    <a:lnTo>
                      <a:pt x="14" y="86"/>
                    </a:lnTo>
                    <a:lnTo>
                      <a:pt x="20" y="74"/>
                    </a:lnTo>
                    <a:lnTo>
                      <a:pt x="27" y="61"/>
                    </a:lnTo>
                    <a:lnTo>
                      <a:pt x="35" y="51"/>
                    </a:lnTo>
                    <a:lnTo>
                      <a:pt x="45" y="41"/>
                    </a:lnTo>
                    <a:lnTo>
                      <a:pt x="55" y="31"/>
                    </a:lnTo>
                    <a:lnTo>
                      <a:pt x="66" y="23"/>
                    </a:lnTo>
                    <a:lnTo>
                      <a:pt x="78" y="16"/>
                    </a:lnTo>
                    <a:lnTo>
                      <a:pt x="91" y="10"/>
                    </a:lnTo>
                    <a:lnTo>
                      <a:pt x="103" y="4"/>
                    </a:lnTo>
                    <a:lnTo>
                      <a:pt x="118" y="0"/>
                    </a:lnTo>
                    <a:lnTo>
                      <a:pt x="118" y="0"/>
                    </a:lnTo>
                    <a:lnTo>
                      <a:pt x="122" y="0"/>
                    </a:lnTo>
                    <a:lnTo>
                      <a:pt x="122" y="0"/>
                    </a:lnTo>
                    <a:lnTo>
                      <a:pt x="128" y="1"/>
                    </a:lnTo>
                    <a:lnTo>
                      <a:pt x="132" y="2"/>
                    </a:lnTo>
                    <a:lnTo>
                      <a:pt x="135" y="5"/>
                    </a:lnTo>
                    <a:lnTo>
                      <a:pt x="138" y="9"/>
                    </a:lnTo>
                    <a:lnTo>
                      <a:pt x="141" y="13"/>
                    </a:lnTo>
                    <a:lnTo>
                      <a:pt x="146" y="14"/>
                    </a:lnTo>
                    <a:lnTo>
                      <a:pt x="146" y="14"/>
                    </a:lnTo>
                    <a:lnTo>
                      <a:pt x="158" y="17"/>
                    </a:lnTo>
                    <a:lnTo>
                      <a:pt x="171" y="20"/>
                    </a:lnTo>
                    <a:lnTo>
                      <a:pt x="183" y="24"/>
                    </a:lnTo>
                    <a:lnTo>
                      <a:pt x="193" y="29"/>
                    </a:lnTo>
                    <a:lnTo>
                      <a:pt x="204" y="34"/>
                    </a:lnTo>
                    <a:lnTo>
                      <a:pt x="214" y="41"/>
                    </a:lnTo>
                    <a:lnTo>
                      <a:pt x="223" y="48"/>
                    </a:lnTo>
                    <a:lnTo>
                      <a:pt x="232" y="55"/>
                    </a:lnTo>
                    <a:lnTo>
                      <a:pt x="239" y="63"/>
                    </a:lnTo>
                    <a:lnTo>
                      <a:pt x="246" y="72"/>
                    </a:lnTo>
                    <a:lnTo>
                      <a:pt x="252" y="81"/>
                    </a:lnTo>
                    <a:lnTo>
                      <a:pt x="257" y="90"/>
                    </a:lnTo>
                    <a:lnTo>
                      <a:pt x="261" y="100"/>
                    </a:lnTo>
                    <a:lnTo>
                      <a:pt x="266" y="111"/>
                    </a:lnTo>
                    <a:lnTo>
                      <a:pt x="268" y="122"/>
                    </a:lnTo>
                    <a:lnTo>
                      <a:pt x="270" y="134"/>
                    </a:lnTo>
                    <a:lnTo>
                      <a:pt x="270" y="134"/>
                    </a:lnTo>
                    <a:lnTo>
                      <a:pt x="271" y="145"/>
                    </a:lnTo>
                    <a:lnTo>
                      <a:pt x="271" y="156"/>
                    </a:lnTo>
                    <a:lnTo>
                      <a:pt x="270" y="168"/>
                    </a:lnTo>
                    <a:lnTo>
                      <a:pt x="268" y="179"/>
                    </a:lnTo>
                    <a:lnTo>
                      <a:pt x="265" y="190"/>
                    </a:lnTo>
                    <a:lnTo>
                      <a:pt x="260" y="202"/>
                    </a:lnTo>
                    <a:lnTo>
                      <a:pt x="255" y="212"/>
                    </a:lnTo>
                    <a:lnTo>
                      <a:pt x="250" y="222"/>
                    </a:lnTo>
                    <a:lnTo>
                      <a:pt x="243" y="232"/>
                    </a:lnTo>
                    <a:lnTo>
                      <a:pt x="236" y="241"/>
                    </a:lnTo>
                    <a:lnTo>
                      <a:pt x="227" y="249"/>
                    </a:lnTo>
                    <a:lnTo>
                      <a:pt x="218" y="256"/>
                    </a:lnTo>
                    <a:lnTo>
                      <a:pt x="209" y="263"/>
                    </a:lnTo>
                    <a:lnTo>
                      <a:pt x="197" y="268"/>
                    </a:lnTo>
                    <a:lnTo>
                      <a:pt x="186" y="272"/>
                    </a:lnTo>
                    <a:lnTo>
                      <a:pt x="174" y="275"/>
                    </a:lnTo>
                    <a:lnTo>
                      <a:pt x="174" y="275"/>
                    </a:lnTo>
                    <a:lnTo>
                      <a:pt x="159" y="277"/>
                    </a:lnTo>
                    <a:lnTo>
                      <a:pt x="144" y="277"/>
                    </a:lnTo>
                    <a:lnTo>
                      <a:pt x="144" y="277"/>
                    </a:lnTo>
                    <a:close/>
                    <a:moveTo>
                      <a:pt x="101" y="48"/>
                    </a:moveTo>
                    <a:lnTo>
                      <a:pt x="101" y="48"/>
                    </a:lnTo>
                    <a:lnTo>
                      <a:pt x="87" y="56"/>
                    </a:lnTo>
                    <a:lnTo>
                      <a:pt x="73" y="66"/>
                    </a:lnTo>
                    <a:lnTo>
                      <a:pt x="62" y="79"/>
                    </a:lnTo>
                    <a:lnTo>
                      <a:pt x="57" y="86"/>
                    </a:lnTo>
                    <a:lnTo>
                      <a:pt x="52" y="93"/>
                    </a:lnTo>
                    <a:lnTo>
                      <a:pt x="48" y="100"/>
                    </a:lnTo>
                    <a:lnTo>
                      <a:pt x="44" y="109"/>
                    </a:lnTo>
                    <a:lnTo>
                      <a:pt x="40" y="117"/>
                    </a:lnTo>
                    <a:lnTo>
                      <a:pt x="38" y="126"/>
                    </a:lnTo>
                    <a:lnTo>
                      <a:pt x="37" y="135"/>
                    </a:lnTo>
                    <a:lnTo>
                      <a:pt x="36" y="144"/>
                    </a:lnTo>
                    <a:lnTo>
                      <a:pt x="37" y="153"/>
                    </a:lnTo>
                    <a:lnTo>
                      <a:pt x="38" y="163"/>
                    </a:lnTo>
                    <a:lnTo>
                      <a:pt x="38" y="163"/>
                    </a:lnTo>
                    <a:lnTo>
                      <a:pt x="41" y="172"/>
                    </a:lnTo>
                    <a:lnTo>
                      <a:pt x="44" y="180"/>
                    </a:lnTo>
                    <a:lnTo>
                      <a:pt x="48" y="187"/>
                    </a:lnTo>
                    <a:lnTo>
                      <a:pt x="52" y="194"/>
                    </a:lnTo>
                    <a:lnTo>
                      <a:pt x="56" y="202"/>
                    </a:lnTo>
                    <a:lnTo>
                      <a:pt x="62" y="208"/>
                    </a:lnTo>
                    <a:lnTo>
                      <a:pt x="67" y="214"/>
                    </a:lnTo>
                    <a:lnTo>
                      <a:pt x="73" y="219"/>
                    </a:lnTo>
                    <a:lnTo>
                      <a:pt x="81" y="224"/>
                    </a:lnTo>
                    <a:lnTo>
                      <a:pt x="88" y="229"/>
                    </a:lnTo>
                    <a:lnTo>
                      <a:pt x="95" y="232"/>
                    </a:lnTo>
                    <a:lnTo>
                      <a:pt x="103" y="235"/>
                    </a:lnTo>
                    <a:lnTo>
                      <a:pt x="112" y="238"/>
                    </a:lnTo>
                    <a:lnTo>
                      <a:pt x="121" y="239"/>
                    </a:lnTo>
                    <a:lnTo>
                      <a:pt x="129" y="241"/>
                    </a:lnTo>
                    <a:lnTo>
                      <a:pt x="139" y="241"/>
                    </a:lnTo>
                    <a:lnTo>
                      <a:pt x="139" y="241"/>
                    </a:lnTo>
                    <a:lnTo>
                      <a:pt x="147" y="241"/>
                    </a:lnTo>
                    <a:lnTo>
                      <a:pt x="155" y="240"/>
                    </a:lnTo>
                    <a:lnTo>
                      <a:pt x="163" y="238"/>
                    </a:lnTo>
                    <a:lnTo>
                      <a:pt x="171" y="236"/>
                    </a:lnTo>
                    <a:lnTo>
                      <a:pt x="171" y="236"/>
                    </a:lnTo>
                    <a:lnTo>
                      <a:pt x="179" y="233"/>
                    </a:lnTo>
                    <a:lnTo>
                      <a:pt x="187" y="229"/>
                    </a:lnTo>
                    <a:lnTo>
                      <a:pt x="194" y="224"/>
                    </a:lnTo>
                    <a:lnTo>
                      <a:pt x="201" y="219"/>
                    </a:lnTo>
                    <a:lnTo>
                      <a:pt x="207" y="214"/>
                    </a:lnTo>
                    <a:lnTo>
                      <a:pt x="213" y="208"/>
                    </a:lnTo>
                    <a:lnTo>
                      <a:pt x="217" y="202"/>
                    </a:lnTo>
                    <a:lnTo>
                      <a:pt x="222" y="194"/>
                    </a:lnTo>
                    <a:lnTo>
                      <a:pt x="225" y="187"/>
                    </a:lnTo>
                    <a:lnTo>
                      <a:pt x="228" y="180"/>
                    </a:lnTo>
                    <a:lnTo>
                      <a:pt x="230" y="172"/>
                    </a:lnTo>
                    <a:lnTo>
                      <a:pt x="233" y="163"/>
                    </a:lnTo>
                    <a:lnTo>
                      <a:pt x="234" y="155"/>
                    </a:lnTo>
                    <a:lnTo>
                      <a:pt x="234" y="147"/>
                    </a:lnTo>
                    <a:lnTo>
                      <a:pt x="233" y="139"/>
                    </a:lnTo>
                    <a:lnTo>
                      <a:pt x="230" y="130"/>
                    </a:lnTo>
                    <a:lnTo>
                      <a:pt x="230" y="130"/>
                    </a:lnTo>
                    <a:lnTo>
                      <a:pt x="228" y="121"/>
                    </a:lnTo>
                    <a:lnTo>
                      <a:pt x="225" y="113"/>
                    </a:lnTo>
                    <a:lnTo>
                      <a:pt x="221" y="105"/>
                    </a:lnTo>
                    <a:lnTo>
                      <a:pt x="216" y="97"/>
                    </a:lnTo>
                    <a:lnTo>
                      <a:pt x="212" y="90"/>
                    </a:lnTo>
                    <a:lnTo>
                      <a:pt x="206" y="84"/>
                    </a:lnTo>
                    <a:lnTo>
                      <a:pt x="199" y="78"/>
                    </a:lnTo>
                    <a:lnTo>
                      <a:pt x="192" y="73"/>
                    </a:lnTo>
                    <a:lnTo>
                      <a:pt x="185" y="67"/>
                    </a:lnTo>
                    <a:lnTo>
                      <a:pt x="177" y="63"/>
                    </a:lnTo>
                    <a:lnTo>
                      <a:pt x="168" y="59"/>
                    </a:lnTo>
                    <a:lnTo>
                      <a:pt x="160" y="56"/>
                    </a:lnTo>
                    <a:lnTo>
                      <a:pt x="150" y="53"/>
                    </a:lnTo>
                    <a:lnTo>
                      <a:pt x="141" y="51"/>
                    </a:lnTo>
                    <a:lnTo>
                      <a:pt x="129" y="50"/>
                    </a:lnTo>
                    <a:lnTo>
                      <a:pt x="119" y="49"/>
                    </a:lnTo>
                    <a:lnTo>
                      <a:pt x="119" y="49"/>
                    </a:lnTo>
                    <a:lnTo>
                      <a:pt x="115" y="49"/>
                    </a:lnTo>
                    <a:lnTo>
                      <a:pt x="112" y="47"/>
                    </a:lnTo>
                    <a:lnTo>
                      <a:pt x="107" y="45"/>
                    </a:lnTo>
                    <a:lnTo>
                      <a:pt x="101" y="48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6" name="chenying0907 926">
                <a:extLst>
                  <a:ext uri="{FF2B5EF4-FFF2-40B4-BE49-F238E27FC236}">
                    <a16:creationId xmlns:a16="http://schemas.microsoft.com/office/drawing/2014/main" id="{F3FCFA72-3A12-4C7D-AAF5-C14EDC23F2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282950" y="1227138"/>
                <a:ext cx="644525" cy="642938"/>
              </a:xfrm>
              <a:custGeom>
                <a:avLst/>
                <a:gdLst/>
                <a:ahLst/>
                <a:cxnLst>
                  <a:cxn ang="0">
                    <a:pos x="653" y="1206"/>
                  </a:cxn>
                  <a:cxn ang="0">
                    <a:pos x="563" y="1160"/>
                  </a:cxn>
                  <a:cxn ang="0">
                    <a:pos x="550" y="1153"/>
                  </a:cxn>
                  <a:cxn ang="0">
                    <a:pos x="236" y="832"/>
                  </a:cxn>
                  <a:cxn ang="0">
                    <a:pos x="143" y="731"/>
                  </a:cxn>
                  <a:cxn ang="0">
                    <a:pos x="77" y="679"/>
                  </a:cxn>
                  <a:cxn ang="0">
                    <a:pos x="72" y="657"/>
                  </a:cxn>
                  <a:cxn ang="0">
                    <a:pos x="40" y="570"/>
                  </a:cxn>
                  <a:cxn ang="0">
                    <a:pos x="11" y="425"/>
                  </a:cxn>
                  <a:cxn ang="0">
                    <a:pos x="1" y="212"/>
                  </a:cxn>
                  <a:cxn ang="0">
                    <a:pos x="10" y="196"/>
                  </a:cxn>
                  <a:cxn ang="0">
                    <a:pos x="19" y="182"/>
                  </a:cxn>
                  <a:cxn ang="0">
                    <a:pos x="110" y="81"/>
                  </a:cxn>
                  <a:cxn ang="0">
                    <a:pos x="210" y="10"/>
                  </a:cxn>
                  <a:cxn ang="0">
                    <a:pos x="228" y="8"/>
                  </a:cxn>
                  <a:cxn ang="0">
                    <a:pos x="242" y="2"/>
                  </a:cxn>
                  <a:cxn ang="0">
                    <a:pos x="419" y="2"/>
                  </a:cxn>
                  <a:cxn ang="0">
                    <a:pos x="599" y="26"/>
                  </a:cxn>
                  <a:cxn ang="0">
                    <a:pos x="638" y="36"/>
                  </a:cxn>
                  <a:cxn ang="0">
                    <a:pos x="656" y="46"/>
                  </a:cxn>
                  <a:cxn ang="0">
                    <a:pos x="887" y="256"/>
                  </a:cxn>
                  <a:cxn ang="0">
                    <a:pos x="1107" y="475"/>
                  </a:cxn>
                  <a:cxn ang="0">
                    <a:pos x="1167" y="525"/>
                  </a:cxn>
                  <a:cxn ang="0">
                    <a:pos x="1185" y="553"/>
                  </a:cxn>
                  <a:cxn ang="0">
                    <a:pos x="1215" y="644"/>
                  </a:cxn>
                  <a:cxn ang="0">
                    <a:pos x="1218" y="725"/>
                  </a:cxn>
                  <a:cxn ang="0">
                    <a:pos x="1194" y="798"/>
                  </a:cxn>
                  <a:cxn ang="0">
                    <a:pos x="1193" y="817"/>
                  </a:cxn>
                  <a:cxn ang="0">
                    <a:pos x="1109" y="909"/>
                  </a:cxn>
                  <a:cxn ang="0">
                    <a:pos x="862" y="1146"/>
                  </a:cxn>
                  <a:cxn ang="0">
                    <a:pos x="853" y="1157"/>
                  </a:cxn>
                  <a:cxn ang="0">
                    <a:pos x="761" y="1206"/>
                  </a:cxn>
                  <a:cxn ang="0">
                    <a:pos x="231" y="43"/>
                  </a:cxn>
                  <a:cxn ang="0">
                    <a:pos x="137" y="108"/>
                  </a:cxn>
                  <a:cxn ang="0">
                    <a:pos x="54" y="198"/>
                  </a:cxn>
                  <a:cxn ang="0">
                    <a:pos x="40" y="216"/>
                  </a:cxn>
                  <a:cxn ang="0">
                    <a:pos x="45" y="400"/>
                  </a:cxn>
                  <a:cxn ang="0">
                    <a:pos x="68" y="529"/>
                  </a:cxn>
                  <a:cxn ang="0">
                    <a:pos x="105" y="637"/>
                  </a:cxn>
                  <a:cxn ang="0">
                    <a:pos x="112" y="658"/>
                  </a:cxn>
                  <a:cxn ang="0">
                    <a:pos x="181" y="718"/>
                  </a:cxn>
                  <a:cxn ang="0">
                    <a:pos x="294" y="841"/>
                  </a:cxn>
                  <a:cxn ang="0">
                    <a:pos x="585" y="1129"/>
                  </a:cxn>
                  <a:cxn ang="0">
                    <a:pos x="633" y="1159"/>
                  </a:cxn>
                  <a:cxn ang="0">
                    <a:pos x="706" y="1177"/>
                  </a:cxn>
                  <a:cxn ang="0">
                    <a:pos x="765" y="1165"/>
                  </a:cxn>
                  <a:cxn ang="0">
                    <a:pos x="823" y="1131"/>
                  </a:cxn>
                  <a:cxn ang="0">
                    <a:pos x="865" y="1090"/>
                  </a:cxn>
                  <a:cxn ang="0">
                    <a:pos x="1140" y="817"/>
                  </a:cxn>
                  <a:cxn ang="0">
                    <a:pos x="1147" y="803"/>
                  </a:cxn>
                  <a:cxn ang="0">
                    <a:pos x="1177" y="736"/>
                  </a:cxn>
                  <a:cxn ang="0">
                    <a:pos x="1179" y="657"/>
                  </a:cxn>
                  <a:cxn ang="0">
                    <a:pos x="1148" y="564"/>
                  </a:cxn>
                  <a:cxn ang="0">
                    <a:pos x="1140" y="556"/>
                  </a:cxn>
                  <a:cxn ang="0">
                    <a:pos x="894" y="335"/>
                  </a:cxn>
                  <a:cxn ang="0">
                    <a:pos x="627" y="72"/>
                  </a:cxn>
                  <a:cxn ang="0">
                    <a:pos x="558" y="57"/>
                  </a:cxn>
                  <a:cxn ang="0">
                    <a:pos x="377" y="39"/>
                  </a:cxn>
                  <a:cxn ang="0">
                    <a:pos x="236" y="40"/>
                  </a:cxn>
                </a:cxnLst>
                <a:rect l="0" t="0" r="r" b="b"/>
                <a:pathLst>
                  <a:path w="1220" h="1215">
                    <a:moveTo>
                      <a:pt x="706" y="1215"/>
                    </a:moveTo>
                    <a:lnTo>
                      <a:pt x="706" y="1215"/>
                    </a:lnTo>
                    <a:lnTo>
                      <a:pt x="688" y="1214"/>
                    </a:lnTo>
                    <a:lnTo>
                      <a:pt x="671" y="1211"/>
                    </a:lnTo>
                    <a:lnTo>
                      <a:pt x="653" y="1206"/>
                    </a:lnTo>
                    <a:lnTo>
                      <a:pt x="636" y="1200"/>
                    </a:lnTo>
                    <a:lnTo>
                      <a:pt x="617" y="1193"/>
                    </a:lnTo>
                    <a:lnTo>
                      <a:pt x="599" y="1184"/>
                    </a:lnTo>
                    <a:lnTo>
                      <a:pt x="581" y="1172"/>
                    </a:lnTo>
                    <a:lnTo>
                      <a:pt x="563" y="1160"/>
                    </a:lnTo>
                    <a:lnTo>
                      <a:pt x="561" y="1158"/>
                    </a:lnTo>
                    <a:lnTo>
                      <a:pt x="558" y="1158"/>
                    </a:lnTo>
                    <a:lnTo>
                      <a:pt x="558" y="1158"/>
                    </a:lnTo>
                    <a:lnTo>
                      <a:pt x="554" y="1156"/>
                    </a:lnTo>
                    <a:lnTo>
                      <a:pt x="550" y="1153"/>
                    </a:lnTo>
                    <a:lnTo>
                      <a:pt x="307" y="910"/>
                    </a:lnTo>
                    <a:lnTo>
                      <a:pt x="307" y="910"/>
                    </a:lnTo>
                    <a:lnTo>
                      <a:pt x="290" y="891"/>
                    </a:lnTo>
                    <a:lnTo>
                      <a:pt x="271" y="872"/>
                    </a:lnTo>
                    <a:lnTo>
                      <a:pt x="236" y="832"/>
                    </a:lnTo>
                    <a:lnTo>
                      <a:pt x="236" y="832"/>
                    </a:lnTo>
                    <a:lnTo>
                      <a:pt x="200" y="790"/>
                    </a:lnTo>
                    <a:lnTo>
                      <a:pt x="181" y="771"/>
                    </a:lnTo>
                    <a:lnTo>
                      <a:pt x="163" y="751"/>
                    </a:lnTo>
                    <a:lnTo>
                      <a:pt x="143" y="731"/>
                    </a:lnTo>
                    <a:lnTo>
                      <a:pt x="123" y="714"/>
                    </a:lnTo>
                    <a:lnTo>
                      <a:pt x="102" y="697"/>
                    </a:lnTo>
                    <a:lnTo>
                      <a:pt x="80" y="682"/>
                    </a:lnTo>
                    <a:lnTo>
                      <a:pt x="80" y="682"/>
                    </a:lnTo>
                    <a:lnTo>
                      <a:pt x="77" y="679"/>
                    </a:lnTo>
                    <a:lnTo>
                      <a:pt x="74" y="677"/>
                    </a:lnTo>
                    <a:lnTo>
                      <a:pt x="72" y="670"/>
                    </a:lnTo>
                    <a:lnTo>
                      <a:pt x="71" y="665"/>
                    </a:lnTo>
                    <a:lnTo>
                      <a:pt x="71" y="661"/>
                    </a:lnTo>
                    <a:lnTo>
                      <a:pt x="72" y="657"/>
                    </a:lnTo>
                    <a:lnTo>
                      <a:pt x="71" y="654"/>
                    </a:lnTo>
                    <a:lnTo>
                      <a:pt x="71" y="654"/>
                    </a:lnTo>
                    <a:lnTo>
                      <a:pt x="59" y="626"/>
                    </a:lnTo>
                    <a:lnTo>
                      <a:pt x="49" y="598"/>
                    </a:lnTo>
                    <a:lnTo>
                      <a:pt x="40" y="570"/>
                    </a:lnTo>
                    <a:lnTo>
                      <a:pt x="32" y="541"/>
                    </a:lnTo>
                    <a:lnTo>
                      <a:pt x="25" y="512"/>
                    </a:lnTo>
                    <a:lnTo>
                      <a:pt x="19" y="483"/>
                    </a:lnTo>
                    <a:lnTo>
                      <a:pt x="15" y="453"/>
                    </a:lnTo>
                    <a:lnTo>
                      <a:pt x="11" y="425"/>
                    </a:lnTo>
                    <a:lnTo>
                      <a:pt x="7" y="396"/>
                    </a:lnTo>
                    <a:lnTo>
                      <a:pt x="4" y="368"/>
                    </a:lnTo>
                    <a:lnTo>
                      <a:pt x="1" y="312"/>
                    </a:lnTo>
                    <a:lnTo>
                      <a:pt x="0" y="259"/>
                    </a:lnTo>
                    <a:lnTo>
                      <a:pt x="1" y="212"/>
                    </a:lnTo>
                    <a:lnTo>
                      <a:pt x="1" y="212"/>
                    </a:lnTo>
                    <a:lnTo>
                      <a:pt x="1" y="207"/>
                    </a:lnTo>
                    <a:lnTo>
                      <a:pt x="3" y="202"/>
                    </a:lnTo>
                    <a:lnTo>
                      <a:pt x="6" y="198"/>
                    </a:lnTo>
                    <a:lnTo>
                      <a:pt x="10" y="196"/>
                    </a:lnTo>
                    <a:lnTo>
                      <a:pt x="14" y="193"/>
                    </a:lnTo>
                    <a:lnTo>
                      <a:pt x="16" y="188"/>
                    </a:lnTo>
                    <a:lnTo>
                      <a:pt x="16" y="188"/>
                    </a:lnTo>
                    <a:lnTo>
                      <a:pt x="17" y="185"/>
                    </a:lnTo>
                    <a:lnTo>
                      <a:pt x="19" y="182"/>
                    </a:lnTo>
                    <a:lnTo>
                      <a:pt x="19" y="182"/>
                    </a:lnTo>
                    <a:lnTo>
                      <a:pt x="41" y="154"/>
                    </a:lnTo>
                    <a:lnTo>
                      <a:pt x="63" y="127"/>
                    </a:lnTo>
                    <a:lnTo>
                      <a:pt x="86" y="103"/>
                    </a:lnTo>
                    <a:lnTo>
                      <a:pt x="110" y="81"/>
                    </a:lnTo>
                    <a:lnTo>
                      <a:pt x="135" y="60"/>
                    </a:lnTo>
                    <a:lnTo>
                      <a:pt x="159" y="41"/>
                    </a:lnTo>
                    <a:lnTo>
                      <a:pt x="185" y="25"/>
                    </a:lnTo>
                    <a:lnTo>
                      <a:pt x="210" y="10"/>
                    </a:lnTo>
                    <a:lnTo>
                      <a:pt x="210" y="10"/>
                    </a:lnTo>
                    <a:lnTo>
                      <a:pt x="215" y="8"/>
                    </a:lnTo>
                    <a:lnTo>
                      <a:pt x="219" y="7"/>
                    </a:lnTo>
                    <a:lnTo>
                      <a:pt x="219" y="7"/>
                    </a:lnTo>
                    <a:lnTo>
                      <a:pt x="222" y="8"/>
                    </a:lnTo>
                    <a:lnTo>
                      <a:pt x="228" y="8"/>
                    </a:lnTo>
                    <a:lnTo>
                      <a:pt x="232" y="5"/>
                    </a:lnTo>
                    <a:lnTo>
                      <a:pt x="232" y="5"/>
                    </a:lnTo>
                    <a:lnTo>
                      <a:pt x="236" y="3"/>
                    </a:lnTo>
                    <a:lnTo>
                      <a:pt x="242" y="2"/>
                    </a:lnTo>
                    <a:lnTo>
                      <a:pt x="242" y="2"/>
                    </a:lnTo>
                    <a:lnTo>
                      <a:pt x="291" y="0"/>
                    </a:lnTo>
                    <a:lnTo>
                      <a:pt x="335" y="0"/>
                    </a:lnTo>
                    <a:lnTo>
                      <a:pt x="335" y="0"/>
                    </a:lnTo>
                    <a:lnTo>
                      <a:pt x="377" y="0"/>
                    </a:lnTo>
                    <a:lnTo>
                      <a:pt x="419" y="2"/>
                    </a:lnTo>
                    <a:lnTo>
                      <a:pt x="458" y="5"/>
                    </a:lnTo>
                    <a:lnTo>
                      <a:pt x="495" y="8"/>
                    </a:lnTo>
                    <a:lnTo>
                      <a:pt x="531" y="13"/>
                    </a:lnTo>
                    <a:lnTo>
                      <a:pt x="566" y="20"/>
                    </a:lnTo>
                    <a:lnTo>
                      <a:pt x="599" y="26"/>
                    </a:lnTo>
                    <a:lnTo>
                      <a:pt x="631" y="34"/>
                    </a:lnTo>
                    <a:lnTo>
                      <a:pt x="631" y="34"/>
                    </a:lnTo>
                    <a:lnTo>
                      <a:pt x="634" y="35"/>
                    </a:lnTo>
                    <a:lnTo>
                      <a:pt x="636" y="36"/>
                    </a:lnTo>
                    <a:lnTo>
                      <a:pt x="638" y="36"/>
                    </a:lnTo>
                    <a:lnTo>
                      <a:pt x="638" y="36"/>
                    </a:lnTo>
                    <a:lnTo>
                      <a:pt x="642" y="36"/>
                    </a:lnTo>
                    <a:lnTo>
                      <a:pt x="646" y="38"/>
                    </a:lnTo>
                    <a:lnTo>
                      <a:pt x="656" y="46"/>
                    </a:lnTo>
                    <a:lnTo>
                      <a:pt x="656" y="46"/>
                    </a:lnTo>
                    <a:lnTo>
                      <a:pt x="697" y="80"/>
                    </a:lnTo>
                    <a:lnTo>
                      <a:pt x="736" y="114"/>
                    </a:lnTo>
                    <a:lnTo>
                      <a:pt x="775" y="149"/>
                    </a:lnTo>
                    <a:lnTo>
                      <a:pt x="812" y="184"/>
                    </a:lnTo>
                    <a:lnTo>
                      <a:pt x="887" y="256"/>
                    </a:lnTo>
                    <a:lnTo>
                      <a:pt x="958" y="328"/>
                    </a:lnTo>
                    <a:lnTo>
                      <a:pt x="958" y="328"/>
                    </a:lnTo>
                    <a:lnTo>
                      <a:pt x="1008" y="379"/>
                    </a:lnTo>
                    <a:lnTo>
                      <a:pt x="1057" y="428"/>
                    </a:lnTo>
                    <a:lnTo>
                      <a:pt x="1107" y="475"/>
                    </a:lnTo>
                    <a:lnTo>
                      <a:pt x="1156" y="521"/>
                    </a:lnTo>
                    <a:lnTo>
                      <a:pt x="1159" y="524"/>
                    </a:lnTo>
                    <a:lnTo>
                      <a:pt x="1163" y="524"/>
                    </a:lnTo>
                    <a:lnTo>
                      <a:pt x="1163" y="524"/>
                    </a:lnTo>
                    <a:lnTo>
                      <a:pt x="1167" y="525"/>
                    </a:lnTo>
                    <a:lnTo>
                      <a:pt x="1171" y="527"/>
                    </a:lnTo>
                    <a:lnTo>
                      <a:pt x="1173" y="529"/>
                    </a:lnTo>
                    <a:lnTo>
                      <a:pt x="1175" y="533"/>
                    </a:lnTo>
                    <a:lnTo>
                      <a:pt x="1175" y="533"/>
                    </a:lnTo>
                    <a:lnTo>
                      <a:pt x="1185" y="553"/>
                    </a:lnTo>
                    <a:lnTo>
                      <a:pt x="1193" y="571"/>
                    </a:lnTo>
                    <a:lnTo>
                      <a:pt x="1201" y="590"/>
                    </a:lnTo>
                    <a:lnTo>
                      <a:pt x="1207" y="607"/>
                    </a:lnTo>
                    <a:lnTo>
                      <a:pt x="1211" y="626"/>
                    </a:lnTo>
                    <a:lnTo>
                      <a:pt x="1215" y="644"/>
                    </a:lnTo>
                    <a:lnTo>
                      <a:pt x="1218" y="660"/>
                    </a:lnTo>
                    <a:lnTo>
                      <a:pt x="1220" y="677"/>
                    </a:lnTo>
                    <a:lnTo>
                      <a:pt x="1220" y="693"/>
                    </a:lnTo>
                    <a:lnTo>
                      <a:pt x="1220" y="710"/>
                    </a:lnTo>
                    <a:lnTo>
                      <a:pt x="1218" y="725"/>
                    </a:lnTo>
                    <a:lnTo>
                      <a:pt x="1216" y="741"/>
                    </a:lnTo>
                    <a:lnTo>
                      <a:pt x="1212" y="755"/>
                    </a:lnTo>
                    <a:lnTo>
                      <a:pt x="1208" y="771"/>
                    </a:lnTo>
                    <a:lnTo>
                      <a:pt x="1202" y="785"/>
                    </a:lnTo>
                    <a:lnTo>
                      <a:pt x="1194" y="798"/>
                    </a:lnTo>
                    <a:lnTo>
                      <a:pt x="1192" y="804"/>
                    </a:lnTo>
                    <a:lnTo>
                      <a:pt x="1193" y="809"/>
                    </a:lnTo>
                    <a:lnTo>
                      <a:pt x="1193" y="809"/>
                    </a:lnTo>
                    <a:lnTo>
                      <a:pt x="1194" y="813"/>
                    </a:lnTo>
                    <a:lnTo>
                      <a:pt x="1193" y="817"/>
                    </a:lnTo>
                    <a:lnTo>
                      <a:pt x="1191" y="821"/>
                    </a:lnTo>
                    <a:lnTo>
                      <a:pt x="1188" y="826"/>
                    </a:lnTo>
                    <a:lnTo>
                      <a:pt x="1188" y="826"/>
                    </a:lnTo>
                    <a:lnTo>
                      <a:pt x="1147" y="869"/>
                    </a:lnTo>
                    <a:lnTo>
                      <a:pt x="1109" y="909"/>
                    </a:lnTo>
                    <a:lnTo>
                      <a:pt x="1070" y="948"/>
                    </a:lnTo>
                    <a:lnTo>
                      <a:pt x="1031" y="985"/>
                    </a:lnTo>
                    <a:lnTo>
                      <a:pt x="952" y="1062"/>
                    </a:lnTo>
                    <a:lnTo>
                      <a:pt x="862" y="1146"/>
                    </a:lnTo>
                    <a:lnTo>
                      <a:pt x="862" y="1146"/>
                    </a:lnTo>
                    <a:lnTo>
                      <a:pt x="858" y="1151"/>
                    </a:lnTo>
                    <a:lnTo>
                      <a:pt x="857" y="1152"/>
                    </a:lnTo>
                    <a:lnTo>
                      <a:pt x="857" y="1152"/>
                    </a:lnTo>
                    <a:lnTo>
                      <a:pt x="853" y="1157"/>
                    </a:lnTo>
                    <a:lnTo>
                      <a:pt x="853" y="1157"/>
                    </a:lnTo>
                    <a:lnTo>
                      <a:pt x="834" y="1170"/>
                    </a:lnTo>
                    <a:lnTo>
                      <a:pt x="815" y="1182"/>
                    </a:lnTo>
                    <a:lnTo>
                      <a:pt x="798" y="1192"/>
                    </a:lnTo>
                    <a:lnTo>
                      <a:pt x="779" y="1200"/>
                    </a:lnTo>
                    <a:lnTo>
                      <a:pt x="761" y="1206"/>
                    </a:lnTo>
                    <a:lnTo>
                      <a:pt x="743" y="1211"/>
                    </a:lnTo>
                    <a:lnTo>
                      <a:pt x="724" y="1214"/>
                    </a:lnTo>
                    <a:lnTo>
                      <a:pt x="706" y="1215"/>
                    </a:lnTo>
                    <a:lnTo>
                      <a:pt x="706" y="1215"/>
                    </a:lnTo>
                    <a:close/>
                    <a:moveTo>
                      <a:pt x="231" y="43"/>
                    </a:moveTo>
                    <a:lnTo>
                      <a:pt x="231" y="43"/>
                    </a:lnTo>
                    <a:lnTo>
                      <a:pt x="206" y="57"/>
                    </a:lnTo>
                    <a:lnTo>
                      <a:pt x="182" y="72"/>
                    </a:lnTo>
                    <a:lnTo>
                      <a:pt x="159" y="90"/>
                    </a:lnTo>
                    <a:lnTo>
                      <a:pt x="137" y="108"/>
                    </a:lnTo>
                    <a:lnTo>
                      <a:pt x="114" y="129"/>
                    </a:lnTo>
                    <a:lnTo>
                      <a:pt x="93" y="151"/>
                    </a:lnTo>
                    <a:lnTo>
                      <a:pt x="73" y="175"/>
                    </a:lnTo>
                    <a:lnTo>
                      <a:pt x="54" y="198"/>
                    </a:lnTo>
                    <a:lnTo>
                      <a:pt x="54" y="198"/>
                    </a:lnTo>
                    <a:lnTo>
                      <a:pt x="50" y="202"/>
                    </a:lnTo>
                    <a:lnTo>
                      <a:pt x="46" y="205"/>
                    </a:lnTo>
                    <a:lnTo>
                      <a:pt x="40" y="208"/>
                    </a:lnTo>
                    <a:lnTo>
                      <a:pt x="40" y="216"/>
                    </a:lnTo>
                    <a:lnTo>
                      <a:pt x="40" y="216"/>
                    </a:lnTo>
                    <a:lnTo>
                      <a:pt x="39" y="280"/>
                    </a:lnTo>
                    <a:lnTo>
                      <a:pt x="40" y="311"/>
                    </a:lnTo>
                    <a:lnTo>
                      <a:pt x="41" y="342"/>
                    </a:lnTo>
                    <a:lnTo>
                      <a:pt x="43" y="371"/>
                    </a:lnTo>
                    <a:lnTo>
                      <a:pt x="45" y="400"/>
                    </a:lnTo>
                    <a:lnTo>
                      <a:pt x="49" y="427"/>
                    </a:lnTo>
                    <a:lnTo>
                      <a:pt x="52" y="453"/>
                    </a:lnTo>
                    <a:lnTo>
                      <a:pt x="56" y="479"/>
                    </a:lnTo>
                    <a:lnTo>
                      <a:pt x="61" y="504"/>
                    </a:lnTo>
                    <a:lnTo>
                      <a:pt x="68" y="529"/>
                    </a:lnTo>
                    <a:lnTo>
                      <a:pt x="74" y="552"/>
                    </a:lnTo>
                    <a:lnTo>
                      <a:pt x="80" y="574"/>
                    </a:lnTo>
                    <a:lnTo>
                      <a:pt x="88" y="596"/>
                    </a:lnTo>
                    <a:lnTo>
                      <a:pt x="96" y="618"/>
                    </a:lnTo>
                    <a:lnTo>
                      <a:pt x="105" y="637"/>
                    </a:lnTo>
                    <a:lnTo>
                      <a:pt x="105" y="637"/>
                    </a:lnTo>
                    <a:lnTo>
                      <a:pt x="107" y="642"/>
                    </a:lnTo>
                    <a:lnTo>
                      <a:pt x="107" y="648"/>
                    </a:lnTo>
                    <a:lnTo>
                      <a:pt x="107" y="654"/>
                    </a:lnTo>
                    <a:lnTo>
                      <a:pt x="112" y="658"/>
                    </a:lnTo>
                    <a:lnTo>
                      <a:pt x="112" y="658"/>
                    </a:lnTo>
                    <a:lnTo>
                      <a:pt x="131" y="671"/>
                    </a:lnTo>
                    <a:lnTo>
                      <a:pt x="148" y="686"/>
                    </a:lnTo>
                    <a:lnTo>
                      <a:pt x="165" y="701"/>
                    </a:lnTo>
                    <a:lnTo>
                      <a:pt x="181" y="718"/>
                    </a:lnTo>
                    <a:lnTo>
                      <a:pt x="213" y="751"/>
                    </a:lnTo>
                    <a:lnTo>
                      <a:pt x="243" y="785"/>
                    </a:lnTo>
                    <a:lnTo>
                      <a:pt x="243" y="785"/>
                    </a:lnTo>
                    <a:lnTo>
                      <a:pt x="276" y="822"/>
                    </a:lnTo>
                    <a:lnTo>
                      <a:pt x="294" y="841"/>
                    </a:lnTo>
                    <a:lnTo>
                      <a:pt x="311" y="859"/>
                    </a:lnTo>
                    <a:lnTo>
                      <a:pt x="579" y="1127"/>
                    </a:lnTo>
                    <a:lnTo>
                      <a:pt x="582" y="1128"/>
                    </a:lnTo>
                    <a:lnTo>
                      <a:pt x="582" y="1128"/>
                    </a:lnTo>
                    <a:lnTo>
                      <a:pt x="585" y="1129"/>
                    </a:lnTo>
                    <a:lnTo>
                      <a:pt x="588" y="1131"/>
                    </a:lnTo>
                    <a:lnTo>
                      <a:pt x="588" y="1131"/>
                    </a:lnTo>
                    <a:lnTo>
                      <a:pt x="604" y="1142"/>
                    </a:lnTo>
                    <a:lnTo>
                      <a:pt x="618" y="1152"/>
                    </a:lnTo>
                    <a:lnTo>
                      <a:pt x="633" y="1159"/>
                    </a:lnTo>
                    <a:lnTo>
                      <a:pt x="647" y="1165"/>
                    </a:lnTo>
                    <a:lnTo>
                      <a:pt x="662" y="1170"/>
                    </a:lnTo>
                    <a:lnTo>
                      <a:pt x="677" y="1174"/>
                    </a:lnTo>
                    <a:lnTo>
                      <a:pt x="691" y="1177"/>
                    </a:lnTo>
                    <a:lnTo>
                      <a:pt x="706" y="1177"/>
                    </a:lnTo>
                    <a:lnTo>
                      <a:pt x="706" y="1177"/>
                    </a:lnTo>
                    <a:lnTo>
                      <a:pt x="720" y="1177"/>
                    </a:lnTo>
                    <a:lnTo>
                      <a:pt x="735" y="1174"/>
                    </a:lnTo>
                    <a:lnTo>
                      <a:pt x="750" y="1170"/>
                    </a:lnTo>
                    <a:lnTo>
                      <a:pt x="765" y="1165"/>
                    </a:lnTo>
                    <a:lnTo>
                      <a:pt x="779" y="1159"/>
                    </a:lnTo>
                    <a:lnTo>
                      <a:pt x="794" y="1152"/>
                    </a:lnTo>
                    <a:lnTo>
                      <a:pt x="808" y="1142"/>
                    </a:lnTo>
                    <a:lnTo>
                      <a:pt x="823" y="1131"/>
                    </a:lnTo>
                    <a:lnTo>
                      <a:pt x="823" y="1131"/>
                    </a:lnTo>
                    <a:lnTo>
                      <a:pt x="824" y="1130"/>
                    </a:lnTo>
                    <a:lnTo>
                      <a:pt x="825" y="1130"/>
                    </a:lnTo>
                    <a:lnTo>
                      <a:pt x="826" y="1129"/>
                    </a:lnTo>
                    <a:lnTo>
                      <a:pt x="865" y="1090"/>
                    </a:lnTo>
                    <a:lnTo>
                      <a:pt x="865" y="1090"/>
                    </a:lnTo>
                    <a:lnTo>
                      <a:pt x="934" y="1017"/>
                    </a:lnTo>
                    <a:lnTo>
                      <a:pt x="1002" y="949"/>
                    </a:lnTo>
                    <a:lnTo>
                      <a:pt x="1069" y="883"/>
                    </a:lnTo>
                    <a:lnTo>
                      <a:pt x="1105" y="850"/>
                    </a:lnTo>
                    <a:lnTo>
                      <a:pt x="1140" y="817"/>
                    </a:lnTo>
                    <a:lnTo>
                      <a:pt x="1143" y="815"/>
                    </a:lnTo>
                    <a:lnTo>
                      <a:pt x="1144" y="811"/>
                    </a:lnTo>
                    <a:lnTo>
                      <a:pt x="1144" y="811"/>
                    </a:lnTo>
                    <a:lnTo>
                      <a:pt x="1145" y="807"/>
                    </a:lnTo>
                    <a:lnTo>
                      <a:pt x="1147" y="803"/>
                    </a:lnTo>
                    <a:lnTo>
                      <a:pt x="1147" y="803"/>
                    </a:lnTo>
                    <a:lnTo>
                      <a:pt x="1157" y="786"/>
                    </a:lnTo>
                    <a:lnTo>
                      <a:pt x="1165" y="770"/>
                    </a:lnTo>
                    <a:lnTo>
                      <a:pt x="1173" y="753"/>
                    </a:lnTo>
                    <a:lnTo>
                      <a:pt x="1177" y="736"/>
                    </a:lnTo>
                    <a:lnTo>
                      <a:pt x="1180" y="720"/>
                    </a:lnTo>
                    <a:lnTo>
                      <a:pt x="1182" y="703"/>
                    </a:lnTo>
                    <a:lnTo>
                      <a:pt x="1182" y="688"/>
                    </a:lnTo>
                    <a:lnTo>
                      <a:pt x="1181" y="672"/>
                    </a:lnTo>
                    <a:lnTo>
                      <a:pt x="1179" y="657"/>
                    </a:lnTo>
                    <a:lnTo>
                      <a:pt x="1176" y="642"/>
                    </a:lnTo>
                    <a:lnTo>
                      <a:pt x="1173" y="628"/>
                    </a:lnTo>
                    <a:lnTo>
                      <a:pt x="1169" y="614"/>
                    </a:lnTo>
                    <a:lnTo>
                      <a:pt x="1158" y="588"/>
                    </a:lnTo>
                    <a:lnTo>
                      <a:pt x="1148" y="564"/>
                    </a:lnTo>
                    <a:lnTo>
                      <a:pt x="1146" y="560"/>
                    </a:lnTo>
                    <a:lnTo>
                      <a:pt x="1143" y="558"/>
                    </a:lnTo>
                    <a:lnTo>
                      <a:pt x="1143" y="558"/>
                    </a:lnTo>
                    <a:lnTo>
                      <a:pt x="1140" y="556"/>
                    </a:lnTo>
                    <a:lnTo>
                      <a:pt x="1140" y="556"/>
                    </a:lnTo>
                    <a:lnTo>
                      <a:pt x="1089" y="514"/>
                    </a:lnTo>
                    <a:lnTo>
                      <a:pt x="1039" y="471"/>
                    </a:lnTo>
                    <a:lnTo>
                      <a:pt x="991" y="427"/>
                    </a:lnTo>
                    <a:lnTo>
                      <a:pt x="942" y="381"/>
                    </a:lnTo>
                    <a:lnTo>
                      <a:pt x="894" y="335"/>
                    </a:lnTo>
                    <a:lnTo>
                      <a:pt x="846" y="289"/>
                    </a:lnTo>
                    <a:lnTo>
                      <a:pt x="752" y="196"/>
                    </a:lnTo>
                    <a:lnTo>
                      <a:pt x="752" y="196"/>
                    </a:lnTo>
                    <a:lnTo>
                      <a:pt x="629" y="75"/>
                    </a:lnTo>
                    <a:lnTo>
                      <a:pt x="627" y="72"/>
                    </a:lnTo>
                    <a:lnTo>
                      <a:pt x="623" y="72"/>
                    </a:lnTo>
                    <a:lnTo>
                      <a:pt x="622" y="71"/>
                    </a:lnTo>
                    <a:lnTo>
                      <a:pt x="622" y="71"/>
                    </a:lnTo>
                    <a:lnTo>
                      <a:pt x="590" y="64"/>
                    </a:lnTo>
                    <a:lnTo>
                      <a:pt x="558" y="57"/>
                    </a:lnTo>
                    <a:lnTo>
                      <a:pt x="525" y="52"/>
                    </a:lnTo>
                    <a:lnTo>
                      <a:pt x="491" y="46"/>
                    </a:lnTo>
                    <a:lnTo>
                      <a:pt x="455" y="43"/>
                    </a:lnTo>
                    <a:lnTo>
                      <a:pt x="417" y="40"/>
                    </a:lnTo>
                    <a:lnTo>
                      <a:pt x="377" y="39"/>
                    </a:lnTo>
                    <a:lnTo>
                      <a:pt x="336" y="38"/>
                    </a:lnTo>
                    <a:lnTo>
                      <a:pt x="336" y="38"/>
                    </a:lnTo>
                    <a:lnTo>
                      <a:pt x="291" y="39"/>
                    </a:lnTo>
                    <a:lnTo>
                      <a:pt x="241" y="40"/>
                    </a:lnTo>
                    <a:lnTo>
                      <a:pt x="236" y="40"/>
                    </a:lnTo>
                    <a:lnTo>
                      <a:pt x="232" y="42"/>
                    </a:lnTo>
                    <a:lnTo>
                      <a:pt x="232" y="42"/>
                    </a:lnTo>
                    <a:lnTo>
                      <a:pt x="231" y="43"/>
                    </a:lnTo>
                    <a:lnTo>
                      <a:pt x="231" y="43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57" name="chenying0907 927">
                <a:extLst>
                  <a:ext uri="{FF2B5EF4-FFF2-40B4-BE49-F238E27FC236}">
                    <a16:creationId xmlns:a16="http://schemas.microsoft.com/office/drawing/2014/main" id="{35266A3B-BA09-49E3-91D8-0D8C9121DA7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424238" y="1154113"/>
                <a:ext cx="557213" cy="225425"/>
              </a:xfrm>
              <a:custGeom>
                <a:avLst/>
                <a:gdLst/>
                <a:ahLst/>
                <a:cxnLst>
                  <a:cxn ang="0">
                    <a:pos x="77" y="421"/>
                  </a:cxn>
                  <a:cxn ang="0">
                    <a:pos x="65" y="420"/>
                  </a:cxn>
                  <a:cxn ang="0">
                    <a:pos x="28" y="385"/>
                  </a:cxn>
                  <a:cxn ang="0">
                    <a:pos x="2" y="324"/>
                  </a:cxn>
                  <a:cxn ang="0">
                    <a:pos x="1" y="253"/>
                  </a:cxn>
                  <a:cxn ang="0">
                    <a:pos x="3" y="188"/>
                  </a:cxn>
                  <a:cxn ang="0">
                    <a:pos x="40" y="100"/>
                  </a:cxn>
                  <a:cxn ang="0">
                    <a:pos x="87" y="65"/>
                  </a:cxn>
                  <a:cxn ang="0">
                    <a:pos x="160" y="37"/>
                  </a:cxn>
                  <a:cxn ang="0">
                    <a:pos x="250" y="24"/>
                  </a:cxn>
                  <a:cxn ang="0">
                    <a:pos x="311" y="37"/>
                  </a:cxn>
                  <a:cxn ang="0">
                    <a:pos x="412" y="72"/>
                  </a:cxn>
                  <a:cxn ang="0">
                    <a:pos x="529" y="127"/>
                  </a:cxn>
                  <a:cxn ang="0">
                    <a:pos x="587" y="70"/>
                  </a:cxn>
                  <a:cxn ang="0">
                    <a:pos x="661" y="29"/>
                  </a:cxn>
                  <a:cxn ang="0">
                    <a:pos x="790" y="1"/>
                  </a:cxn>
                  <a:cxn ang="0">
                    <a:pos x="894" y="10"/>
                  </a:cxn>
                  <a:cxn ang="0">
                    <a:pos x="971" y="35"/>
                  </a:cxn>
                  <a:cxn ang="0">
                    <a:pos x="1030" y="87"/>
                  </a:cxn>
                  <a:cxn ang="0">
                    <a:pos x="1052" y="163"/>
                  </a:cxn>
                  <a:cxn ang="0">
                    <a:pos x="1025" y="252"/>
                  </a:cxn>
                  <a:cxn ang="0">
                    <a:pos x="951" y="306"/>
                  </a:cxn>
                  <a:cxn ang="0">
                    <a:pos x="871" y="326"/>
                  </a:cxn>
                  <a:cxn ang="0">
                    <a:pos x="769" y="315"/>
                  </a:cxn>
                  <a:cxn ang="0">
                    <a:pos x="623" y="246"/>
                  </a:cxn>
                  <a:cxn ang="0">
                    <a:pos x="524" y="190"/>
                  </a:cxn>
                  <a:cxn ang="0">
                    <a:pos x="479" y="259"/>
                  </a:cxn>
                  <a:cxn ang="0">
                    <a:pos x="458" y="261"/>
                  </a:cxn>
                  <a:cxn ang="0">
                    <a:pos x="451" y="244"/>
                  </a:cxn>
                  <a:cxn ang="0">
                    <a:pos x="504" y="162"/>
                  </a:cxn>
                  <a:cxn ang="0">
                    <a:pos x="394" y="95"/>
                  </a:cxn>
                  <a:cxn ang="0">
                    <a:pos x="310" y="68"/>
                  </a:cxn>
                  <a:cxn ang="0">
                    <a:pos x="213" y="57"/>
                  </a:cxn>
                  <a:cxn ang="0">
                    <a:pos x="142" y="76"/>
                  </a:cxn>
                  <a:cxn ang="0">
                    <a:pos x="89" y="99"/>
                  </a:cxn>
                  <a:cxn ang="0">
                    <a:pos x="47" y="159"/>
                  </a:cxn>
                  <a:cxn ang="0">
                    <a:pos x="30" y="231"/>
                  </a:cxn>
                  <a:cxn ang="0">
                    <a:pos x="41" y="335"/>
                  </a:cxn>
                  <a:cxn ang="0">
                    <a:pos x="65" y="372"/>
                  </a:cxn>
                  <a:cxn ang="0">
                    <a:pos x="101" y="397"/>
                  </a:cxn>
                  <a:cxn ang="0">
                    <a:pos x="117" y="394"/>
                  </a:cxn>
                  <a:cxn ang="0">
                    <a:pos x="127" y="410"/>
                  </a:cxn>
                  <a:cxn ang="0">
                    <a:pos x="112" y="425"/>
                  </a:cxn>
                  <a:cxn ang="0">
                    <a:pos x="819" y="29"/>
                  </a:cxn>
                  <a:cxn ang="0">
                    <a:pos x="736" y="41"/>
                  </a:cxn>
                  <a:cxn ang="0">
                    <a:pos x="628" y="80"/>
                  </a:cxn>
                  <a:cxn ang="0">
                    <a:pos x="550" y="152"/>
                  </a:cxn>
                  <a:cxn ang="0">
                    <a:pos x="632" y="213"/>
                  </a:cxn>
                  <a:cxn ang="0">
                    <a:pos x="723" y="264"/>
                  </a:cxn>
                  <a:cxn ang="0">
                    <a:pos x="808" y="289"/>
                  </a:cxn>
                  <a:cxn ang="0">
                    <a:pos x="922" y="285"/>
                  </a:cxn>
                  <a:cxn ang="0">
                    <a:pos x="994" y="243"/>
                  </a:cxn>
                  <a:cxn ang="0">
                    <a:pos x="1021" y="169"/>
                  </a:cxn>
                  <a:cxn ang="0">
                    <a:pos x="1014" y="119"/>
                  </a:cxn>
                  <a:cxn ang="0">
                    <a:pos x="991" y="91"/>
                  </a:cxn>
                  <a:cxn ang="0">
                    <a:pos x="938" y="55"/>
                  </a:cxn>
                  <a:cxn ang="0">
                    <a:pos x="849" y="32"/>
                  </a:cxn>
                </a:cxnLst>
                <a:rect l="0" t="0" r="r" b="b"/>
                <a:pathLst>
                  <a:path w="1052" h="426">
                    <a:moveTo>
                      <a:pt x="96" y="426"/>
                    </a:moveTo>
                    <a:lnTo>
                      <a:pt x="96" y="426"/>
                    </a:lnTo>
                    <a:lnTo>
                      <a:pt x="90" y="425"/>
                    </a:lnTo>
                    <a:lnTo>
                      <a:pt x="85" y="425"/>
                    </a:lnTo>
                    <a:lnTo>
                      <a:pt x="80" y="423"/>
                    </a:lnTo>
                    <a:lnTo>
                      <a:pt x="77" y="421"/>
                    </a:lnTo>
                    <a:lnTo>
                      <a:pt x="74" y="418"/>
                    </a:lnTo>
                    <a:lnTo>
                      <a:pt x="68" y="423"/>
                    </a:lnTo>
                    <a:lnTo>
                      <a:pt x="68" y="421"/>
                    </a:lnTo>
                    <a:lnTo>
                      <a:pt x="68" y="421"/>
                    </a:lnTo>
                    <a:lnTo>
                      <a:pt x="65" y="420"/>
                    </a:lnTo>
                    <a:lnTo>
                      <a:pt x="65" y="420"/>
                    </a:lnTo>
                    <a:lnTo>
                      <a:pt x="59" y="417"/>
                    </a:lnTo>
                    <a:lnTo>
                      <a:pt x="53" y="413"/>
                    </a:lnTo>
                    <a:lnTo>
                      <a:pt x="53" y="413"/>
                    </a:lnTo>
                    <a:lnTo>
                      <a:pt x="44" y="405"/>
                    </a:lnTo>
                    <a:lnTo>
                      <a:pt x="36" y="396"/>
                    </a:lnTo>
                    <a:lnTo>
                      <a:pt x="28" y="385"/>
                    </a:lnTo>
                    <a:lnTo>
                      <a:pt x="21" y="373"/>
                    </a:lnTo>
                    <a:lnTo>
                      <a:pt x="14" y="361"/>
                    </a:lnTo>
                    <a:lnTo>
                      <a:pt x="9" y="349"/>
                    </a:lnTo>
                    <a:lnTo>
                      <a:pt x="5" y="336"/>
                    </a:lnTo>
                    <a:lnTo>
                      <a:pt x="2" y="324"/>
                    </a:lnTo>
                    <a:lnTo>
                      <a:pt x="2" y="324"/>
                    </a:lnTo>
                    <a:lnTo>
                      <a:pt x="0" y="313"/>
                    </a:lnTo>
                    <a:lnTo>
                      <a:pt x="0" y="300"/>
                    </a:lnTo>
                    <a:lnTo>
                      <a:pt x="0" y="275"/>
                    </a:lnTo>
                    <a:lnTo>
                      <a:pt x="0" y="275"/>
                    </a:lnTo>
                    <a:lnTo>
                      <a:pt x="1" y="253"/>
                    </a:lnTo>
                    <a:lnTo>
                      <a:pt x="1" y="253"/>
                    </a:lnTo>
                    <a:lnTo>
                      <a:pt x="1" y="234"/>
                    </a:lnTo>
                    <a:lnTo>
                      <a:pt x="1" y="234"/>
                    </a:lnTo>
                    <a:lnTo>
                      <a:pt x="0" y="210"/>
                    </a:lnTo>
                    <a:lnTo>
                      <a:pt x="1" y="198"/>
                    </a:lnTo>
                    <a:lnTo>
                      <a:pt x="3" y="188"/>
                    </a:lnTo>
                    <a:lnTo>
                      <a:pt x="3" y="188"/>
                    </a:lnTo>
                    <a:lnTo>
                      <a:pt x="8" y="166"/>
                    </a:lnTo>
                    <a:lnTo>
                      <a:pt x="13" y="153"/>
                    </a:lnTo>
                    <a:lnTo>
                      <a:pt x="18" y="139"/>
                    </a:lnTo>
                    <a:lnTo>
                      <a:pt x="25" y="126"/>
                    </a:lnTo>
                    <a:lnTo>
                      <a:pt x="32" y="112"/>
                    </a:lnTo>
                    <a:lnTo>
                      <a:pt x="40" y="100"/>
                    </a:lnTo>
                    <a:lnTo>
                      <a:pt x="44" y="95"/>
                    </a:lnTo>
                    <a:lnTo>
                      <a:pt x="49" y="89"/>
                    </a:lnTo>
                    <a:lnTo>
                      <a:pt x="49" y="89"/>
                    </a:lnTo>
                    <a:lnTo>
                      <a:pt x="62" y="80"/>
                    </a:lnTo>
                    <a:lnTo>
                      <a:pt x="73" y="72"/>
                    </a:lnTo>
                    <a:lnTo>
                      <a:pt x="87" y="65"/>
                    </a:lnTo>
                    <a:lnTo>
                      <a:pt x="100" y="58"/>
                    </a:lnTo>
                    <a:lnTo>
                      <a:pt x="114" y="53"/>
                    </a:lnTo>
                    <a:lnTo>
                      <a:pt x="127" y="47"/>
                    </a:lnTo>
                    <a:lnTo>
                      <a:pt x="156" y="38"/>
                    </a:lnTo>
                    <a:lnTo>
                      <a:pt x="160" y="37"/>
                    </a:lnTo>
                    <a:lnTo>
                      <a:pt x="160" y="37"/>
                    </a:lnTo>
                    <a:lnTo>
                      <a:pt x="180" y="31"/>
                    </a:lnTo>
                    <a:lnTo>
                      <a:pt x="198" y="27"/>
                    </a:lnTo>
                    <a:lnTo>
                      <a:pt x="218" y="24"/>
                    </a:lnTo>
                    <a:lnTo>
                      <a:pt x="236" y="24"/>
                    </a:lnTo>
                    <a:lnTo>
                      <a:pt x="236" y="24"/>
                    </a:lnTo>
                    <a:lnTo>
                      <a:pt x="250" y="24"/>
                    </a:lnTo>
                    <a:lnTo>
                      <a:pt x="262" y="25"/>
                    </a:lnTo>
                    <a:lnTo>
                      <a:pt x="275" y="27"/>
                    </a:lnTo>
                    <a:lnTo>
                      <a:pt x="287" y="31"/>
                    </a:lnTo>
                    <a:lnTo>
                      <a:pt x="287" y="31"/>
                    </a:lnTo>
                    <a:lnTo>
                      <a:pt x="309" y="36"/>
                    </a:lnTo>
                    <a:lnTo>
                      <a:pt x="311" y="37"/>
                    </a:lnTo>
                    <a:lnTo>
                      <a:pt x="311" y="37"/>
                    </a:lnTo>
                    <a:lnTo>
                      <a:pt x="338" y="44"/>
                    </a:lnTo>
                    <a:lnTo>
                      <a:pt x="362" y="51"/>
                    </a:lnTo>
                    <a:lnTo>
                      <a:pt x="387" y="60"/>
                    </a:lnTo>
                    <a:lnTo>
                      <a:pt x="400" y="66"/>
                    </a:lnTo>
                    <a:lnTo>
                      <a:pt x="412" y="72"/>
                    </a:lnTo>
                    <a:lnTo>
                      <a:pt x="412" y="72"/>
                    </a:lnTo>
                    <a:lnTo>
                      <a:pt x="438" y="85"/>
                    </a:lnTo>
                    <a:lnTo>
                      <a:pt x="464" y="100"/>
                    </a:lnTo>
                    <a:lnTo>
                      <a:pt x="513" y="130"/>
                    </a:lnTo>
                    <a:lnTo>
                      <a:pt x="523" y="136"/>
                    </a:lnTo>
                    <a:lnTo>
                      <a:pt x="529" y="127"/>
                    </a:lnTo>
                    <a:lnTo>
                      <a:pt x="529" y="127"/>
                    </a:lnTo>
                    <a:lnTo>
                      <a:pt x="540" y="113"/>
                    </a:lnTo>
                    <a:lnTo>
                      <a:pt x="551" y="101"/>
                    </a:lnTo>
                    <a:lnTo>
                      <a:pt x="563" y="89"/>
                    </a:lnTo>
                    <a:lnTo>
                      <a:pt x="574" y="79"/>
                    </a:lnTo>
                    <a:lnTo>
                      <a:pt x="587" y="70"/>
                    </a:lnTo>
                    <a:lnTo>
                      <a:pt x="599" y="60"/>
                    </a:lnTo>
                    <a:lnTo>
                      <a:pt x="611" y="52"/>
                    </a:lnTo>
                    <a:lnTo>
                      <a:pt x="625" y="45"/>
                    </a:lnTo>
                    <a:lnTo>
                      <a:pt x="625" y="45"/>
                    </a:lnTo>
                    <a:lnTo>
                      <a:pt x="642" y="37"/>
                    </a:lnTo>
                    <a:lnTo>
                      <a:pt x="661" y="29"/>
                    </a:lnTo>
                    <a:lnTo>
                      <a:pt x="680" y="23"/>
                    </a:lnTo>
                    <a:lnTo>
                      <a:pt x="698" y="18"/>
                    </a:lnTo>
                    <a:lnTo>
                      <a:pt x="734" y="10"/>
                    </a:lnTo>
                    <a:lnTo>
                      <a:pt x="767" y="4"/>
                    </a:lnTo>
                    <a:lnTo>
                      <a:pt x="767" y="4"/>
                    </a:lnTo>
                    <a:lnTo>
                      <a:pt x="790" y="1"/>
                    </a:lnTo>
                    <a:lnTo>
                      <a:pt x="813" y="0"/>
                    </a:lnTo>
                    <a:lnTo>
                      <a:pt x="813" y="0"/>
                    </a:lnTo>
                    <a:lnTo>
                      <a:pt x="826" y="0"/>
                    </a:lnTo>
                    <a:lnTo>
                      <a:pt x="841" y="1"/>
                    </a:lnTo>
                    <a:lnTo>
                      <a:pt x="868" y="5"/>
                    </a:lnTo>
                    <a:lnTo>
                      <a:pt x="894" y="10"/>
                    </a:lnTo>
                    <a:lnTo>
                      <a:pt x="922" y="16"/>
                    </a:lnTo>
                    <a:lnTo>
                      <a:pt x="922" y="16"/>
                    </a:lnTo>
                    <a:lnTo>
                      <a:pt x="935" y="19"/>
                    </a:lnTo>
                    <a:lnTo>
                      <a:pt x="947" y="23"/>
                    </a:lnTo>
                    <a:lnTo>
                      <a:pt x="959" y="28"/>
                    </a:lnTo>
                    <a:lnTo>
                      <a:pt x="971" y="35"/>
                    </a:lnTo>
                    <a:lnTo>
                      <a:pt x="982" y="42"/>
                    </a:lnTo>
                    <a:lnTo>
                      <a:pt x="994" y="49"/>
                    </a:lnTo>
                    <a:lnTo>
                      <a:pt x="1004" y="57"/>
                    </a:lnTo>
                    <a:lnTo>
                      <a:pt x="1013" y="67"/>
                    </a:lnTo>
                    <a:lnTo>
                      <a:pt x="1022" y="77"/>
                    </a:lnTo>
                    <a:lnTo>
                      <a:pt x="1030" y="87"/>
                    </a:lnTo>
                    <a:lnTo>
                      <a:pt x="1037" y="99"/>
                    </a:lnTo>
                    <a:lnTo>
                      <a:pt x="1043" y="110"/>
                    </a:lnTo>
                    <a:lnTo>
                      <a:pt x="1047" y="122"/>
                    </a:lnTo>
                    <a:lnTo>
                      <a:pt x="1050" y="135"/>
                    </a:lnTo>
                    <a:lnTo>
                      <a:pt x="1052" y="148"/>
                    </a:lnTo>
                    <a:lnTo>
                      <a:pt x="1052" y="163"/>
                    </a:lnTo>
                    <a:lnTo>
                      <a:pt x="1052" y="163"/>
                    </a:lnTo>
                    <a:lnTo>
                      <a:pt x="1050" y="183"/>
                    </a:lnTo>
                    <a:lnTo>
                      <a:pt x="1047" y="203"/>
                    </a:lnTo>
                    <a:lnTo>
                      <a:pt x="1041" y="221"/>
                    </a:lnTo>
                    <a:lnTo>
                      <a:pt x="1034" y="237"/>
                    </a:lnTo>
                    <a:lnTo>
                      <a:pt x="1025" y="252"/>
                    </a:lnTo>
                    <a:lnTo>
                      <a:pt x="1014" y="264"/>
                    </a:lnTo>
                    <a:lnTo>
                      <a:pt x="1003" y="275"/>
                    </a:lnTo>
                    <a:lnTo>
                      <a:pt x="991" y="285"/>
                    </a:lnTo>
                    <a:lnTo>
                      <a:pt x="978" y="293"/>
                    </a:lnTo>
                    <a:lnTo>
                      <a:pt x="965" y="300"/>
                    </a:lnTo>
                    <a:lnTo>
                      <a:pt x="951" y="306"/>
                    </a:lnTo>
                    <a:lnTo>
                      <a:pt x="938" y="311"/>
                    </a:lnTo>
                    <a:lnTo>
                      <a:pt x="924" y="316"/>
                    </a:lnTo>
                    <a:lnTo>
                      <a:pt x="912" y="320"/>
                    </a:lnTo>
                    <a:lnTo>
                      <a:pt x="887" y="324"/>
                    </a:lnTo>
                    <a:lnTo>
                      <a:pt x="887" y="324"/>
                    </a:lnTo>
                    <a:lnTo>
                      <a:pt x="871" y="326"/>
                    </a:lnTo>
                    <a:lnTo>
                      <a:pt x="854" y="327"/>
                    </a:lnTo>
                    <a:lnTo>
                      <a:pt x="854" y="327"/>
                    </a:lnTo>
                    <a:lnTo>
                      <a:pt x="841" y="326"/>
                    </a:lnTo>
                    <a:lnTo>
                      <a:pt x="827" y="325"/>
                    </a:lnTo>
                    <a:lnTo>
                      <a:pt x="799" y="321"/>
                    </a:lnTo>
                    <a:lnTo>
                      <a:pt x="769" y="315"/>
                    </a:lnTo>
                    <a:lnTo>
                      <a:pt x="740" y="305"/>
                    </a:lnTo>
                    <a:lnTo>
                      <a:pt x="711" y="294"/>
                    </a:lnTo>
                    <a:lnTo>
                      <a:pt x="681" y="281"/>
                    </a:lnTo>
                    <a:lnTo>
                      <a:pt x="652" y="265"/>
                    </a:lnTo>
                    <a:lnTo>
                      <a:pt x="623" y="246"/>
                    </a:lnTo>
                    <a:lnTo>
                      <a:pt x="623" y="246"/>
                    </a:lnTo>
                    <a:lnTo>
                      <a:pt x="597" y="229"/>
                    </a:lnTo>
                    <a:lnTo>
                      <a:pt x="571" y="209"/>
                    </a:lnTo>
                    <a:lnTo>
                      <a:pt x="571" y="209"/>
                    </a:lnTo>
                    <a:lnTo>
                      <a:pt x="541" y="187"/>
                    </a:lnTo>
                    <a:lnTo>
                      <a:pt x="531" y="179"/>
                    </a:lnTo>
                    <a:lnTo>
                      <a:pt x="524" y="190"/>
                    </a:lnTo>
                    <a:lnTo>
                      <a:pt x="524" y="190"/>
                    </a:lnTo>
                    <a:lnTo>
                      <a:pt x="500" y="227"/>
                    </a:lnTo>
                    <a:lnTo>
                      <a:pt x="500" y="227"/>
                    </a:lnTo>
                    <a:lnTo>
                      <a:pt x="482" y="256"/>
                    </a:lnTo>
                    <a:lnTo>
                      <a:pt x="482" y="256"/>
                    </a:lnTo>
                    <a:lnTo>
                      <a:pt x="479" y="259"/>
                    </a:lnTo>
                    <a:lnTo>
                      <a:pt x="476" y="262"/>
                    </a:lnTo>
                    <a:lnTo>
                      <a:pt x="473" y="263"/>
                    </a:lnTo>
                    <a:lnTo>
                      <a:pt x="469" y="263"/>
                    </a:lnTo>
                    <a:lnTo>
                      <a:pt x="469" y="263"/>
                    </a:lnTo>
                    <a:lnTo>
                      <a:pt x="464" y="263"/>
                    </a:lnTo>
                    <a:lnTo>
                      <a:pt x="458" y="261"/>
                    </a:lnTo>
                    <a:lnTo>
                      <a:pt x="455" y="258"/>
                    </a:lnTo>
                    <a:lnTo>
                      <a:pt x="452" y="254"/>
                    </a:lnTo>
                    <a:lnTo>
                      <a:pt x="452" y="254"/>
                    </a:lnTo>
                    <a:lnTo>
                      <a:pt x="451" y="251"/>
                    </a:lnTo>
                    <a:lnTo>
                      <a:pt x="450" y="247"/>
                    </a:lnTo>
                    <a:lnTo>
                      <a:pt x="451" y="244"/>
                    </a:lnTo>
                    <a:lnTo>
                      <a:pt x="453" y="240"/>
                    </a:lnTo>
                    <a:lnTo>
                      <a:pt x="453" y="240"/>
                    </a:lnTo>
                    <a:lnTo>
                      <a:pt x="474" y="208"/>
                    </a:lnTo>
                    <a:lnTo>
                      <a:pt x="474" y="208"/>
                    </a:lnTo>
                    <a:lnTo>
                      <a:pt x="498" y="172"/>
                    </a:lnTo>
                    <a:lnTo>
                      <a:pt x="504" y="162"/>
                    </a:lnTo>
                    <a:lnTo>
                      <a:pt x="477" y="144"/>
                    </a:lnTo>
                    <a:lnTo>
                      <a:pt x="477" y="144"/>
                    </a:lnTo>
                    <a:lnTo>
                      <a:pt x="445" y="123"/>
                    </a:lnTo>
                    <a:lnTo>
                      <a:pt x="429" y="113"/>
                    </a:lnTo>
                    <a:lnTo>
                      <a:pt x="412" y="104"/>
                    </a:lnTo>
                    <a:lnTo>
                      <a:pt x="394" y="95"/>
                    </a:lnTo>
                    <a:lnTo>
                      <a:pt x="377" y="86"/>
                    </a:lnTo>
                    <a:lnTo>
                      <a:pt x="359" y="80"/>
                    </a:lnTo>
                    <a:lnTo>
                      <a:pt x="343" y="75"/>
                    </a:lnTo>
                    <a:lnTo>
                      <a:pt x="335" y="74"/>
                    </a:lnTo>
                    <a:lnTo>
                      <a:pt x="335" y="74"/>
                    </a:lnTo>
                    <a:lnTo>
                      <a:pt x="310" y="68"/>
                    </a:lnTo>
                    <a:lnTo>
                      <a:pt x="284" y="63"/>
                    </a:lnTo>
                    <a:lnTo>
                      <a:pt x="256" y="58"/>
                    </a:lnTo>
                    <a:lnTo>
                      <a:pt x="243" y="57"/>
                    </a:lnTo>
                    <a:lnTo>
                      <a:pt x="229" y="57"/>
                    </a:lnTo>
                    <a:lnTo>
                      <a:pt x="229" y="57"/>
                    </a:lnTo>
                    <a:lnTo>
                      <a:pt x="213" y="57"/>
                    </a:lnTo>
                    <a:lnTo>
                      <a:pt x="196" y="59"/>
                    </a:lnTo>
                    <a:lnTo>
                      <a:pt x="182" y="64"/>
                    </a:lnTo>
                    <a:lnTo>
                      <a:pt x="167" y="68"/>
                    </a:lnTo>
                    <a:lnTo>
                      <a:pt x="167" y="68"/>
                    </a:lnTo>
                    <a:lnTo>
                      <a:pt x="156" y="72"/>
                    </a:lnTo>
                    <a:lnTo>
                      <a:pt x="142" y="76"/>
                    </a:lnTo>
                    <a:lnTo>
                      <a:pt x="142" y="76"/>
                    </a:lnTo>
                    <a:lnTo>
                      <a:pt x="128" y="81"/>
                    </a:lnTo>
                    <a:lnTo>
                      <a:pt x="115" y="86"/>
                    </a:lnTo>
                    <a:lnTo>
                      <a:pt x="101" y="91"/>
                    </a:lnTo>
                    <a:lnTo>
                      <a:pt x="89" y="99"/>
                    </a:lnTo>
                    <a:lnTo>
                      <a:pt x="89" y="99"/>
                    </a:lnTo>
                    <a:lnTo>
                      <a:pt x="81" y="106"/>
                    </a:lnTo>
                    <a:lnTo>
                      <a:pt x="74" y="112"/>
                    </a:lnTo>
                    <a:lnTo>
                      <a:pt x="68" y="119"/>
                    </a:lnTo>
                    <a:lnTo>
                      <a:pt x="63" y="127"/>
                    </a:lnTo>
                    <a:lnTo>
                      <a:pt x="55" y="143"/>
                    </a:lnTo>
                    <a:lnTo>
                      <a:pt x="47" y="159"/>
                    </a:lnTo>
                    <a:lnTo>
                      <a:pt x="44" y="166"/>
                    </a:lnTo>
                    <a:lnTo>
                      <a:pt x="44" y="166"/>
                    </a:lnTo>
                    <a:lnTo>
                      <a:pt x="40" y="175"/>
                    </a:lnTo>
                    <a:lnTo>
                      <a:pt x="37" y="184"/>
                    </a:lnTo>
                    <a:lnTo>
                      <a:pt x="33" y="207"/>
                    </a:lnTo>
                    <a:lnTo>
                      <a:pt x="30" y="231"/>
                    </a:lnTo>
                    <a:lnTo>
                      <a:pt x="29" y="256"/>
                    </a:lnTo>
                    <a:lnTo>
                      <a:pt x="30" y="281"/>
                    </a:lnTo>
                    <a:lnTo>
                      <a:pt x="33" y="304"/>
                    </a:lnTo>
                    <a:lnTo>
                      <a:pt x="35" y="316"/>
                    </a:lnTo>
                    <a:lnTo>
                      <a:pt x="38" y="326"/>
                    </a:lnTo>
                    <a:lnTo>
                      <a:pt x="41" y="335"/>
                    </a:lnTo>
                    <a:lnTo>
                      <a:pt x="45" y="344"/>
                    </a:lnTo>
                    <a:lnTo>
                      <a:pt x="45" y="344"/>
                    </a:lnTo>
                    <a:lnTo>
                      <a:pt x="49" y="353"/>
                    </a:lnTo>
                    <a:lnTo>
                      <a:pt x="55" y="360"/>
                    </a:lnTo>
                    <a:lnTo>
                      <a:pt x="60" y="366"/>
                    </a:lnTo>
                    <a:lnTo>
                      <a:pt x="65" y="372"/>
                    </a:lnTo>
                    <a:lnTo>
                      <a:pt x="71" y="378"/>
                    </a:lnTo>
                    <a:lnTo>
                      <a:pt x="77" y="382"/>
                    </a:lnTo>
                    <a:lnTo>
                      <a:pt x="92" y="391"/>
                    </a:lnTo>
                    <a:lnTo>
                      <a:pt x="92" y="391"/>
                    </a:lnTo>
                    <a:lnTo>
                      <a:pt x="97" y="394"/>
                    </a:lnTo>
                    <a:lnTo>
                      <a:pt x="101" y="397"/>
                    </a:lnTo>
                    <a:lnTo>
                      <a:pt x="108" y="390"/>
                    </a:lnTo>
                    <a:lnTo>
                      <a:pt x="109" y="393"/>
                    </a:lnTo>
                    <a:lnTo>
                      <a:pt x="109" y="393"/>
                    </a:lnTo>
                    <a:lnTo>
                      <a:pt x="112" y="393"/>
                    </a:lnTo>
                    <a:lnTo>
                      <a:pt x="112" y="393"/>
                    </a:lnTo>
                    <a:lnTo>
                      <a:pt x="117" y="394"/>
                    </a:lnTo>
                    <a:lnTo>
                      <a:pt x="121" y="395"/>
                    </a:lnTo>
                    <a:lnTo>
                      <a:pt x="123" y="397"/>
                    </a:lnTo>
                    <a:lnTo>
                      <a:pt x="125" y="400"/>
                    </a:lnTo>
                    <a:lnTo>
                      <a:pt x="127" y="405"/>
                    </a:lnTo>
                    <a:lnTo>
                      <a:pt x="127" y="410"/>
                    </a:lnTo>
                    <a:lnTo>
                      <a:pt x="127" y="410"/>
                    </a:lnTo>
                    <a:lnTo>
                      <a:pt x="127" y="413"/>
                    </a:lnTo>
                    <a:lnTo>
                      <a:pt x="125" y="419"/>
                    </a:lnTo>
                    <a:lnTo>
                      <a:pt x="123" y="421"/>
                    </a:lnTo>
                    <a:lnTo>
                      <a:pt x="121" y="423"/>
                    </a:lnTo>
                    <a:lnTo>
                      <a:pt x="117" y="425"/>
                    </a:lnTo>
                    <a:lnTo>
                      <a:pt x="112" y="425"/>
                    </a:lnTo>
                    <a:lnTo>
                      <a:pt x="112" y="425"/>
                    </a:lnTo>
                    <a:lnTo>
                      <a:pt x="103" y="426"/>
                    </a:lnTo>
                    <a:lnTo>
                      <a:pt x="103" y="426"/>
                    </a:lnTo>
                    <a:lnTo>
                      <a:pt x="96" y="426"/>
                    </a:lnTo>
                    <a:lnTo>
                      <a:pt x="96" y="426"/>
                    </a:lnTo>
                    <a:close/>
                    <a:moveTo>
                      <a:pt x="819" y="29"/>
                    </a:moveTo>
                    <a:lnTo>
                      <a:pt x="819" y="29"/>
                    </a:lnTo>
                    <a:lnTo>
                      <a:pt x="805" y="31"/>
                    </a:lnTo>
                    <a:lnTo>
                      <a:pt x="788" y="32"/>
                    </a:lnTo>
                    <a:lnTo>
                      <a:pt x="771" y="34"/>
                    </a:lnTo>
                    <a:lnTo>
                      <a:pt x="754" y="37"/>
                    </a:lnTo>
                    <a:lnTo>
                      <a:pt x="736" y="41"/>
                    </a:lnTo>
                    <a:lnTo>
                      <a:pt x="717" y="46"/>
                    </a:lnTo>
                    <a:lnTo>
                      <a:pt x="675" y="58"/>
                    </a:lnTo>
                    <a:lnTo>
                      <a:pt x="675" y="58"/>
                    </a:lnTo>
                    <a:lnTo>
                      <a:pt x="659" y="65"/>
                    </a:lnTo>
                    <a:lnTo>
                      <a:pt x="643" y="72"/>
                    </a:lnTo>
                    <a:lnTo>
                      <a:pt x="628" y="80"/>
                    </a:lnTo>
                    <a:lnTo>
                      <a:pt x="613" y="90"/>
                    </a:lnTo>
                    <a:lnTo>
                      <a:pt x="599" y="101"/>
                    </a:lnTo>
                    <a:lnTo>
                      <a:pt x="586" y="113"/>
                    </a:lnTo>
                    <a:lnTo>
                      <a:pt x="572" y="127"/>
                    </a:lnTo>
                    <a:lnTo>
                      <a:pt x="559" y="142"/>
                    </a:lnTo>
                    <a:lnTo>
                      <a:pt x="550" y="152"/>
                    </a:lnTo>
                    <a:lnTo>
                      <a:pt x="562" y="160"/>
                    </a:lnTo>
                    <a:lnTo>
                      <a:pt x="562" y="160"/>
                    </a:lnTo>
                    <a:lnTo>
                      <a:pt x="582" y="174"/>
                    </a:lnTo>
                    <a:lnTo>
                      <a:pt x="602" y="190"/>
                    </a:lnTo>
                    <a:lnTo>
                      <a:pt x="602" y="190"/>
                    </a:lnTo>
                    <a:lnTo>
                      <a:pt x="632" y="213"/>
                    </a:lnTo>
                    <a:lnTo>
                      <a:pt x="648" y="224"/>
                    </a:lnTo>
                    <a:lnTo>
                      <a:pt x="664" y="234"/>
                    </a:lnTo>
                    <a:lnTo>
                      <a:pt x="664" y="234"/>
                    </a:lnTo>
                    <a:lnTo>
                      <a:pt x="688" y="246"/>
                    </a:lnTo>
                    <a:lnTo>
                      <a:pt x="704" y="255"/>
                    </a:lnTo>
                    <a:lnTo>
                      <a:pt x="723" y="264"/>
                    </a:lnTo>
                    <a:lnTo>
                      <a:pt x="744" y="272"/>
                    </a:lnTo>
                    <a:lnTo>
                      <a:pt x="765" y="279"/>
                    </a:lnTo>
                    <a:lnTo>
                      <a:pt x="787" y="286"/>
                    </a:lnTo>
                    <a:lnTo>
                      <a:pt x="797" y="288"/>
                    </a:lnTo>
                    <a:lnTo>
                      <a:pt x="808" y="289"/>
                    </a:lnTo>
                    <a:lnTo>
                      <a:pt x="808" y="289"/>
                    </a:lnTo>
                    <a:lnTo>
                      <a:pt x="834" y="291"/>
                    </a:lnTo>
                    <a:lnTo>
                      <a:pt x="859" y="292"/>
                    </a:lnTo>
                    <a:lnTo>
                      <a:pt x="859" y="292"/>
                    </a:lnTo>
                    <a:lnTo>
                      <a:pt x="882" y="291"/>
                    </a:lnTo>
                    <a:lnTo>
                      <a:pt x="903" y="289"/>
                    </a:lnTo>
                    <a:lnTo>
                      <a:pt x="922" y="285"/>
                    </a:lnTo>
                    <a:lnTo>
                      <a:pt x="940" y="279"/>
                    </a:lnTo>
                    <a:lnTo>
                      <a:pt x="955" y="273"/>
                    </a:lnTo>
                    <a:lnTo>
                      <a:pt x="970" y="265"/>
                    </a:lnTo>
                    <a:lnTo>
                      <a:pt x="983" y="255"/>
                    </a:lnTo>
                    <a:lnTo>
                      <a:pt x="994" y="243"/>
                    </a:lnTo>
                    <a:lnTo>
                      <a:pt x="994" y="243"/>
                    </a:lnTo>
                    <a:lnTo>
                      <a:pt x="1001" y="233"/>
                    </a:lnTo>
                    <a:lnTo>
                      <a:pt x="1007" y="222"/>
                    </a:lnTo>
                    <a:lnTo>
                      <a:pt x="1012" y="209"/>
                    </a:lnTo>
                    <a:lnTo>
                      <a:pt x="1016" y="197"/>
                    </a:lnTo>
                    <a:lnTo>
                      <a:pt x="1019" y="182"/>
                    </a:lnTo>
                    <a:lnTo>
                      <a:pt x="1021" y="169"/>
                    </a:lnTo>
                    <a:lnTo>
                      <a:pt x="1021" y="156"/>
                    </a:lnTo>
                    <a:lnTo>
                      <a:pt x="1020" y="142"/>
                    </a:lnTo>
                    <a:lnTo>
                      <a:pt x="1020" y="142"/>
                    </a:lnTo>
                    <a:lnTo>
                      <a:pt x="1019" y="134"/>
                    </a:lnTo>
                    <a:lnTo>
                      <a:pt x="1016" y="127"/>
                    </a:lnTo>
                    <a:lnTo>
                      <a:pt x="1014" y="119"/>
                    </a:lnTo>
                    <a:lnTo>
                      <a:pt x="1010" y="113"/>
                    </a:lnTo>
                    <a:lnTo>
                      <a:pt x="1007" y="107"/>
                    </a:lnTo>
                    <a:lnTo>
                      <a:pt x="1002" y="101"/>
                    </a:lnTo>
                    <a:lnTo>
                      <a:pt x="997" y="96"/>
                    </a:lnTo>
                    <a:lnTo>
                      <a:pt x="991" y="91"/>
                    </a:lnTo>
                    <a:lnTo>
                      <a:pt x="991" y="91"/>
                    </a:lnTo>
                    <a:lnTo>
                      <a:pt x="973" y="79"/>
                    </a:lnTo>
                    <a:lnTo>
                      <a:pt x="973" y="79"/>
                    </a:lnTo>
                    <a:lnTo>
                      <a:pt x="956" y="67"/>
                    </a:lnTo>
                    <a:lnTo>
                      <a:pt x="947" y="60"/>
                    </a:lnTo>
                    <a:lnTo>
                      <a:pt x="938" y="55"/>
                    </a:lnTo>
                    <a:lnTo>
                      <a:pt x="938" y="55"/>
                    </a:lnTo>
                    <a:lnTo>
                      <a:pt x="926" y="50"/>
                    </a:lnTo>
                    <a:lnTo>
                      <a:pt x="914" y="46"/>
                    </a:lnTo>
                    <a:lnTo>
                      <a:pt x="889" y="39"/>
                    </a:lnTo>
                    <a:lnTo>
                      <a:pt x="865" y="35"/>
                    </a:lnTo>
                    <a:lnTo>
                      <a:pt x="849" y="32"/>
                    </a:lnTo>
                    <a:lnTo>
                      <a:pt x="849" y="32"/>
                    </a:lnTo>
                    <a:lnTo>
                      <a:pt x="834" y="31"/>
                    </a:lnTo>
                    <a:lnTo>
                      <a:pt x="819" y="29"/>
                    </a:lnTo>
                    <a:lnTo>
                      <a:pt x="819" y="29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158" name="chenying0907 57">
            <a:extLst>
              <a:ext uri="{FF2B5EF4-FFF2-40B4-BE49-F238E27FC236}">
                <a16:creationId xmlns:a16="http://schemas.microsoft.com/office/drawing/2014/main" id="{9CD5F46A-C153-4633-859F-51176140B651}"/>
              </a:ext>
            </a:extLst>
          </p:cNvPr>
          <p:cNvGrpSpPr/>
          <p:nvPr/>
        </p:nvGrpSpPr>
        <p:grpSpPr>
          <a:xfrm>
            <a:off x="7741524" y="5829098"/>
            <a:ext cx="744500" cy="752231"/>
            <a:chOff x="6691750" y="2982188"/>
            <a:chExt cx="1815265" cy="1833549"/>
          </a:xfrm>
          <a:solidFill>
            <a:srgbClr val="005188"/>
          </a:solidFill>
        </p:grpSpPr>
        <p:sp>
          <p:nvSpPr>
            <p:cNvPr id="159" name="椭圆 31">
              <a:extLst>
                <a:ext uri="{FF2B5EF4-FFF2-40B4-BE49-F238E27FC236}">
                  <a16:creationId xmlns:a16="http://schemas.microsoft.com/office/drawing/2014/main" id="{E7106FB5-7EC9-4AED-BF8E-95E1854D7AE3}"/>
                </a:ext>
              </a:extLst>
            </p:cNvPr>
            <p:cNvSpPr/>
            <p:nvPr/>
          </p:nvSpPr>
          <p:spPr>
            <a:xfrm rot="15654318">
              <a:off x="6682608" y="2991330"/>
              <a:ext cx="1833549" cy="181526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</a:gdLst>
              <a:ahLst/>
              <a:cxnLst>
                <a:cxn ang="0">
                  <a:pos x="connsiteX0-321" y="connsiteY0-322"/>
                </a:cxn>
                <a:cxn ang="0">
                  <a:pos x="connsiteX1-323" y="connsiteY1-324"/>
                </a:cxn>
                <a:cxn ang="0">
                  <a:pos x="connsiteX2-325" y="connsiteY2-326"/>
                </a:cxn>
                <a:cxn ang="0">
                  <a:pos x="connsiteX3-327" y="connsiteY3-328"/>
                </a:cxn>
                <a:cxn ang="0">
                  <a:pos x="connsiteX4-329" y="connsiteY4-330"/>
                </a:cxn>
                <a:cxn ang="0">
                  <a:pos x="connsiteX5-331" y="connsiteY5-332"/>
                </a:cxn>
              </a:cxnLst>
              <a:rect l="l" t="t" r="r" b="b"/>
              <a:pathLst>
                <a:path w="660438" h="653852">
                  <a:moveTo>
                    <a:pt x="128078" y="64927"/>
                  </a:moveTo>
                  <a:cubicBezTo>
                    <a:pt x="200406" y="22404"/>
                    <a:pt x="266694" y="-24807"/>
                    <a:pt x="410712" y="15051"/>
                  </a:cubicBezTo>
                  <a:cubicBezTo>
                    <a:pt x="554730" y="54909"/>
                    <a:pt x="671038" y="190221"/>
                    <a:pt x="659670" y="337329"/>
                  </a:cubicBezTo>
                  <a:cubicBezTo>
                    <a:pt x="648302" y="484437"/>
                    <a:pt x="512709" y="653852"/>
                    <a:pt x="331423" y="653852"/>
                  </a:cubicBezTo>
                  <a:cubicBezTo>
                    <a:pt x="150137" y="653852"/>
                    <a:pt x="14721" y="457153"/>
                    <a:pt x="3176" y="337329"/>
                  </a:cubicBezTo>
                  <a:cubicBezTo>
                    <a:pt x="-8369" y="217505"/>
                    <a:pt x="11590" y="209227"/>
                    <a:pt x="62645" y="134413"/>
                  </a:cubicBezTo>
                </a:path>
              </a:pathLst>
            </a:custGeom>
            <a:noFill/>
            <a:ln w="25400" cap="rnd" cmpd="sng" algn="ctr">
              <a:solidFill>
                <a:schemeClr val="tx1">
                  <a:lumMod val="85000"/>
                  <a:lumOff val="15000"/>
                </a:schemeClr>
              </a:solidFill>
              <a:prstDash val="solid"/>
              <a:round/>
            </a:ln>
            <a:effectLst/>
          </p:spPr>
          <p:txBody>
            <a:bodyPr rot="0" spcFirstLastPara="0" vertOverflow="overflow" horzOverflow="overflow" vert="horz" wrap="square" lIns="121882" tIns="60941" rIns="121882" bIns="60941" numCol="1" spcCol="0" rtlCol="0" fromWordArt="0" anchor="ctr" anchorCtr="0" forceAA="0" compatLnSpc="1">
              <a:noAutofit/>
            </a:bodyPr>
            <a:lstStyle/>
            <a:p>
              <a:pPr marL="0" marR="0" lvl="0" indent="0" algn="ctr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grpSp>
          <p:nvGrpSpPr>
            <p:cNvPr id="160" name="chenying0907 59">
              <a:extLst>
                <a:ext uri="{FF2B5EF4-FFF2-40B4-BE49-F238E27FC236}">
                  <a16:creationId xmlns:a16="http://schemas.microsoft.com/office/drawing/2014/main" id="{1BC19147-6412-46CC-9724-0073C711DC89}"/>
                </a:ext>
              </a:extLst>
            </p:cNvPr>
            <p:cNvGrpSpPr/>
            <p:nvPr/>
          </p:nvGrpSpPr>
          <p:grpSpPr>
            <a:xfrm>
              <a:off x="7213505" y="3608119"/>
              <a:ext cx="622302" cy="612311"/>
              <a:chOff x="5219701" y="3138488"/>
              <a:chExt cx="692150" cy="681038"/>
            </a:xfrm>
            <a:grpFill/>
          </p:grpSpPr>
          <p:sp>
            <p:nvSpPr>
              <p:cNvPr id="161" name="chenying0907 408">
                <a:extLst>
                  <a:ext uri="{FF2B5EF4-FFF2-40B4-BE49-F238E27FC236}">
                    <a16:creationId xmlns:a16="http://schemas.microsoft.com/office/drawing/2014/main" id="{8D9C89E1-846F-47F9-8DB4-57C7242667A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219701" y="3141663"/>
                <a:ext cx="692150" cy="674688"/>
              </a:xfrm>
              <a:custGeom>
                <a:avLst/>
                <a:gdLst/>
                <a:ahLst/>
                <a:cxnLst>
                  <a:cxn ang="0">
                    <a:pos x="473" y="1264"/>
                  </a:cxn>
                  <a:cxn ang="0">
                    <a:pos x="369" y="1230"/>
                  </a:cxn>
                  <a:cxn ang="0">
                    <a:pos x="184" y="1094"/>
                  </a:cxn>
                  <a:cxn ang="0">
                    <a:pos x="72" y="952"/>
                  </a:cxn>
                  <a:cxn ang="0">
                    <a:pos x="19" y="846"/>
                  </a:cxn>
                  <a:cxn ang="0">
                    <a:pos x="0" y="746"/>
                  </a:cxn>
                  <a:cxn ang="0">
                    <a:pos x="6" y="574"/>
                  </a:cxn>
                  <a:cxn ang="0">
                    <a:pos x="32" y="411"/>
                  </a:cxn>
                  <a:cxn ang="0">
                    <a:pos x="85" y="309"/>
                  </a:cxn>
                  <a:cxn ang="0">
                    <a:pos x="183" y="166"/>
                  </a:cxn>
                  <a:cxn ang="0">
                    <a:pos x="275" y="111"/>
                  </a:cxn>
                  <a:cxn ang="0">
                    <a:pos x="415" y="49"/>
                  </a:cxn>
                  <a:cxn ang="0">
                    <a:pos x="597" y="12"/>
                  </a:cxn>
                  <a:cxn ang="0">
                    <a:pos x="663" y="1"/>
                  </a:cxn>
                  <a:cxn ang="0">
                    <a:pos x="769" y="11"/>
                  </a:cxn>
                  <a:cxn ang="0">
                    <a:pos x="888" y="41"/>
                  </a:cxn>
                  <a:cxn ang="0">
                    <a:pos x="947" y="72"/>
                  </a:cxn>
                  <a:cxn ang="0">
                    <a:pos x="981" y="90"/>
                  </a:cxn>
                  <a:cxn ang="0">
                    <a:pos x="1034" y="127"/>
                  </a:cxn>
                  <a:cxn ang="0">
                    <a:pos x="1074" y="158"/>
                  </a:cxn>
                  <a:cxn ang="0">
                    <a:pos x="1155" y="246"/>
                  </a:cxn>
                  <a:cxn ang="0">
                    <a:pos x="1259" y="406"/>
                  </a:cxn>
                  <a:cxn ang="0">
                    <a:pos x="1286" y="512"/>
                  </a:cxn>
                  <a:cxn ang="0">
                    <a:pos x="1307" y="689"/>
                  </a:cxn>
                  <a:cxn ang="0">
                    <a:pos x="1291" y="846"/>
                  </a:cxn>
                  <a:cxn ang="0">
                    <a:pos x="1253" y="938"/>
                  </a:cxn>
                  <a:cxn ang="0">
                    <a:pos x="1196" y="1039"/>
                  </a:cxn>
                  <a:cxn ang="0">
                    <a:pos x="1097" y="1142"/>
                  </a:cxn>
                  <a:cxn ang="0">
                    <a:pos x="905" y="1234"/>
                  </a:cxn>
                  <a:cxn ang="0">
                    <a:pos x="672" y="1270"/>
                  </a:cxn>
                  <a:cxn ang="0">
                    <a:pos x="656" y="1277"/>
                  </a:cxn>
                  <a:cxn ang="0">
                    <a:pos x="656" y="44"/>
                  </a:cxn>
                  <a:cxn ang="0">
                    <a:pos x="492" y="66"/>
                  </a:cxn>
                  <a:cxn ang="0">
                    <a:pos x="340" y="119"/>
                  </a:cxn>
                  <a:cxn ang="0">
                    <a:pos x="235" y="172"/>
                  </a:cxn>
                  <a:cxn ang="0">
                    <a:pos x="157" y="253"/>
                  </a:cxn>
                  <a:cxn ang="0">
                    <a:pos x="82" y="390"/>
                  </a:cxn>
                  <a:cxn ang="0">
                    <a:pos x="47" y="525"/>
                  </a:cxn>
                  <a:cxn ang="0">
                    <a:pos x="35" y="687"/>
                  </a:cxn>
                  <a:cxn ang="0">
                    <a:pos x="50" y="820"/>
                  </a:cxn>
                  <a:cxn ang="0">
                    <a:pos x="121" y="958"/>
                  </a:cxn>
                  <a:cxn ang="0">
                    <a:pos x="249" y="1105"/>
                  </a:cxn>
                  <a:cxn ang="0">
                    <a:pos x="397" y="1203"/>
                  </a:cxn>
                  <a:cxn ang="0">
                    <a:pos x="610" y="1241"/>
                  </a:cxn>
                  <a:cxn ang="0">
                    <a:pos x="653" y="1235"/>
                  </a:cxn>
                  <a:cxn ang="0">
                    <a:pos x="807" y="1220"/>
                  </a:cxn>
                  <a:cxn ang="0">
                    <a:pos x="1008" y="1152"/>
                  </a:cxn>
                  <a:cxn ang="0">
                    <a:pos x="1116" y="1081"/>
                  </a:cxn>
                  <a:cxn ang="0">
                    <a:pos x="1202" y="965"/>
                  </a:cxn>
                  <a:cxn ang="0">
                    <a:pos x="1244" y="870"/>
                  </a:cxn>
                  <a:cxn ang="0">
                    <a:pos x="1269" y="756"/>
                  </a:cxn>
                  <a:cxn ang="0">
                    <a:pos x="1260" y="566"/>
                  </a:cxn>
                  <a:cxn ang="0">
                    <a:pos x="1219" y="405"/>
                  </a:cxn>
                  <a:cxn ang="0">
                    <a:pos x="1155" y="301"/>
                  </a:cxn>
                  <a:cxn ang="0">
                    <a:pos x="1103" y="245"/>
                  </a:cxn>
                  <a:cxn ang="0">
                    <a:pos x="1071" y="207"/>
                  </a:cxn>
                  <a:cxn ang="0">
                    <a:pos x="1021" y="161"/>
                  </a:cxn>
                  <a:cxn ang="0">
                    <a:pos x="971" y="126"/>
                  </a:cxn>
                  <a:cxn ang="0">
                    <a:pos x="940" y="115"/>
                  </a:cxn>
                  <a:cxn ang="0">
                    <a:pos x="867" y="71"/>
                  </a:cxn>
                  <a:cxn ang="0">
                    <a:pos x="751" y="44"/>
                  </a:cxn>
                  <a:cxn ang="0">
                    <a:pos x="670" y="38"/>
                  </a:cxn>
                </a:cxnLst>
                <a:rect l="0" t="0" r="r" b="b"/>
                <a:pathLst>
                  <a:path w="1307" h="1277">
                    <a:moveTo>
                      <a:pt x="641" y="1277"/>
                    </a:moveTo>
                    <a:lnTo>
                      <a:pt x="641" y="1277"/>
                    </a:lnTo>
                    <a:lnTo>
                      <a:pt x="608" y="1276"/>
                    </a:lnTo>
                    <a:lnTo>
                      <a:pt x="574" y="1275"/>
                    </a:lnTo>
                    <a:lnTo>
                      <a:pt x="541" y="1273"/>
                    </a:lnTo>
                    <a:lnTo>
                      <a:pt x="507" y="1270"/>
                    </a:lnTo>
                    <a:lnTo>
                      <a:pt x="473" y="1264"/>
                    </a:lnTo>
                    <a:lnTo>
                      <a:pt x="456" y="1259"/>
                    </a:lnTo>
                    <a:lnTo>
                      <a:pt x="439" y="1255"/>
                    </a:lnTo>
                    <a:lnTo>
                      <a:pt x="421" y="1250"/>
                    </a:lnTo>
                    <a:lnTo>
                      <a:pt x="404" y="1244"/>
                    </a:lnTo>
                    <a:lnTo>
                      <a:pt x="386" y="1238"/>
                    </a:lnTo>
                    <a:lnTo>
                      <a:pt x="369" y="1230"/>
                    </a:lnTo>
                    <a:lnTo>
                      <a:pt x="369" y="1230"/>
                    </a:lnTo>
                    <a:lnTo>
                      <a:pt x="343" y="1217"/>
                    </a:lnTo>
                    <a:lnTo>
                      <a:pt x="316" y="1202"/>
                    </a:lnTo>
                    <a:lnTo>
                      <a:pt x="289" y="1184"/>
                    </a:lnTo>
                    <a:lnTo>
                      <a:pt x="262" y="1164"/>
                    </a:lnTo>
                    <a:lnTo>
                      <a:pt x="236" y="1143"/>
                    </a:lnTo>
                    <a:lnTo>
                      <a:pt x="210" y="1119"/>
                    </a:lnTo>
                    <a:lnTo>
                      <a:pt x="184" y="1094"/>
                    </a:lnTo>
                    <a:lnTo>
                      <a:pt x="159" y="1068"/>
                    </a:lnTo>
                    <a:lnTo>
                      <a:pt x="159" y="1068"/>
                    </a:lnTo>
                    <a:lnTo>
                      <a:pt x="136" y="1043"/>
                    </a:lnTo>
                    <a:lnTo>
                      <a:pt x="116" y="1017"/>
                    </a:lnTo>
                    <a:lnTo>
                      <a:pt x="97" y="991"/>
                    </a:lnTo>
                    <a:lnTo>
                      <a:pt x="80" y="964"/>
                    </a:lnTo>
                    <a:lnTo>
                      <a:pt x="72" y="952"/>
                    </a:lnTo>
                    <a:lnTo>
                      <a:pt x="72" y="952"/>
                    </a:lnTo>
                    <a:lnTo>
                      <a:pt x="58" y="926"/>
                    </a:lnTo>
                    <a:lnTo>
                      <a:pt x="43" y="899"/>
                    </a:lnTo>
                    <a:lnTo>
                      <a:pt x="30" y="872"/>
                    </a:lnTo>
                    <a:lnTo>
                      <a:pt x="24" y="859"/>
                    </a:lnTo>
                    <a:lnTo>
                      <a:pt x="19" y="846"/>
                    </a:lnTo>
                    <a:lnTo>
                      <a:pt x="19" y="846"/>
                    </a:lnTo>
                    <a:lnTo>
                      <a:pt x="12" y="825"/>
                    </a:lnTo>
                    <a:lnTo>
                      <a:pt x="6" y="800"/>
                    </a:lnTo>
                    <a:lnTo>
                      <a:pt x="3" y="787"/>
                    </a:lnTo>
                    <a:lnTo>
                      <a:pt x="1" y="774"/>
                    </a:lnTo>
                    <a:lnTo>
                      <a:pt x="0" y="761"/>
                    </a:lnTo>
                    <a:lnTo>
                      <a:pt x="0" y="746"/>
                    </a:lnTo>
                    <a:lnTo>
                      <a:pt x="0" y="746"/>
                    </a:lnTo>
                    <a:lnTo>
                      <a:pt x="1" y="710"/>
                    </a:lnTo>
                    <a:lnTo>
                      <a:pt x="3" y="674"/>
                    </a:lnTo>
                    <a:lnTo>
                      <a:pt x="3" y="674"/>
                    </a:lnTo>
                    <a:lnTo>
                      <a:pt x="5" y="638"/>
                    </a:lnTo>
                    <a:lnTo>
                      <a:pt x="6" y="602"/>
                    </a:lnTo>
                    <a:lnTo>
                      <a:pt x="6" y="602"/>
                    </a:lnTo>
                    <a:lnTo>
                      <a:pt x="6" y="574"/>
                    </a:lnTo>
                    <a:lnTo>
                      <a:pt x="7" y="545"/>
                    </a:lnTo>
                    <a:lnTo>
                      <a:pt x="9" y="515"/>
                    </a:lnTo>
                    <a:lnTo>
                      <a:pt x="13" y="485"/>
                    </a:lnTo>
                    <a:lnTo>
                      <a:pt x="19" y="455"/>
                    </a:lnTo>
                    <a:lnTo>
                      <a:pt x="23" y="440"/>
                    </a:lnTo>
                    <a:lnTo>
                      <a:pt x="27" y="426"/>
                    </a:lnTo>
                    <a:lnTo>
                      <a:pt x="32" y="411"/>
                    </a:lnTo>
                    <a:lnTo>
                      <a:pt x="37" y="398"/>
                    </a:lnTo>
                    <a:lnTo>
                      <a:pt x="43" y="385"/>
                    </a:lnTo>
                    <a:lnTo>
                      <a:pt x="51" y="372"/>
                    </a:lnTo>
                    <a:lnTo>
                      <a:pt x="51" y="372"/>
                    </a:lnTo>
                    <a:lnTo>
                      <a:pt x="68" y="341"/>
                    </a:lnTo>
                    <a:lnTo>
                      <a:pt x="85" y="309"/>
                    </a:lnTo>
                    <a:lnTo>
                      <a:pt x="85" y="309"/>
                    </a:lnTo>
                    <a:lnTo>
                      <a:pt x="106" y="268"/>
                    </a:lnTo>
                    <a:lnTo>
                      <a:pt x="118" y="247"/>
                    </a:lnTo>
                    <a:lnTo>
                      <a:pt x="130" y="228"/>
                    </a:lnTo>
                    <a:lnTo>
                      <a:pt x="144" y="208"/>
                    </a:lnTo>
                    <a:lnTo>
                      <a:pt x="158" y="190"/>
                    </a:lnTo>
                    <a:lnTo>
                      <a:pt x="174" y="174"/>
                    </a:lnTo>
                    <a:lnTo>
                      <a:pt x="183" y="166"/>
                    </a:lnTo>
                    <a:lnTo>
                      <a:pt x="191" y="158"/>
                    </a:lnTo>
                    <a:lnTo>
                      <a:pt x="191" y="158"/>
                    </a:lnTo>
                    <a:lnTo>
                      <a:pt x="212" y="145"/>
                    </a:lnTo>
                    <a:lnTo>
                      <a:pt x="232" y="133"/>
                    </a:lnTo>
                    <a:lnTo>
                      <a:pt x="253" y="121"/>
                    </a:lnTo>
                    <a:lnTo>
                      <a:pt x="275" y="111"/>
                    </a:lnTo>
                    <a:lnTo>
                      <a:pt x="275" y="111"/>
                    </a:lnTo>
                    <a:lnTo>
                      <a:pt x="305" y="95"/>
                    </a:lnTo>
                    <a:lnTo>
                      <a:pt x="305" y="95"/>
                    </a:lnTo>
                    <a:lnTo>
                      <a:pt x="335" y="81"/>
                    </a:lnTo>
                    <a:lnTo>
                      <a:pt x="366" y="66"/>
                    </a:lnTo>
                    <a:lnTo>
                      <a:pt x="382" y="60"/>
                    </a:lnTo>
                    <a:lnTo>
                      <a:pt x="399" y="54"/>
                    </a:lnTo>
                    <a:lnTo>
                      <a:pt x="415" y="49"/>
                    </a:lnTo>
                    <a:lnTo>
                      <a:pt x="433" y="44"/>
                    </a:lnTo>
                    <a:lnTo>
                      <a:pt x="447" y="41"/>
                    </a:lnTo>
                    <a:lnTo>
                      <a:pt x="447" y="41"/>
                    </a:lnTo>
                    <a:lnTo>
                      <a:pt x="496" y="29"/>
                    </a:lnTo>
                    <a:lnTo>
                      <a:pt x="546" y="19"/>
                    </a:lnTo>
                    <a:lnTo>
                      <a:pt x="571" y="15"/>
                    </a:lnTo>
                    <a:lnTo>
                      <a:pt x="597" y="12"/>
                    </a:lnTo>
                    <a:lnTo>
                      <a:pt x="622" y="10"/>
                    </a:lnTo>
                    <a:lnTo>
                      <a:pt x="648" y="9"/>
                    </a:lnTo>
                    <a:lnTo>
                      <a:pt x="650" y="9"/>
                    </a:lnTo>
                    <a:lnTo>
                      <a:pt x="651" y="7"/>
                    </a:lnTo>
                    <a:lnTo>
                      <a:pt x="651" y="7"/>
                    </a:lnTo>
                    <a:lnTo>
                      <a:pt x="656" y="3"/>
                    </a:lnTo>
                    <a:lnTo>
                      <a:pt x="663" y="1"/>
                    </a:lnTo>
                    <a:lnTo>
                      <a:pt x="663" y="1"/>
                    </a:lnTo>
                    <a:lnTo>
                      <a:pt x="687" y="0"/>
                    </a:lnTo>
                    <a:lnTo>
                      <a:pt x="687" y="0"/>
                    </a:lnTo>
                    <a:lnTo>
                      <a:pt x="708" y="1"/>
                    </a:lnTo>
                    <a:lnTo>
                      <a:pt x="728" y="3"/>
                    </a:lnTo>
                    <a:lnTo>
                      <a:pt x="749" y="7"/>
                    </a:lnTo>
                    <a:lnTo>
                      <a:pt x="769" y="11"/>
                    </a:lnTo>
                    <a:lnTo>
                      <a:pt x="769" y="11"/>
                    </a:lnTo>
                    <a:lnTo>
                      <a:pt x="806" y="18"/>
                    </a:lnTo>
                    <a:lnTo>
                      <a:pt x="806" y="18"/>
                    </a:lnTo>
                    <a:lnTo>
                      <a:pt x="830" y="23"/>
                    </a:lnTo>
                    <a:lnTo>
                      <a:pt x="853" y="29"/>
                    </a:lnTo>
                    <a:lnTo>
                      <a:pt x="877" y="36"/>
                    </a:lnTo>
                    <a:lnTo>
                      <a:pt x="888" y="41"/>
                    </a:lnTo>
                    <a:lnTo>
                      <a:pt x="900" y="46"/>
                    </a:lnTo>
                    <a:lnTo>
                      <a:pt x="900" y="46"/>
                    </a:lnTo>
                    <a:lnTo>
                      <a:pt x="914" y="53"/>
                    </a:lnTo>
                    <a:lnTo>
                      <a:pt x="914" y="53"/>
                    </a:lnTo>
                    <a:lnTo>
                      <a:pt x="926" y="59"/>
                    </a:lnTo>
                    <a:lnTo>
                      <a:pt x="937" y="64"/>
                    </a:lnTo>
                    <a:lnTo>
                      <a:pt x="947" y="72"/>
                    </a:lnTo>
                    <a:lnTo>
                      <a:pt x="957" y="80"/>
                    </a:lnTo>
                    <a:lnTo>
                      <a:pt x="957" y="80"/>
                    </a:lnTo>
                    <a:lnTo>
                      <a:pt x="960" y="82"/>
                    </a:lnTo>
                    <a:lnTo>
                      <a:pt x="965" y="84"/>
                    </a:lnTo>
                    <a:lnTo>
                      <a:pt x="975" y="88"/>
                    </a:lnTo>
                    <a:lnTo>
                      <a:pt x="975" y="88"/>
                    </a:lnTo>
                    <a:lnTo>
                      <a:pt x="981" y="90"/>
                    </a:lnTo>
                    <a:lnTo>
                      <a:pt x="987" y="92"/>
                    </a:lnTo>
                    <a:lnTo>
                      <a:pt x="987" y="92"/>
                    </a:lnTo>
                    <a:lnTo>
                      <a:pt x="996" y="97"/>
                    </a:lnTo>
                    <a:lnTo>
                      <a:pt x="1005" y="104"/>
                    </a:lnTo>
                    <a:lnTo>
                      <a:pt x="1022" y="117"/>
                    </a:lnTo>
                    <a:lnTo>
                      <a:pt x="1022" y="117"/>
                    </a:lnTo>
                    <a:lnTo>
                      <a:pt x="1034" y="127"/>
                    </a:lnTo>
                    <a:lnTo>
                      <a:pt x="1047" y="137"/>
                    </a:lnTo>
                    <a:lnTo>
                      <a:pt x="1052" y="140"/>
                    </a:lnTo>
                    <a:lnTo>
                      <a:pt x="1052" y="140"/>
                    </a:lnTo>
                    <a:lnTo>
                      <a:pt x="1064" y="148"/>
                    </a:lnTo>
                    <a:lnTo>
                      <a:pt x="1069" y="152"/>
                    </a:lnTo>
                    <a:lnTo>
                      <a:pt x="1074" y="158"/>
                    </a:lnTo>
                    <a:lnTo>
                      <a:pt x="1074" y="158"/>
                    </a:lnTo>
                    <a:lnTo>
                      <a:pt x="1085" y="171"/>
                    </a:lnTo>
                    <a:lnTo>
                      <a:pt x="1095" y="182"/>
                    </a:lnTo>
                    <a:lnTo>
                      <a:pt x="1117" y="205"/>
                    </a:lnTo>
                    <a:lnTo>
                      <a:pt x="1117" y="205"/>
                    </a:lnTo>
                    <a:lnTo>
                      <a:pt x="1136" y="226"/>
                    </a:lnTo>
                    <a:lnTo>
                      <a:pt x="1155" y="246"/>
                    </a:lnTo>
                    <a:lnTo>
                      <a:pt x="1155" y="246"/>
                    </a:lnTo>
                    <a:lnTo>
                      <a:pt x="1181" y="279"/>
                    </a:lnTo>
                    <a:lnTo>
                      <a:pt x="1204" y="313"/>
                    </a:lnTo>
                    <a:lnTo>
                      <a:pt x="1225" y="345"/>
                    </a:lnTo>
                    <a:lnTo>
                      <a:pt x="1244" y="374"/>
                    </a:lnTo>
                    <a:lnTo>
                      <a:pt x="1244" y="374"/>
                    </a:lnTo>
                    <a:lnTo>
                      <a:pt x="1252" y="390"/>
                    </a:lnTo>
                    <a:lnTo>
                      <a:pt x="1259" y="406"/>
                    </a:lnTo>
                    <a:lnTo>
                      <a:pt x="1265" y="423"/>
                    </a:lnTo>
                    <a:lnTo>
                      <a:pt x="1271" y="440"/>
                    </a:lnTo>
                    <a:lnTo>
                      <a:pt x="1276" y="458"/>
                    </a:lnTo>
                    <a:lnTo>
                      <a:pt x="1280" y="475"/>
                    </a:lnTo>
                    <a:lnTo>
                      <a:pt x="1286" y="511"/>
                    </a:lnTo>
                    <a:lnTo>
                      <a:pt x="1286" y="512"/>
                    </a:lnTo>
                    <a:lnTo>
                      <a:pt x="1286" y="512"/>
                    </a:lnTo>
                    <a:lnTo>
                      <a:pt x="1291" y="538"/>
                    </a:lnTo>
                    <a:lnTo>
                      <a:pt x="1295" y="564"/>
                    </a:lnTo>
                    <a:lnTo>
                      <a:pt x="1298" y="590"/>
                    </a:lnTo>
                    <a:lnTo>
                      <a:pt x="1302" y="616"/>
                    </a:lnTo>
                    <a:lnTo>
                      <a:pt x="1302" y="616"/>
                    </a:lnTo>
                    <a:lnTo>
                      <a:pt x="1305" y="653"/>
                    </a:lnTo>
                    <a:lnTo>
                      <a:pt x="1307" y="689"/>
                    </a:lnTo>
                    <a:lnTo>
                      <a:pt x="1307" y="725"/>
                    </a:lnTo>
                    <a:lnTo>
                      <a:pt x="1306" y="761"/>
                    </a:lnTo>
                    <a:lnTo>
                      <a:pt x="1305" y="778"/>
                    </a:lnTo>
                    <a:lnTo>
                      <a:pt x="1303" y="796"/>
                    </a:lnTo>
                    <a:lnTo>
                      <a:pt x="1299" y="812"/>
                    </a:lnTo>
                    <a:lnTo>
                      <a:pt x="1295" y="830"/>
                    </a:lnTo>
                    <a:lnTo>
                      <a:pt x="1291" y="846"/>
                    </a:lnTo>
                    <a:lnTo>
                      <a:pt x="1286" y="863"/>
                    </a:lnTo>
                    <a:lnTo>
                      <a:pt x="1280" y="879"/>
                    </a:lnTo>
                    <a:lnTo>
                      <a:pt x="1272" y="895"/>
                    </a:lnTo>
                    <a:lnTo>
                      <a:pt x="1272" y="895"/>
                    </a:lnTo>
                    <a:lnTo>
                      <a:pt x="1262" y="917"/>
                    </a:lnTo>
                    <a:lnTo>
                      <a:pt x="1253" y="938"/>
                    </a:lnTo>
                    <a:lnTo>
                      <a:pt x="1253" y="938"/>
                    </a:lnTo>
                    <a:lnTo>
                      <a:pt x="1246" y="956"/>
                    </a:lnTo>
                    <a:lnTo>
                      <a:pt x="1237" y="974"/>
                    </a:lnTo>
                    <a:lnTo>
                      <a:pt x="1228" y="992"/>
                    </a:lnTo>
                    <a:lnTo>
                      <a:pt x="1218" y="1008"/>
                    </a:lnTo>
                    <a:lnTo>
                      <a:pt x="1213" y="1016"/>
                    </a:lnTo>
                    <a:lnTo>
                      <a:pt x="1213" y="1016"/>
                    </a:lnTo>
                    <a:lnTo>
                      <a:pt x="1196" y="1039"/>
                    </a:lnTo>
                    <a:lnTo>
                      <a:pt x="1180" y="1063"/>
                    </a:lnTo>
                    <a:lnTo>
                      <a:pt x="1161" y="1086"/>
                    </a:lnTo>
                    <a:lnTo>
                      <a:pt x="1151" y="1096"/>
                    </a:lnTo>
                    <a:lnTo>
                      <a:pt x="1141" y="1106"/>
                    </a:lnTo>
                    <a:lnTo>
                      <a:pt x="1141" y="1106"/>
                    </a:lnTo>
                    <a:lnTo>
                      <a:pt x="1120" y="1124"/>
                    </a:lnTo>
                    <a:lnTo>
                      <a:pt x="1097" y="1142"/>
                    </a:lnTo>
                    <a:lnTo>
                      <a:pt x="1073" y="1157"/>
                    </a:lnTo>
                    <a:lnTo>
                      <a:pt x="1048" y="1173"/>
                    </a:lnTo>
                    <a:lnTo>
                      <a:pt x="1022" y="1187"/>
                    </a:lnTo>
                    <a:lnTo>
                      <a:pt x="994" y="1201"/>
                    </a:lnTo>
                    <a:lnTo>
                      <a:pt x="965" y="1213"/>
                    </a:lnTo>
                    <a:lnTo>
                      <a:pt x="936" y="1223"/>
                    </a:lnTo>
                    <a:lnTo>
                      <a:pt x="905" y="1234"/>
                    </a:lnTo>
                    <a:lnTo>
                      <a:pt x="873" y="1243"/>
                    </a:lnTo>
                    <a:lnTo>
                      <a:pt x="841" y="1250"/>
                    </a:lnTo>
                    <a:lnTo>
                      <a:pt x="809" y="1256"/>
                    </a:lnTo>
                    <a:lnTo>
                      <a:pt x="775" y="1262"/>
                    </a:lnTo>
                    <a:lnTo>
                      <a:pt x="741" y="1266"/>
                    </a:lnTo>
                    <a:lnTo>
                      <a:pt x="707" y="1269"/>
                    </a:lnTo>
                    <a:lnTo>
                      <a:pt x="672" y="1270"/>
                    </a:lnTo>
                    <a:lnTo>
                      <a:pt x="670" y="1270"/>
                    </a:lnTo>
                    <a:lnTo>
                      <a:pt x="668" y="1272"/>
                    </a:lnTo>
                    <a:lnTo>
                      <a:pt x="668" y="1272"/>
                    </a:lnTo>
                    <a:lnTo>
                      <a:pt x="665" y="1274"/>
                    </a:lnTo>
                    <a:lnTo>
                      <a:pt x="663" y="1275"/>
                    </a:lnTo>
                    <a:lnTo>
                      <a:pt x="660" y="1276"/>
                    </a:lnTo>
                    <a:lnTo>
                      <a:pt x="656" y="1277"/>
                    </a:lnTo>
                    <a:lnTo>
                      <a:pt x="641" y="1277"/>
                    </a:lnTo>
                    <a:close/>
                    <a:moveTo>
                      <a:pt x="668" y="40"/>
                    </a:moveTo>
                    <a:lnTo>
                      <a:pt x="668" y="40"/>
                    </a:lnTo>
                    <a:lnTo>
                      <a:pt x="666" y="42"/>
                    </a:lnTo>
                    <a:lnTo>
                      <a:pt x="663" y="43"/>
                    </a:lnTo>
                    <a:lnTo>
                      <a:pt x="660" y="44"/>
                    </a:lnTo>
                    <a:lnTo>
                      <a:pt x="656" y="44"/>
                    </a:lnTo>
                    <a:lnTo>
                      <a:pt x="656" y="44"/>
                    </a:lnTo>
                    <a:lnTo>
                      <a:pt x="628" y="45"/>
                    </a:lnTo>
                    <a:lnTo>
                      <a:pt x="600" y="47"/>
                    </a:lnTo>
                    <a:lnTo>
                      <a:pt x="572" y="51"/>
                    </a:lnTo>
                    <a:lnTo>
                      <a:pt x="544" y="55"/>
                    </a:lnTo>
                    <a:lnTo>
                      <a:pt x="518" y="60"/>
                    </a:lnTo>
                    <a:lnTo>
                      <a:pt x="492" y="66"/>
                    </a:lnTo>
                    <a:lnTo>
                      <a:pt x="443" y="79"/>
                    </a:lnTo>
                    <a:lnTo>
                      <a:pt x="443" y="79"/>
                    </a:lnTo>
                    <a:lnTo>
                      <a:pt x="425" y="84"/>
                    </a:lnTo>
                    <a:lnTo>
                      <a:pt x="407" y="90"/>
                    </a:lnTo>
                    <a:lnTo>
                      <a:pt x="389" y="96"/>
                    </a:lnTo>
                    <a:lnTo>
                      <a:pt x="372" y="104"/>
                    </a:lnTo>
                    <a:lnTo>
                      <a:pt x="340" y="119"/>
                    </a:lnTo>
                    <a:lnTo>
                      <a:pt x="309" y="135"/>
                    </a:lnTo>
                    <a:lnTo>
                      <a:pt x="309" y="135"/>
                    </a:lnTo>
                    <a:lnTo>
                      <a:pt x="283" y="147"/>
                    </a:lnTo>
                    <a:lnTo>
                      <a:pt x="283" y="147"/>
                    </a:lnTo>
                    <a:lnTo>
                      <a:pt x="267" y="154"/>
                    </a:lnTo>
                    <a:lnTo>
                      <a:pt x="251" y="162"/>
                    </a:lnTo>
                    <a:lnTo>
                      <a:pt x="235" y="172"/>
                    </a:lnTo>
                    <a:lnTo>
                      <a:pt x="220" y="182"/>
                    </a:lnTo>
                    <a:lnTo>
                      <a:pt x="220" y="182"/>
                    </a:lnTo>
                    <a:lnTo>
                      <a:pt x="211" y="189"/>
                    </a:lnTo>
                    <a:lnTo>
                      <a:pt x="201" y="198"/>
                    </a:lnTo>
                    <a:lnTo>
                      <a:pt x="185" y="215"/>
                    </a:lnTo>
                    <a:lnTo>
                      <a:pt x="170" y="233"/>
                    </a:lnTo>
                    <a:lnTo>
                      <a:pt x="157" y="253"/>
                    </a:lnTo>
                    <a:lnTo>
                      <a:pt x="144" y="274"/>
                    </a:lnTo>
                    <a:lnTo>
                      <a:pt x="132" y="295"/>
                    </a:lnTo>
                    <a:lnTo>
                      <a:pt x="110" y="338"/>
                    </a:lnTo>
                    <a:lnTo>
                      <a:pt x="110" y="338"/>
                    </a:lnTo>
                    <a:lnTo>
                      <a:pt x="96" y="365"/>
                    </a:lnTo>
                    <a:lnTo>
                      <a:pt x="82" y="390"/>
                    </a:lnTo>
                    <a:lnTo>
                      <a:pt x="82" y="390"/>
                    </a:lnTo>
                    <a:lnTo>
                      <a:pt x="76" y="400"/>
                    </a:lnTo>
                    <a:lnTo>
                      <a:pt x="71" y="410"/>
                    </a:lnTo>
                    <a:lnTo>
                      <a:pt x="63" y="432"/>
                    </a:lnTo>
                    <a:lnTo>
                      <a:pt x="57" y="455"/>
                    </a:lnTo>
                    <a:lnTo>
                      <a:pt x="53" y="478"/>
                    </a:lnTo>
                    <a:lnTo>
                      <a:pt x="50" y="501"/>
                    </a:lnTo>
                    <a:lnTo>
                      <a:pt x="47" y="525"/>
                    </a:lnTo>
                    <a:lnTo>
                      <a:pt x="43" y="572"/>
                    </a:lnTo>
                    <a:lnTo>
                      <a:pt x="43" y="572"/>
                    </a:lnTo>
                    <a:lnTo>
                      <a:pt x="42" y="600"/>
                    </a:lnTo>
                    <a:lnTo>
                      <a:pt x="42" y="600"/>
                    </a:lnTo>
                    <a:lnTo>
                      <a:pt x="39" y="632"/>
                    </a:lnTo>
                    <a:lnTo>
                      <a:pt x="39" y="632"/>
                    </a:lnTo>
                    <a:lnTo>
                      <a:pt x="35" y="687"/>
                    </a:lnTo>
                    <a:lnTo>
                      <a:pt x="35" y="714"/>
                    </a:lnTo>
                    <a:lnTo>
                      <a:pt x="35" y="742"/>
                    </a:lnTo>
                    <a:lnTo>
                      <a:pt x="37" y="769"/>
                    </a:lnTo>
                    <a:lnTo>
                      <a:pt x="39" y="781"/>
                    </a:lnTo>
                    <a:lnTo>
                      <a:pt x="42" y="795"/>
                    </a:lnTo>
                    <a:lnTo>
                      <a:pt x="45" y="808"/>
                    </a:lnTo>
                    <a:lnTo>
                      <a:pt x="50" y="820"/>
                    </a:lnTo>
                    <a:lnTo>
                      <a:pt x="55" y="833"/>
                    </a:lnTo>
                    <a:lnTo>
                      <a:pt x="61" y="845"/>
                    </a:lnTo>
                    <a:lnTo>
                      <a:pt x="64" y="853"/>
                    </a:lnTo>
                    <a:lnTo>
                      <a:pt x="64" y="853"/>
                    </a:lnTo>
                    <a:lnTo>
                      <a:pt x="92" y="906"/>
                    </a:lnTo>
                    <a:lnTo>
                      <a:pt x="106" y="932"/>
                    </a:lnTo>
                    <a:lnTo>
                      <a:pt x="121" y="958"/>
                    </a:lnTo>
                    <a:lnTo>
                      <a:pt x="137" y="983"/>
                    </a:lnTo>
                    <a:lnTo>
                      <a:pt x="155" y="1007"/>
                    </a:lnTo>
                    <a:lnTo>
                      <a:pt x="175" y="1031"/>
                    </a:lnTo>
                    <a:lnTo>
                      <a:pt x="195" y="1054"/>
                    </a:lnTo>
                    <a:lnTo>
                      <a:pt x="195" y="1054"/>
                    </a:lnTo>
                    <a:lnTo>
                      <a:pt x="222" y="1081"/>
                    </a:lnTo>
                    <a:lnTo>
                      <a:pt x="249" y="1105"/>
                    </a:lnTo>
                    <a:lnTo>
                      <a:pt x="275" y="1127"/>
                    </a:lnTo>
                    <a:lnTo>
                      <a:pt x="300" y="1147"/>
                    </a:lnTo>
                    <a:lnTo>
                      <a:pt x="324" y="1164"/>
                    </a:lnTo>
                    <a:lnTo>
                      <a:pt x="349" y="1180"/>
                    </a:lnTo>
                    <a:lnTo>
                      <a:pt x="373" y="1192"/>
                    </a:lnTo>
                    <a:lnTo>
                      <a:pt x="397" y="1203"/>
                    </a:lnTo>
                    <a:lnTo>
                      <a:pt x="397" y="1203"/>
                    </a:lnTo>
                    <a:lnTo>
                      <a:pt x="429" y="1214"/>
                    </a:lnTo>
                    <a:lnTo>
                      <a:pt x="460" y="1223"/>
                    </a:lnTo>
                    <a:lnTo>
                      <a:pt x="491" y="1231"/>
                    </a:lnTo>
                    <a:lnTo>
                      <a:pt x="521" y="1235"/>
                    </a:lnTo>
                    <a:lnTo>
                      <a:pt x="551" y="1238"/>
                    </a:lnTo>
                    <a:lnTo>
                      <a:pt x="581" y="1240"/>
                    </a:lnTo>
                    <a:lnTo>
                      <a:pt x="610" y="1241"/>
                    </a:lnTo>
                    <a:lnTo>
                      <a:pt x="640" y="1241"/>
                    </a:lnTo>
                    <a:lnTo>
                      <a:pt x="643" y="1241"/>
                    </a:lnTo>
                    <a:lnTo>
                      <a:pt x="644" y="1239"/>
                    </a:lnTo>
                    <a:lnTo>
                      <a:pt x="644" y="1239"/>
                    </a:lnTo>
                    <a:lnTo>
                      <a:pt x="647" y="1237"/>
                    </a:lnTo>
                    <a:lnTo>
                      <a:pt x="650" y="1236"/>
                    </a:lnTo>
                    <a:lnTo>
                      <a:pt x="653" y="1235"/>
                    </a:lnTo>
                    <a:lnTo>
                      <a:pt x="656" y="1235"/>
                    </a:lnTo>
                    <a:lnTo>
                      <a:pt x="656" y="1235"/>
                    </a:lnTo>
                    <a:lnTo>
                      <a:pt x="687" y="1234"/>
                    </a:lnTo>
                    <a:lnTo>
                      <a:pt x="718" y="1232"/>
                    </a:lnTo>
                    <a:lnTo>
                      <a:pt x="748" y="1230"/>
                    </a:lnTo>
                    <a:lnTo>
                      <a:pt x="778" y="1225"/>
                    </a:lnTo>
                    <a:lnTo>
                      <a:pt x="807" y="1220"/>
                    </a:lnTo>
                    <a:lnTo>
                      <a:pt x="836" y="1213"/>
                    </a:lnTo>
                    <a:lnTo>
                      <a:pt x="864" y="1206"/>
                    </a:lnTo>
                    <a:lnTo>
                      <a:pt x="891" y="1196"/>
                    </a:lnTo>
                    <a:lnTo>
                      <a:pt x="891" y="1196"/>
                    </a:lnTo>
                    <a:lnTo>
                      <a:pt x="949" y="1177"/>
                    </a:lnTo>
                    <a:lnTo>
                      <a:pt x="978" y="1165"/>
                    </a:lnTo>
                    <a:lnTo>
                      <a:pt x="1008" y="1152"/>
                    </a:lnTo>
                    <a:lnTo>
                      <a:pt x="1037" y="1138"/>
                    </a:lnTo>
                    <a:lnTo>
                      <a:pt x="1052" y="1129"/>
                    </a:lnTo>
                    <a:lnTo>
                      <a:pt x="1065" y="1121"/>
                    </a:lnTo>
                    <a:lnTo>
                      <a:pt x="1078" y="1112"/>
                    </a:lnTo>
                    <a:lnTo>
                      <a:pt x="1092" y="1102"/>
                    </a:lnTo>
                    <a:lnTo>
                      <a:pt x="1103" y="1092"/>
                    </a:lnTo>
                    <a:lnTo>
                      <a:pt x="1116" y="1081"/>
                    </a:lnTo>
                    <a:lnTo>
                      <a:pt x="1116" y="1081"/>
                    </a:lnTo>
                    <a:lnTo>
                      <a:pt x="1136" y="1058"/>
                    </a:lnTo>
                    <a:lnTo>
                      <a:pt x="1157" y="1033"/>
                    </a:lnTo>
                    <a:lnTo>
                      <a:pt x="1177" y="1006"/>
                    </a:lnTo>
                    <a:lnTo>
                      <a:pt x="1195" y="979"/>
                    </a:lnTo>
                    <a:lnTo>
                      <a:pt x="1195" y="979"/>
                    </a:lnTo>
                    <a:lnTo>
                      <a:pt x="1202" y="965"/>
                    </a:lnTo>
                    <a:lnTo>
                      <a:pt x="1209" y="952"/>
                    </a:lnTo>
                    <a:lnTo>
                      <a:pt x="1221" y="924"/>
                    </a:lnTo>
                    <a:lnTo>
                      <a:pt x="1221" y="924"/>
                    </a:lnTo>
                    <a:lnTo>
                      <a:pt x="1228" y="904"/>
                    </a:lnTo>
                    <a:lnTo>
                      <a:pt x="1236" y="886"/>
                    </a:lnTo>
                    <a:lnTo>
                      <a:pt x="1236" y="886"/>
                    </a:lnTo>
                    <a:lnTo>
                      <a:pt x="1244" y="870"/>
                    </a:lnTo>
                    <a:lnTo>
                      <a:pt x="1250" y="855"/>
                    </a:lnTo>
                    <a:lnTo>
                      <a:pt x="1255" y="838"/>
                    </a:lnTo>
                    <a:lnTo>
                      <a:pt x="1259" y="822"/>
                    </a:lnTo>
                    <a:lnTo>
                      <a:pt x="1263" y="806"/>
                    </a:lnTo>
                    <a:lnTo>
                      <a:pt x="1266" y="789"/>
                    </a:lnTo>
                    <a:lnTo>
                      <a:pt x="1268" y="773"/>
                    </a:lnTo>
                    <a:lnTo>
                      <a:pt x="1269" y="756"/>
                    </a:lnTo>
                    <a:lnTo>
                      <a:pt x="1271" y="723"/>
                    </a:lnTo>
                    <a:lnTo>
                      <a:pt x="1271" y="691"/>
                    </a:lnTo>
                    <a:lnTo>
                      <a:pt x="1268" y="660"/>
                    </a:lnTo>
                    <a:lnTo>
                      <a:pt x="1266" y="629"/>
                    </a:lnTo>
                    <a:lnTo>
                      <a:pt x="1266" y="629"/>
                    </a:lnTo>
                    <a:lnTo>
                      <a:pt x="1263" y="598"/>
                    </a:lnTo>
                    <a:lnTo>
                      <a:pt x="1260" y="566"/>
                    </a:lnTo>
                    <a:lnTo>
                      <a:pt x="1256" y="533"/>
                    </a:lnTo>
                    <a:lnTo>
                      <a:pt x="1250" y="500"/>
                    </a:lnTo>
                    <a:lnTo>
                      <a:pt x="1242" y="467"/>
                    </a:lnTo>
                    <a:lnTo>
                      <a:pt x="1237" y="452"/>
                    </a:lnTo>
                    <a:lnTo>
                      <a:pt x="1232" y="436"/>
                    </a:lnTo>
                    <a:lnTo>
                      <a:pt x="1226" y="421"/>
                    </a:lnTo>
                    <a:lnTo>
                      <a:pt x="1219" y="405"/>
                    </a:lnTo>
                    <a:lnTo>
                      <a:pt x="1212" y="392"/>
                    </a:lnTo>
                    <a:lnTo>
                      <a:pt x="1203" y="377"/>
                    </a:lnTo>
                    <a:lnTo>
                      <a:pt x="1203" y="377"/>
                    </a:lnTo>
                    <a:lnTo>
                      <a:pt x="1184" y="346"/>
                    </a:lnTo>
                    <a:lnTo>
                      <a:pt x="1184" y="346"/>
                    </a:lnTo>
                    <a:lnTo>
                      <a:pt x="1169" y="324"/>
                    </a:lnTo>
                    <a:lnTo>
                      <a:pt x="1155" y="301"/>
                    </a:lnTo>
                    <a:lnTo>
                      <a:pt x="1138" y="280"/>
                    </a:lnTo>
                    <a:lnTo>
                      <a:pt x="1130" y="271"/>
                    </a:lnTo>
                    <a:lnTo>
                      <a:pt x="1122" y="263"/>
                    </a:lnTo>
                    <a:lnTo>
                      <a:pt x="1122" y="263"/>
                    </a:lnTo>
                    <a:lnTo>
                      <a:pt x="1114" y="255"/>
                    </a:lnTo>
                    <a:lnTo>
                      <a:pt x="1114" y="255"/>
                    </a:lnTo>
                    <a:lnTo>
                      <a:pt x="1103" y="245"/>
                    </a:lnTo>
                    <a:lnTo>
                      <a:pt x="1098" y="240"/>
                    </a:lnTo>
                    <a:lnTo>
                      <a:pt x="1095" y="235"/>
                    </a:lnTo>
                    <a:lnTo>
                      <a:pt x="1095" y="235"/>
                    </a:lnTo>
                    <a:lnTo>
                      <a:pt x="1090" y="227"/>
                    </a:lnTo>
                    <a:lnTo>
                      <a:pt x="1084" y="219"/>
                    </a:lnTo>
                    <a:lnTo>
                      <a:pt x="1077" y="213"/>
                    </a:lnTo>
                    <a:lnTo>
                      <a:pt x="1071" y="207"/>
                    </a:lnTo>
                    <a:lnTo>
                      <a:pt x="1071" y="207"/>
                    </a:lnTo>
                    <a:lnTo>
                      <a:pt x="1063" y="200"/>
                    </a:lnTo>
                    <a:lnTo>
                      <a:pt x="1055" y="190"/>
                    </a:lnTo>
                    <a:lnTo>
                      <a:pt x="1055" y="190"/>
                    </a:lnTo>
                    <a:lnTo>
                      <a:pt x="1044" y="180"/>
                    </a:lnTo>
                    <a:lnTo>
                      <a:pt x="1033" y="170"/>
                    </a:lnTo>
                    <a:lnTo>
                      <a:pt x="1021" y="161"/>
                    </a:lnTo>
                    <a:lnTo>
                      <a:pt x="1008" y="153"/>
                    </a:lnTo>
                    <a:lnTo>
                      <a:pt x="1008" y="153"/>
                    </a:lnTo>
                    <a:lnTo>
                      <a:pt x="992" y="142"/>
                    </a:lnTo>
                    <a:lnTo>
                      <a:pt x="983" y="137"/>
                    </a:lnTo>
                    <a:lnTo>
                      <a:pt x="976" y="130"/>
                    </a:lnTo>
                    <a:lnTo>
                      <a:pt x="976" y="130"/>
                    </a:lnTo>
                    <a:lnTo>
                      <a:pt x="971" y="126"/>
                    </a:lnTo>
                    <a:lnTo>
                      <a:pt x="966" y="124"/>
                    </a:lnTo>
                    <a:lnTo>
                      <a:pt x="955" y="121"/>
                    </a:lnTo>
                    <a:lnTo>
                      <a:pt x="955" y="121"/>
                    </a:lnTo>
                    <a:lnTo>
                      <a:pt x="947" y="119"/>
                    </a:lnTo>
                    <a:lnTo>
                      <a:pt x="943" y="117"/>
                    </a:lnTo>
                    <a:lnTo>
                      <a:pt x="940" y="115"/>
                    </a:lnTo>
                    <a:lnTo>
                      <a:pt x="940" y="115"/>
                    </a:lnTo>
                    <a:lnTo>
                      <a:pt x="934" y="108"/>
                    </a:lnTo>
                    <a:lnTo>
                      <a:pt x="927" y="103"/>
                    </a:lnTo>
                    <a:lnTo>
                      <a:pt x="911" y="92"/>
                    </a:lnTo>
                    <a:lnTo>
                      <a:pt x="896" y="84"/>
                    </a:lnTo>
                    <a:lnTo>
                      <a:pt x="880" y="77"/>
                    </a:lnTo>
                    <a:lnTo>
                      <a:pt x="880" y="77"/>
                    </a:lnTo>
                    <a:lnTo>
                      <a:pt x="867" y="71"/>
                    </a:lnTo>
                    <a:lnTo>
                      <a:pt x="852" y="65"/>
                    </a:lnTo>
                    <a:lnTo>
                      <a:pt x="837" y="59"/>
                    </a:lnTo>
                    <a:lnTo>
                      <a:pt x="820" y="54"/>
                    </a:lnTo>
                    <a:lnTo>
                      <a:pt x="803" y="50"/>
                    </a:lnTo>
                    <a:lnTo>
                      <a:pt x="785" y="47"/>
                    </a:lnTo>
                    <a:lnTo>
                      <a:pt x="767" y="45"/>
                    </a:lnTo>
                    <a:lnTo>
                      <a:pt x="751" y="44"/>
                    </a:lnTo>
                    <a:lnTo>
                      <a:pt x="751" y="44"/>
                    </a:lnTo>
                    <a:lnTo>
                      <a:pt x="731" y="43"/>
                    </a:lnTo>
                    <a:lnTo>
                      <a:pt x="712" y="41"/>
                    </a:lnTo>
                    <a:lnTo>
                      <a:pt x="712" y="41"/>
                    </a:lnTo>
                    <a:lnTo>
                      <a:pt x="693" y="39"/>
                    </a:lnTo>
                    <a:lnTo>
                      <a:pt x="672" y="38"/>
                    </a:lnTo>
                    <a:lnTo>
                      <a:pt x="670" y="38"/>
                    </a:lnTo>
                    <a:lnTo>
                      <a:pt x="668" y="40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2" name="chenying0907 409">
                <a:extLst>
                  <a:ext uri="{FF2B5EF4-FFF2-40B4-BE49-F238E27FC236}">
                    <a16:creationId xmlns:a16="http://schemas.microsoft.com/office/drawing/2014/main" id="{A30EBF0A-7BEB-42AF-82E6-CD5F8081CB4E}"/>
                  </a:ext>
                </a:extLst>
              </p:cNvPr>
              <p:cNvSpPr/>
              <p:nvPr/>
            </p:nvSpPr>
            <p:spPr bwMode="auto">
              <a:xfrm>
                <a:off x="5319713" y="3249613"/>
                <a:ext cx="493713" cy="57150"/>
              </a:xfrm>
              <a:custGeom>
                <a:avLst/>
                <a:gdLst/>
                <a:ahLst/>
                <a:cxnLst>
                  <a:cxn ang="0">
                    <a:pos x="488" y="109"/>
                  </a:cxn>
                  <a:cxn ang="0">
                    <a:pos x="463" y="107"/>
                  </a:cxn>
                  <a:cxn ang="0">
                    <a:pos x="442" y="104"/>
                  </a:cxn>
                  <a:cxn ang="0">
                    <a:pos x="431" y="101"/>
                  </a:cxn>
                  <a:cxn ang="0">
                    <a:pos x="395" y="96"/>
                  </a:cxn>
                  <a:cxn ang="0">
                    <a:pos x="346" y="93"/>
                  </a:cxn>
                  <a:cxn ang="0">
                    <a:pos x="339" y="93"/>
                  </a:cxn>
                  <a:cxn ang="0">
                    <a:pos x="272" y="88"/>
                  </a:cxn>
                  <a:cxn ang="0">
                    <a:pos x="206" y="81"/>
                  </a:cxn>
                  <a:cxn ang="0">
                    <a:pos x="157" y="74"/>
                  </a:cxn>
                  <a:cxn ang="0">
                    <a:pos x="106" y="65"/>
                  </a:cxn>
                  <a:cxn ang="0">
                    <a:pos x="56" y="51"/>
                  </a:cxn>
                  <a:cxn ang="0">
                    <a:pos x="9" y="32"/>
                  </a:cxn>
                  <a:cxn ang="0">
                    <a:pos x="6" y="30"/>
                  </a:cxn>
                  <a:cxn ang="0">
                    <a:pos x="1" y="24"/>
                  </a:cxn>
                  <a:cxn ang="0">
                    <a:pos x="0" y="15"/>
                  </a:cxn>
                  <a:cxn ang="0">
                    <a:pos x="3" y="9"/>
                  </a:cxn>
                  <a:cxn ang="0">
                    <a:pos x="12" y="1"/>
                  </a:cxn>
                  <a:cxn ang="0">
                    <a:pos x="20" y="0"/>
                  </a:cxn>
                  <a:cxn ang="0">
                    <a:pos x="24" y="0"/>
                  </a:cxn>
                  <a:cxn ang="0">
                    <a:pos x="29" y="2"/>
                  </a:cxn>
                  <a:cxn ang="0">
                    <a:pos x="57" y="13"/>
                  </a:cxn>
                  <a:cxn ang="0">
                    <a:pos x="117" y="31"/>
                  </a:cxn>
                  <a:cxn ang="0">
                    <a:pos x="178" y="41"/>
                  </a:cxn>
                  <a:cxn ang="0">
                    <a:pos x="270" y="50"/>
                  </a:cxn>
                  <a:cxn ang="0">
                    <a:pos x="273" y="50"/>
                  </a:cxn>
                  <a:cxn ang="0">
                    <a:pos x="356" y="60"/>
                  </a:cxn>
                  <a:cxn ang="0">
                    <a:pos x="409" y="66"/>
                  </a:cxn>
                  <a:cxn ang="0">
                    <a:pos x="463" y="70"/>
                  </a:cxn>
                  <a:cxn ang="0">
                    <a:pos x="489" y="71"/>
                  </a:cxn>
                  <a:cxn ang="0">
                    <a:pos x="517" y="71"/>
                  </a:cxn>
                  <a:cxn ang="0">
                    <a:pos x="596" y="69"/>
                  </a:cxn>
                  <a:cxn ang="0">
                    <a:pos x="693" y="63"/>
                  </a:cxn>
                  <a:cxn ang="0">
                    <a:pos x="714" y="62"/>
                  </a:cxn>
                  <a:cxn ang="0">
                    <a:pos x="738" y="61"/>
                  </a:cxn>
                  <a:cxn ang="0">
                    <a:pos x="784" y="55"/>
                  </a:cxn>
                  <a:cxn ang="0">
                    <a:pos x="807" y="48"/>
                  </a:cxn>
                  <a:cxn ang="0">
                    <a:pos x="818" y="44"/>
                  </a:cxn>
                  <a:cxn ang="0">
                    <a:pos x="854" y="38"/>
                  </a:cxn>
                  <a:cxn ang="0">
                    <a:pos x="874" y="34"/>
                  </a:cxn>
                  <a:cxn ang="0">
                    <a:pos x="895" y="30"/>
                  </a:cxn>
                  <a:cxn ang="0">
                    <a:pos x="896" y="29"/>
                  </a:cxn>
                  <a:cxn ang="0">
                    <a:pos x="902" y="26"/>
                  </a:cxn>
                  <a:cxn ang="0">
                    <a:pos x="915" y="25"/>
                  </a:cxn>
                  <a:cxn ang="0">
                    <a:pos x="919" y="25"/>
                  </a:cxn>
                  <a:cxn ang="0">
                    <a:pos x="927" y="27"/>
                  </a:cxn>
                  <a:cxn ang="0">
                    <a:pos x="931" y="33"/>
                  </a:cxn>
                  <a:cxn ang="0">
                    <a:pos x="933" y="37"/>
                  </a:cxn>
                  <a:cxn ang="0">
                    <a:pos x="931" y="49"/>
                  </a:cxn>
                  <a:cxn ang="0">
                    <a:pos x="926" y="56"/>
                  </a:cxn>
                  <a:cxn ang="0">
                    <a:pos x="919" y="60"/>
                  </a:cxn>
                  <a:cxn ang="0">
                    <a:pos x="900" y="67"/>
                  </a:cxn>
                  <a:cxn ang="0">
                    <a:pos x="858" y="77"/>
                  </a:cxn>
                  <a:cxn ang="0">
                    <a:pos x="794" y="88"/>
                  </a:cxn>
                  <a:cxn ang="0">
                    <a:pos x="752" y="93"/>
                  </a:cxn>
                  <a:cxn ang="0">
                    <a:pos x="684" y="100"/>
                  </a:cxn>
                  <a:cxn ang="0">
                    <a:pos x="663" y="103"/>
                  </a:cxn>
                  <a:cxn ang="0">
                    <a:pos x="602" y="104"/>
                  </a:cxn>
                  <a:cxn ang="0">
                    <a:pos x="559" y="105"/>
                  </a:cxn>
                  <a:cxn ang="0">
                    <a:pos x="533" y="107"/>
                  </a:cxn>
                  <a:cxn ang="0">
                    <a:pos x="510" y="108"/>
                  </a:cxn>
                  <a:cxn ang="0">
                    <a:pos x="488" y="109"/>
                  </a:cxn>
                </a:cxnLst>
                <a:rect l="0" t="0" r="r" b="b"/>
                <a:pathLst>
                  <a:path w="933" h="109">
                    <a:moveTo>
                      <a:pt x="488" y="109"/>
                    </a:moveTo>
                    <a:lnTo>
                      <a:pt x="488" y="109"/>
                    </a:lnTo>
                    <a:lnTo>
                      <a:pt x="475" y="108"/>
                    </a:lnTo>
                    <a:lnTo>
                      <a:pt x="463" y="107"/>
                    </a:lnTo>
                    <a:lnTo>
                      <a:pt x="452" y="106"/>
                    </a:lnTo>
                    <a:lnTo>
                      <a:pt x="442" y="104"/>
                    </a:lnTo>
                    <a:lnTo>
                      <a:pt x="442" y="104"/>
                    </a:lnTo>
                    <a:lnTo>
                      <a:pt x="431" y="101"/>
                    </a:lnTo>
                    <a:lnTo>
                      <a:pt x="419" y="99"/>
                    </a:lnTo>
                    <a:lnTo>
                      <a:pt x="395" y="96"/>
                    </a:lnTo>
                    <a:lnTo>
                      <a:pt x="370" y="94"/>
                    </a:lnTo>
                    <a:lnTo>
                      <a:pt x="346" y="93"/>
                    </a:lnTo>
                    <a:lnTo>
                      <a:pt x="339" y="93"/>
                    </a:lnTo>
                    <a:lnTo>
                      <a:pt x="339" y="93"/>
                    </a:lnTo>
                    <a:lnTo>
                      <a:pt x="306" y="91"/>
                    </a:lnTo>
                    <a:lnTo>
                      <a:pt x="272" y="88"/>
                    </a:lnTo>
                    <a:lnTo>
                      <a:pt x="239" y="85"/>
                    </a:lnTo>
                    <a:lnTo>
                      <a:pt x="206" y="81"/>
                    </a:lnTo>
                    <a:lnTo>
                      <a:pt x="206" y="81"/>
                    </a:lnTo>
                    <a:lnTo>
                      <a:pt x="157" y="74"/>
                    </a:lnTo>
                    <a:lnTo>
                      <a:pt x="131" y="70"/>
                    </a:lnTo>
                    <a:lnTo>
                      <a:pt x="106" y="65"/>
                    </a:lnTo>
                    <a:lnTo>
                      <a:pt x="81" y="59"/>
                    </a:lnTo>
                    <a:lnTo>
                      <a:pt x="56" y="51"/>
                    </a:lnTo>
                    <a:lnTo>
                      <a:pt x="32" y="42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6" y="30"/>
                    </a:lnTo>
                    <a:lnTo>
                      <a:pt x="3" y="28"/>
                    </a:lnTo>
                    <a:lnTo>
                      <a:pt x="1" y="24"/>
                    </a:lnTo>
                    <a:lnTo>
                      <a:pt x="0" y="19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3" y="9"/>
                    </a:lnTo>
                    <a:lnTo>
                      <a:pt x="7" y="4"/>
                    </a:lnTo>
                    <a:lnTo>
                      <a:pt x="12" y="1"/>
                    </a:lnTo>
                    <a:lnTo>
                      <a:pt x="17" y="0"/>
                    </a:lnTo>
                    <a:lnTo>
                      <a:pt x="20" y="0"/>
                    </a:lnTo>
                    <a:lnTo>
                      <a:pt x="20" y="0"/>
                    </a:lnTo>
                    <a:lnTo>
                      <a:pt x="24" y="0"/>
                    </a:lnTo>
                    <a:lnTo>
                      <a:pt x="29" y="2"/>
                    </a:lnTo>
                    <a:lnTo>
                      <a:pt x="29" y="2"/>
                    </a:lnTo>
                    <a:lnTo>
                      <a:pt x="42" y="8"/>
                    </a:lnTo>
                    <a:lnTo>
                      <a:pt x="57" y="13"/>
                    </a:lnTo>
                    <a:lnTo>
                      <a:pt x="86" y="24"/>
                    </a:lnTo>
                    <a:lnTo>
                      <a:pt x="117" y="31"/>
                    </a:lnTo>
                    <a:lnTo>
                      <a:pt x="147" y="37"/>
                    </a:lnTo>
                    <a:lnTo>
                      <a:pt x="178" y="41"/>
                    </a:lnTo>
                    <a:lnTo>
                      <a:pt x="209" y="45"/>
                    </a:lnTo>
                    <a:lnTo>
                      <a:pt x="270" y="50"/>
                    </a:lnTo>
                    <a:lnTo>
                      <a:pt x="273" y="50"/>
                    </a:lnTo>
                    <a:lnTo>
                      <a:pt x="273" y="50"/>
                    </a:lnTo>
                    <a:lnTo>
                      <a:pt x="315" y="55"/>
                    </a:lnTo>
                    <a:lnTo>
                      <a:pt x="356" y="60"/>
                    </a:lnTo>
                    <a:lnTo>
                      <a:pt x="356" y="60"/>
                    </a:lnTo>
                    <a:lnTo>
                      <a:pt x="409" y="66"/>
                    </a:lnTo>
                    <a:lnTo>
                      <a:pt x="436" y="68"/>
                    </a:lnTo>
                    <a:lnTo>
                      <a:pt x="463" y="70"/>
                    </a:lnTo>
                    <a:lnTo>
                      <a:pt x="463" y="70"/>
                    </a:lnTo>
                    <a:lnTo>
                      <a:pt x="489" y="71"/>
                    </a:lnTo>
                    <a:lnTo>
                      <a:pt x="517" y="71"/>
                    </a:lnTo>
                    <a:lnTo>
                      <a:pt x="517" y="71"/>
                    </a:lnTo>
                    <a:lnTo>
                      <a:pt x="557" y="71"/>
                    </a:lnTo>
                    <a:lnTo>
                      <a:pt x="596" y="69"/>
                    </a:lnTo>
                    <a:lnTo>
                      <a:pt x="675" y="64"/>
                    </a:lnTo>
                    <a:lnTo>
                      <a:pt x="693" y="63"/>
                    </a:lnTo>
                    <a:lnTo>
                      <a:pt x="693" y="63"/>
                    </a:lnTo>
                    <a:lnTo>
                      <a:pt x="714" y="62"/>
                    </a:lnTo>
                    <a:lnTo>
                      <a:pt x="714" y="62"/>
                    </a:lnTo>
                    <a:lnTo>
                      <a:pt x="738" y="61"/>
                    </a:lnTo>
                    <a:lnTo>
                      <a:pt x="760" y="59"/>
                    </a:lnTo>
                    <a:lnTo>
                      <a:pt x="784" y="55"/>
                    </a:lnTo>
                    <a:lnTo>
                      <a:pt x="795" y="51"/>
                    </a:lnTo>
                    <a:lnTo>
                      <a:pt x="807" y="48"/>
                    </a:lnTo>
                    <a:lnTo>
                      <a:pt x="807" y="48"/>
                    </a:lnTo>
                    <a:lnTo>
                      <a:pt x="818" y="44"/>
                    </a:lnTo>
                    <a:lnTo>
                      <a:pt x="831" y="42"/>
                    </a:lnTo>
                    <a:lnTo>
                      <a:pt x="854" y="38"/>
                    </a:lnTo>
                    <a:lnTo>
                      <a:pt x="854" y="38"/>
                    </a:lnTo>
                    <a:lnTo>
                      <a:pt x="874" y="34"/>
                    </a:lnTo>
                    <a:lnTo>
                      <a:pt x="894" y="30"/>
                    </a:lnTo>
                    <a:lnTo>
                      <a:pt x="895" y="30"/>
                    </a:lnTo>
                    <a:lnTo>
                      <a:pt x="896" y="29"/>
                    </a:lnTo>
                    <a:lnTo>
                      <a:pt x="896" y="29"/>
                    </a:lnTo>
                    <a:lnTo>
                      <a:pt x="899" y="27"/>
                    </a:lnTo>
                    <a:lnTo>
                      <a:pt x="902" y="26"/>
                    </a:lnTo>
                    <a:lnTo>
                      <a:pt x="908" y="25"/>
                    </a:lnTo>
                    <a:lnTo>
                      <a:pt x="915" y="25"/>
                    </a:lnTo>
                    <a:lnTo>
                      <a:pt x="915" y="25"/>
                    </a:lnTo>
                    <a:lnTo>
                      <a:pt x="919" y="25"/>
                    </a:lnTo>
                    <a:lnTo>
                      <a:pt x="923" y="26"/>
                    </a:lnTo>
                    <a:lnTo>
                      <a:pt x="927" y="27"/>
                    </a:lnTo>
                    <a:lnTo>
                      <a:pt x="929" y="29"/>
                    </a:lnTo>
                    <a:lnTo>
                      <a:pt x="931" y="33"/>
                    </a:lnTo>
                    <a:lnTo>
                      <a:pt x="933" y="37"/>
                    </a:lnTo>
                    <a:lnTo>
                      <a:pt x="933" y="37"/>
                    </a:lnTo>
                    <a:lnTo>
                      <a:pt x="933" y="43"/>
                    </a:lnTo>
                    <a:lnTo>
                      <a:pt x="931" y="49"/>
                    </a:lnTo>
                    <a:lnTo>
                      <a:pt x="929" y="53"/>
                    </a:lnTo>
                    <a:lnTo>
                      <a:pt x="926" y="56"/>
                    </a:lnTo>
                    <a:lnTo>
                      <a:pt x="923" y="58"/>
                    </a:lnTo>
                    <a:lnTo>
                      <a:pt x="919" y="60"/>
                    </a:lnTo>
                    <a:lnTo>
                      <a:pt x="919" y="60"/>
                    </a:lnTo>
                    <a:lnTo>
                      <a:pt x="900" y="67"/>
                    </a:lnTo>
                    <a:lnTo>
                      <a:pt x="879" y="73"/>
                    </a:lnTo>
                    <a:lnTo>
                      <a:pt x="858" y="77"/>
                    </a:lnTo>
                    <a:lnTo>
                      <a:pt x="838" y="81"/>
                    </a:lnTo>
                    <a:lnTo>
                      <a:pt x="794" y="88"/>
                    </a:lnTo>
                    <a:lnTo>
                      <a:pt x="752" y="93"/>
                    </a:lnTo>
                    <a:lnTo>
                      <a:pt x="752" y="93"/>
                    </a:lnTo>
                    <a:lnTo>
                      <a:pt x="718" y="96"/>
                    </a:lnTo>
                    <a:lnTo>
                      <a:pt x="684" y="100"/>
                    </a:lnTo>
                    <a:lnTo>
                      <a:pt x="684" y="100"/>
                    </a:lnTo>
                    <a:lnTo>
                      <a:pt x="663" y="103"/>
                    </a:lnTo>
                    <a:lnTo>
                      <a:pt x="644" y="104"/>
                    </a:lnTo>
                    <a:lnTo>
                      <a:pt x="602" y="104"/>
                    </a:lnTo>
                    <a:lnTo>
                      <a:pt x="602" y="104"/>
                    </a:lnTo>
                    <a:lnTo>
                      <a:pt x="559" y="105"/>
                    </a:lnTo>
                    <a:lnTo>
                      <a:pt x="559" y="105"/>
                    </a:lnTo>
                    <a:lnTo>
                      <a:pt x="533" y="107"/>
                    </a:lnTo>
                    <a:lnTo>
                      <a:pt x="533" y="107"/>
                    </a:lnTo>
                    <a:lnTo>
                      <a:pt x="510" y="108"/>
                    </a:lnTo>
                    <a:lnTo>
                      <a:pt x="488" y="109"/>
                    </a:lnTo>
                    <a:lnTo>
                      <a:pt x="488" y="109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3" name="chenying0907 410">
                <a:extLst>
                  <a:ext uri="{FF2B5EF4-FFF2-40B4-BE49-F238E27FC236}">
                    <a16:creationId xmlns:a16="http://schemas.microsoft.com/office/drawing/2014/main" id="{FF012FCB-6C73-4D30-89AF-E91F9E37A2C8}"/>
                  </a:ext>
                </a:extLst>
              </p:cNvPr>
              <p:cNvSpPr/>
              <p:nvPr/>
            </p:nvSpPr>
            <p:spPr bwMode="auto">
              <a:xfrm>
                <a:off x="5219701" y="3473450"/>
                <a:ext cx="684213" cy="31750"/>
              </a:xfrm>
              <a:custGeom>
                <a:avLst/>
                <a:gdLst/>
                <a:ahLst/>
                <a:cxnLst>
                  <a:cxn ang="0">
                    <a:pos x="1274" y="61"/>
                  </a:cxn>
                  <a:cxn ang="0">
                    <a:pos x="1271" y="61"/>
                  </a:cxn>
                  <a:cxn ang="0">
                    <a:pos x="1219" y="56"/>
                  </a:cxn>
                  <a:cxn ang="0">
                    <a:pos x="1171" y="55"/>
                  </a:cxn>
                  <a:cxn ang="0">
                    <a:pos x="1140" y="55"/>
                  </a:cxn>
                  <a:cxn ang="0">
                    <a:pos x="1109" y="55"/>
                  </a:cxn>
                  <a:cxn ang="0">
                    <a:pos x="1071" y="54"/>
                  </a:cxn>
                  <a:cxn ang="0">
                    <a:pos x="1034" y="52"/>
                  </a:cxn>
                  <a:cxn ang="0">
                    <a:pos x="960" y="49"/>
                  </a:cxn>
                  <a:cxn ang="0">
                    <a:pos x="889" y="48"/>
                  </a:cxn>
                  <a:cxn ang="0">
                    <a:pos x="820" y="46"/>
                  </a:cxn>
                  <a:cxn ang="0">
                    <a:pos x="681" y="43"/>
                  </a:cxn>
                  <a:cxn ang="0">
                    <a:pos x="570" y="43"/>
                  </a:cxn>
                  <a:cxn ang="0">
                    <a:pos x="460" y="42"/>
                  </a:cxn>
                  <a:cxn ang="0">
                    <a:pos x="393" y="43"/>
                  </a:cxn>
                  <a:cxn ang="0">
                    <a:pos x="333" y="43"/>
                  </a:cxn>
                  <a:cxn ang="0">
                    <a:pos x="289" y="45"/>
                  </a:cxn>
                  <a:cxn ang="0">
                    <a:pos x="212" y="46"/>
                  </a:cxn>
                  <a:cxn ang="0">
                    <a:pos x="164" y="45"/>
                  </a:cxn>
                  <a:cxn ang="0">
                    <a:pos x="111" y="42"/>
                  </a:cxn>
                  <a:cxn ang="0">
                    <a:pos x="64" y="38"/>
                  </a:cxn>
                  <a:cxn ang="0">
                    <a:pos x="18" y="36"/>
                  </a:cxn>
                  <a:cxn ang="0">
                    <a:pos x="13" y="36"/>
                  </a:cxn>
                  <a:cxn ang="0">
                    <a:pos x="7" y="33"/>
                  </a:cxn>
                  <a:cxn ang="0">
                    <a:pos x="3" y="28"/>
                  </a:cxn>
                  <a:cxn ang="0">
                    <a:pos x="0" y="18"/>
                  </a:cxn>
                  <a:cxn ang="0">
                    <a:pos x="1" y="12"/>
                  </a:cxn>
                  <a:cxn ang="0">
                    <a:pos x="4" y="7"/>
                  </a:cxn>
                  <a:cxn ang="0">
                    <a:pos x="10" y="2"/>
                  </a:cxn>
                  <a:cxn ang="0">
                    <a:pos x="18" y="0"/>
                  </a:cxn>
                  <a:cxn ang="0">
                    <a:pos x="40" y="0"/>
                  </a:cxn>
                  <a:cxn ang="0">
                    <a:pos x="107" y="4"/>
                  </a:cxn>
                  <a:cxn ang="0">
                    <a:pos x="152" y="8"/>
                  </a:cxn>
                  <a:cxn ang="0">
                    <a:pos x="197" y="10"/>
                  </a:cxn>
                  <a:cxn ang="0">
                    <a:pos x="200" y="10"/>
                  </a:cxn>
                  <a:cxn ang="0">
                    <a:pos x="283" y="9"/>
                  </a:cxn>
                  <a:cxn ang="0">
                    <a:pos x="324" y="8"/>
                  </a:cxn>
                  <a:cxn ang="0">
                    <a:pos x="715" y="7"/>
                  </a:cxn>
                  <a:cxn ang="0">
                    <a:pos x="750" y="8"/>
                  </a:cxn>
                  <a:cxn ang="0">
                    <a:pos x="784" y="10"/>
                  </a:cxn>
                  <a:cxn ang="0">
                    <a:pos x="855" y="13"/>
                  </a:cxn>
                  <a:cxn ang="0">
                    <a:pos x="894" y="13"/>
                  </a:cxn>
                  <a:cxn ang="0">
                    <a:pos x="932" y="12"/>
                  </a:cxn>
                  <a:cxn ang="0">
                    <a:pos x="963" y="13"/>
                  </a:cxn>
                  <a:cxn ang="0">
                    <a:pos x="989" y="15"/>
                  </a:cxn>
                  <a:cxn ang="0">
                    <a:pos x="1043" y="19"/>
                  </a:cxn>
                  <a:cxn ang="0">
                    <a:pos x="1096" y="19"/>
                  </a:cxn>
                  <a:cxn ang="0">
                    <a:pos x="1125" y="19"/>
                  </a:cxn>
                  <a:cxn ang="0">
                    <a:pos x="1154" y="19"/>
                  </a:cxn>
                  <a:cxn ang="0">
                    <a:pos x="1217" y="20"/>
                  </a:cxn>
                  <a:cxn ang="0">
                    <a:pos x="1281" y="26"/>
                  </a:cxn>
                  <a:cxn ang="0">
                    <a:pos x="1285" y="27"/>
                  </a:cxn>
                  <a:cxn ang="0">
                    <a:pos x="1290" y="31"/>
                  </a:cxn>
                  <a:cxn ang="0">
                    <a:pos x="1293" y="38"/>
                  </a:cxn>
                  <a:cxn ang="0">
                    <a:pos x="1293" y="42"/>
                  </a:cxn>
                  <a:cxn ang="0">
                    <a:pos x="1290" y="52"/>
                  </a:cxn>
                  <a:cxn ang="0">
                    <a:pos x="1285" y="57"/>
                  </a:cxn>
                  <a:cxn ang="0">
                    <a:pos x="1278" y="61"/>
                  </a:cxn>
                  <a:cxn ang="0">
                    <a:pos x="1274" y="61"/>
                  </a:cxn>
                  <a:cxn ang="0">
                    <a:pos x="1274" y="61"/>
                  </a:cxn>
                </a:cxnLst>
                <a:rect l="0" t="0" r="r" b="b"/>
                <a:pathLst>
                  <a:path w="1293" h="61">
                    <a:moveTo>
                      <a:pt x="1274" y="61"/>
                    </a:moveTo>
                    <a:lnTo>
                      <a:pt x="1274" y="61"/>
                    </a:lnTo>
                    <a:lnTo>
                      <a:pt x="1271" y="61"/>
                    </a:lnTo>
                    <a:lnTo>
                      <a:pt x="1271" y="61"/>
                    </a:lnTo>
                    <a:lnTo>
                      <a:pt x="1245" y="58"/>
                    </a:lnTo>
                    <a:lnTo>
                      <a:pt x="1219" y="56"/>
                    </a:lnTo>
                    <a:lnTo>
                      <a:pt x="1194" y="55"/>
                    </a:lnTo>
                    <a:lnTo>
                      <a:pt x="1171" y="55"/>
                    </a:lnTo>
                    <a:lnTo>
                      <a:pt x="1171" y="55"/>
                    </a:lnTo>
                    <a:lnTo>
                      <a:pt x="1140" y="55"/>
                    </a:lnTo>
                    <a:lnTo>
                      <a:pt x="1140" y="55"/>
                    </a:lnTo>
                    <a:lnTo>
                      <a:pt x="1109" y="55"/>
                    </a:lnTo>
                    <a:lnTo>
                      <a:pt x="1109" y="55"/>
                    </a:lnTo>
                    <a:lnTo>
                      <a:pt x="1071" y="54"/>
                    </a:lnTo>
                    <a:lnTo>
                      <a:pt x="1034" y="52"/>
                    </a:lnTo>
                    <a:lnTo>
                      <a:pt x="1034" y="52"/>
                    </a:lnTo>
                    <a:lnTo>
                      <a:pt x="997" y="50"/>
                    </a:lnTo>
                    <a:lnTo>
                      <a:pt x="960" y="49"/>
                    </a:lnTo>
                    <a:lnTo>
                      <a:pt x="960" y="49"/>
                    </a:lnTo>
                    <a:lnTo>
                      <a:pt x="889" y="48"/>
                    </a:lnTo>
                    <a:lnTo>
                      <a:pt x="820" y="46"/>
                    </a:lnTo>
                    <a:lnTo>
                      <a:pt x="820" y="46"/>
                    </a:lnTo>
                    <a:lnTo>
                      <a:pt x="751" y="44"/>
                    </a:lnTo>
                    <a:lnTo>
                      <a:pt x="681" y="43"/>
                    </a:lnTo>
                    <a:lnTo>
                      <a:pt x="681" y="43"/>
                    </a:lnTo>
                    <a:lnTo>
                      <a:pt x="570" y="43"/>
                    </a:lnTo>
                    <a:lnTo>
                      <a:pt x="570" y="43"/>
                    </a:lnTo>
                    <a:lnTo>
                      <a:pt x="460" y="42"/>
                    </a:lnTo>
                    <a:lnTo>
                      <a:pt x="460" y="42"/>
                    </a:lnTo>
                    <a:lnTo>
                      <a:pt x="393" y="43"/>
                    </a:lnTo>
                    <a:lnTo>
                      <a:pt x="333" y="43"/>
                    </a:lnTo>
                    <a:lnTo>
                      <a:pt x="333" y="43"/>
                    </a:lnTo>
                    <a:lnTo>
                      <a:pt x="289" y="45"/>
                    </a:lnTo>
                    <a:lnTo>
                      <a:pt x="289" y="45"/>
                    </a:lnTo>
                    <a:lnTo>
                      <a:pt x="251" y="46"/>
                    </a:lnTo>
                    <a:lnTo>
                      <a:pt x="212" y="46"/>
                    </a:lnTo>
                    <a:lnTo>
                      <a:pt x="212" y="46"/>
                    </a:lnTo>
                    <a:lnTo>
                      <a:pt x="164" y="45"/>
                    </a:lnTo>
                    <a:lnTo>
                      <a:pt x="164" y="45"/>
                    </a:lnTo>
                    <a:lnTo>
                      <a:pt x="111" y="42"/>
                    </a:lnTo>
                    <a:lnTo>
                      <a:pt x="111" y="42"/>
                    </a:lnTo>
                    <a:lnTo>
                      <a:pt x="64" y="38"/>
                    </a:lnTo>
                    <a:lnTo>
                      <a:pt x="41" y="36"/>
                    </a:lnTo>
                    <a:lnTo>
                      <a:pt x="18" y="36"/>
                    </a:lnTo>
                    <a:lnTo>
                      <a:pt x="18" y="36"/>
                    </a:lnTo>
                    <a:lnTo>
                      <a:pt x="13" y="36"/>
                    </a:lnTo>
                    <a:lnTo>
                      <a:pt x="10" y="34"/>
                    </a:lnTo>
                    <a:lnTo>
                      <a:pt x="7" y="33"/>
                    </a:lnTo>
                    <a:lnTo>
                      <a:pt x="4" y="30"/>
                    </a:lnTo>
                    <a:lnTo>
                      <a:pt x="3" y="28"/>
                    </a:lnTo>
                    <a:lnTo>
                      <a:pt x="1" y="25"/>
                    </a:lnTo>
                    <a:lnTo>
                      <a:pt x="0" y="18"/>
                    </a:lnTo>
                    <a:lnTo>
                      <a:pt x="0" y="18"/>
                    </a:lnTo>
                    <a:lnTo>
                      <a:pt x="1" y="12"/>
                    </a:lnTo>
                    <a:lnTo>
                      <a:pt x="3" y="9"/>
                    </a:lnTo>
                    <a:lnTo>
                      <a:pt x="4" y="7"/>
                    </a:lnTo>
                    <a:lnTo>
                      <a:pt x="7" y="3"/>
                    </a:lnTo>
                    <a:lnTo>
                      <a:pt x="10" y="2"/>
                    </a:lnTo>
                    <a:lnTo>
                      <a:pt x="13" y="0"/>
                    </a:lnTo>
                    <a:lnTo>
                      <a:pt x="18" y="0"/>
                    </a:lnTo>
                    <a:lnTo>
                      <a:pt x="18" y="0"/>
                    </a:lnTo>
                    <a:lnTo>
                      <a:pt x="40" y="0"/>
                    </a:lnTo>
                    <a:lnTo>
                      <a:pt x="63" y="1"/>
                    </a:lnTo>
                    <a:lnTo>
                      <a:pt x="107" y="4"/>
                    </a:lnTo>
                    <a:lnTo>
                      <a:pt x="107" y="4"/>
                    </a:lnTo>
                    <a:lnTo>
                      <a:pt x="152" y="8"/>
                    </a:lnTo>
                    <a:lnTo>
                      <a:pt x="175" y="9"/>
                    </a:lnTo>
                    <a:lnTo>
                      <a:pt x="197" y="10"/>
                    </a:lnTo>
                    <a:lnTo>
                      <a:pt x="200" y="10"/>
                    </a:lnTo>
                    <a:lnTo>
                      <a:pt x="200" y="10"/>
                    </a:lnTo>
                    <a:lnTo>
                      <a:pt x="242" y="9"/>
                    </a:lnTo>
                    <a:lnTo>
                      <a:pt x="283" y="9"/>
                    </a:lnTo>
                    <a:lnTo>
                      <a:pt x="283" y="9"/>
                    </a:lnTo>
                    <a:lnTo>
                      <a:pt x="324" y="8"/>
                    </a:lnTo>
                    <a:lnTo>
                      <a:pt x="366" y="7"/>
                    </a:lnTo>
                    <a:lnTo>
                      <a:pt x="715" y="7"/>
                    </a:lnTo>
                    <a:lnTo>
                      <a:pt x="715" y="7"/>
                    </a:lnTo>
                    <a:lnTo>
                      <a:pt x="750" y="8"/>
                    </a:lnTo>
                    <a:lnTo>
                      <a:pt x="784" y="10"/>
                    </a:lnTo>
                    <a:lnTo>
                      <a:pt x="784" y="10"/>
                    </a:lnTo>
                    <a:lnTo>
                      <a:pt x="819" y="12"/>
                    </a:lnTo>
                    <a:lnTo>
                      <a:pt x="855" y="13"/>
                    </a:lnTo>
                    <a:lnTo>
                      <a:pt x="855" y="13"/>
                    </a:lnTo>
                    <a:lnTo>
                      <a:pt x="894" y="13"/>
                    </a:lnTo>
                    <a:lnTo>
                      <a:pt x="894" y="13"/>
                    </a:lnTo>
                    <a:lnTo>
                      <a:pt x="932" y="12"/>
                    </a:lnTo>
                    <a:lnTo>
                      <a:pt x="932" y="12"/>
                    </a:lnTo>
                    <a:lnTo>
                      <a:pt x="963" y="13"/>
                    </a:lnTo>
                    <a:lnTo>
                      <a:pt x="989" y="15"/>
                    </a:lnTo>
                    <a:lnTo>
                      <a:pt x="989" y="15"/>
                    </a:lnTo>
                    <a:lnTo>
                      <a:pt x="1016" y="17"/>
                    </a:lnTo>
                    <a:lnTo>
                      <a:pt x="1043" y="19"/>
                    </a:lnTo>
                    <a:lnTo>
                      <a:pt x="1096" y="19"/>
                    </a:lnTo>
                    <a:lnTo>
                      <a:pt x="1096" y="19"/>
                    </a:lnTo>
                    <a:lnTo>
                      <a:pt x="1125" y="19"/>
                    </a:lnTo>
                    <a:lnTo>
                      <a:pt x="1125" y="19"/>
                    </a:lnTo>
                    <a:lnTo>
                      <a:pt x="1154" y="19"/>
                    </a:lnTo>
                    <a:lnTo>
                      <a:pt x="1154" y="19"/>
                    </a:lnTo>
                    <a:lnTo>
                      <a:pt x="1185" y="19"/>
                    </a:lnTo>
                    <a:lnTo>
                      <a:pt x="1217" y="20"/>
                    </a:lnTo>
                    <a:lnTo>
                      <a:pt x="1249" y="23"/>
                    </a:lnTo>
                    <a:lnTo>
                      <a:pt x="1281" y="26"/>
                    </a:lnTo>
                    <a:lnTo>
                      <a:pt x="1281" y="26"/>
                    </a:lnTo>
                    <a:lnTo>
                      <a:pt x="1285" y="27"/>
                    </a:lnTo>
                    <a:lnTo>
                      <a:pt x="1288" y="29"/>
                    </a:lnTo>
                    <a:lnTo>
                      <a:pt x="1290" y="31"/>
                    </a:lnTo>
                    <a:lnTo>
                      <a:pt x="1292" y="33"/>
                    </a:lnTo>
                    <a:lnTo>
                      <a:pt x="1293" y="38"/>
                    </a:lnTo>
                    <a:lnTo>
                      <a:pt x="1293" y="42"/>
                    </a:lnTo>
                    <a:lnTo>
                      <a:pt x="1293" y="42"/>
                    </a:lnTo>
                    <a:lnTo>
                      <a:pt x="1291" y="49"/>
                    </a:lnTo>
                    <a:lnTo>
                      <a:pt x="1290" y="52"/>
                    </a:lnTo>
                    <a:lnTo>
                      <a:pt x="1287" y="55"/>
                    </a:lnTo>
                    <a:lnTo>
                      <a:pt x="1285" y="57"/>
                    </a:lnTo>
                    <a:lnTo>
                      <a:pt x="1281" y="59"/>
                    </a:lnTo>
                    <a:lnTo>
                      <a:pt x="1278" y="61"/>
                    </a:lnTo>
                    <a:lnTo>
                      <a:pt x="1274" y="61"/>
                    </a:lnTo>
                    <a:lnTo>
                      <a:pt x="1274" y="61"/>
                    </a:lnTo>
                    <a:lnTo>
                      <a:pt x="1274" y="61"/>
                    </a:lnTo>
                    <a:lnTo>
                      <a:pt x="1274" y="6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4" name="chenying0907 411">
                <a:extLst>
                  <a:ext uri="{FF2B5EF4-FFF2-40B4-BE49-F238E27FC236}">
                    <a16:creationId xmlns:a16="http://schemas.microsoft.com/office/drawing/2014/main" id="{387C046E-F2B1-40B2-BA03-E2CCF73D8078}"/>
                  </a:ext>
                </a:extLst>
              </p:cNvPr>
              <p:cNvSpPr/>
              <p:nvPr/>
            </p:nvSpPr>
            <p:spPr bwMode="auto">
              <a:xfrm>
                <a:off x="5334001" y="3676650"/>
                <a:ext cx="481013" cy="55563"/>
              </a:xfrm>
              <a:custGeom>
                <a:avLst/>
                <a:gdLst/>
                <a:ahLst/>
                <a:cxnLst>
                  <a:cxn ang="0">
                    <a:pos x="888" y="105"/>
                  </a:cxn>
                  <a:cxn ang="0">
                    <a:pos x="879" y="103"/>
                  </a:cxn>
                  <a:cxn ang="0">
                    <a:pos x="854" y="92"/>
                  </a:cxn>
                  <a:cxn ang="0">
                    <a:pos x="799" y="74"/>
                  </a:cxn>
                  <a:cxn ang="0">
                    <a:pos x="743" y="62"/>
                  </a:cxn>
                  <a:cxn ang="0">
                    <a:pos x="658" y="48"/>
                  </a:cxn>
                  <a:cxn ang="0">
                    <a:pos x="652" y="47"/>
                  </a:cxn>
                  <a:cxn ang="0">
                    <a:pos x="592" y="41"/>
                  </a:cxn>
                  <a:cxn ang="0">
                    <a:pos x="533" y="38"/>
                  </a:cxn>
                  <a:cxn ang="0">
                    <a:pos x="415" y="36"/>
                  </a:cxn>
                  <a:cxn ang="0">
                    <a:pos x="389" y="37"/>
                  </a:cxn>
                  <a:cxn ang="0">
                    <a:pos x="341" y="40"/>
                  </a:cxn>
                  <a:cxn ang="0">
                    <a:pos x="267" y="48"/>
                  </a:cxn>
                  <a:cxn ang="0">
                    <a:pos x="198" y="58"/>
                  </a:cxn>
                  <a:cxn ang="0">
                    <a:pos x="167" y="63"/>
                  </a:cxn>
                  <a:cxn ang="0">
                    <a:pos x="128" y="69"/>
                  </a:cxn>
                  <a:cxn ang="0">
                    <a:pos x="90" y="77"/>
                  </a:cxn>
                  <a:cxn ang="0">
                    <a:pos x="71" y="82"/>
                  </a:cxn>
                  <a:cxn ang="0">
                    <a:pos x="35" y="91"/>
                  </a:cxn>
                  <a:cxn ang="0">
                    <a:pos x="16" y="93"/>
                  </a:cxn>
                  <a:cxn ang="0">
                    <a:pos x="14" y="93"/>
                  </a:cxn>
                  <a:cxn ang="0">
                    <a:pos x="7" y="92"/>
                  </a:cxn>
                  <a:cxn ang="0">
                    <a:pos x="3" y="88"/>
                  </a:cxn>
                  <a:cxn ang="0">
                    <a:pos x="0" y="77"/>
                  </a:cxn>
                  <a:cxn ang="0">
                    <a:pos x="0" y="71"/>
                  </a:cxn>
                  <a:cxn ang="0">
                    <a:pos x="3" y="64"/>
                  </a:cxn>
                  <a:cxn ang="0">
                    <a:pos x="9" y="60"/>
                  </a:cxn>
                  <a:cxn ang="0">
                    <a:pos x="16" y="56"/>
                  </a:cxn>
                  <a:cxn ang="0">
                    <a:pos x="35" y="54"/>
                  </a:cxn>
                  <a:cxn ang="0">
                    <a:pos x="89" y="43"/>
                  </a:cxn>
                  <a:cxn ang="0">
                    <a:pos x="115" y="37"/>
                  </a:cxn>
                  <a:cxn ang="0">
                    <a:pos x="141" y="32"/>
                  </a:cxn>
                  <a:cxn ang="0">
                    <a:pos x="250" y="13"/>
                  </a:cxn>
                  <a:cxn ang="0">
                    <a:pos x="279" y="9"/>
                  </a:cxn>
                  <a:cxn ang="0">
                    <a:pos x="336" y="4"/>
                  </a:cxn>
                  <a:cxn ang="0">
                    <a:pos x="419" y="1"/>
                  </a:cxn>
                  <a:cxn ang="0">
                    <a:pos x="472" y="0"/>
                  </a:cxn>
                  <a:cxn ang="0">
                    <a:pos x="569" y="3"/>
                  </a:cxn>
                  <a:cxn ang="0">
                    <a:pos x="651" y="9"/>
                  </a:cxn>
                  <a:cxn ang="0">
                    <a:pos x="707" y="16"/>
                  </a:cxn>
                  <a:cxn ang="0">
                    <a:pos x="763" y="26"/>
                  </a:cxn>
                  <a:cxn ang="0">
                    <a:pos x="819" y="42"/>
                  </a:cxn>
                  <a:cxn ang="0">
                    <a:pos x="873" y="61"/>
                  </a:cxn>
                  <a:cxn ang="0">
                    <a:pos x="899" y="72"/>
                  </a:cxn>
                  <a:cxn ang="0">
                    <a:pos x="904" y="76"/>
                  </a:cxn>
                  <a:cxn ang="0">
                    <a:pos x="908" y="85"/>
                  </a:cxn>
                  <a:cxn ang="0">
                    <a:pos x="907" y="88"/>
                  </a:cxn>
                  <a:cxn ang="0">
                    <a:pos x="901" y="100"/>
                  </a:cxn>
                  <a:cxn ang="0">
                    <a:pos x="891" y="105"/>
                  </a:cxn>
                  <a:cxn ang="0">
                    <a:pos x="888" y="105"/>
                  </a:cxn>
                </a:cxnLst>
                <a:rect l="0" t="0" r="r" b="b"/>
                <a:pathLst>
                  <a:path w="908" h="105">
                    <a:moveTo>
                      <a:pt x="888" y="105"/>
                    </a:moveTo>
                    <a:lnTo>
                      <a:pt x="888" y="105"/>
                    </a:lnTo>
                    <a:lnTo>
                      <a:pt x="884" y="104"/>
                    </a:lnTo>
                    <a:lnTo>
                      <a:pt x="879" y="103"/>
                    </a:lnTo>
                    <a:lnTo>
                      <a:pt x="879" y="103"/>
                    </a:lnTo>
                    <a:lnTo>
                      <a:pt x="854" y="92"/>
                    </a:lnTo>
                    <a:lnTo>
                      <a:pt x="827" y="82"/>
                    </a:lnTo>
                    <a:lnTo>
                      <a:pt x="799" y="74"/>
                    </a:lnTo>
                    <a:lnTo>
                      <a:pt x="770" y="68"/>
                    </a:lnTo>
                    <a:lnTo>
                      <a:pt x="743" y="62"/>
                    </a:lnTo>
                    <a:lnTo>
                      <a:pt x="714" y="56"/>
                    </a:lnTo>
                    <a:lnTo>
                      <a:pt x="658" y="48"/>
                    </a:lnTo>
                    <a:lnTo>
                      <a:pt x="652" y="47"/>
                    </a:lnTo>
                    <a:lnTo>
                      <a:pt x="652" y="47"/>
                    </a:lnTo>
                    <a:lnTo>
                      <a:pt x="622" y="44"/>
                    </a:lnTo>
                    <a:lnTo>
                      <a:pt x="592" y="41"/>
                    </a:lnTo>
                    <a:lnTo>
                      <a:pt x="563" y="39"/>
                    </a:lnTo>
                    <a:lnTo>
                      <a:pt x="533" y="38"/>
                    </a:lnTo>
                    <a:lnTo>
                      <a:pt x="473" y="36"/>
                    </a:lnTo>
                    <a:lnTo>
                      <a:pt x="415" y="36"/>
                    </a:lnTo>
                    <a:lnTo>
                      <a:pt x="415" y="36"/>
                    </a:lnTo>
                    <a:lnTo>
                      <a:pt x="389" y="37"/>
                    </a:lnTo>
                    <a:lnTo>
                      <a:pt x="366" y="38"/>
                    </a:lnTo>
                    <a:lnTo>
                      <a:pt x="341" y="40"/>
                    </a:lnTo>
                    <a:lnTo>
                      <a:pt x="316" y="42"/>
                    </a:lnTo>
                    <a:lnTo>
                      <a:pt x="267" y="48"/>
                    </a:lnTo>
                    <a:lnTo>
                      <a:pt x="219" y="55"/>
                    </a:lnTo>
                    <a:lnTo>
                      <a:pt x="198" y="58"/>
                    </a:lnTo>
                    <a:lnTo>
                      <a:pt x="198" y="58"/>
                    </a:lnTo>
                    <a:lnTo>
                      <a:pt x="167" y="63"/>
                    </a:lnTo>
                    <a:lnTo>
                      <a:pt x="167" y="63"/>
                    </a:lnTo>
                    <a:lnTo>
                      <a:pt x="128" y="69"/>
                    </a:lnTo>
                    <a:lnTo>
                      <a:pt x="109" y="72"/>
                    </a:lnTo>
                    <a:lnTo>
                      <a:pt x="90" y="77"/>
                    </a:lnTo>
                    <a:lnTo>
                      <a:pt x="90" y="77"/>
                    </a:lnTo>
                    <a:lnTo>
                      <a:pt x="71" y="82"/>
                    </a:lnTo>
                    <a:lnTo>
                      <a:pt x="53" y="87"/>
                    </a:lnTo>
                    <a:lnTo>
                      <a:pt x="35" y="91"/>
                    </a:lnTo>
                    <a:lnTo>
                      <a:pt x="16" y="93"/>
                    </a:lnTo>
                    <a:lnTo>
                      <a:pt x="16" y="93"/>
                    </a:lnTo>
                    <a:lnTo>
                      <a:pt x="14" y="93"/>
                    </a:lnTo>
                    <a:lnTo>
                      <a:pt x="14" y="93"/>
                    </a:lnTo>
                    <a:lnTo>
                      <a:pt x="10" y="93"/>
                    </a:lnTo>
                    <a:lnTo>
                      <a:pt x="7" y="92"/>
                    </a:lnTo>
                    <a:lnTo>
                      <a:pt x="5" y="91"/>
                    </a:lnTo>
                    <a:lnTo>
                      <a:pt x="3" y="88"/>
                    </a:lnTo>
                    <a:lnTo>
                      <a:pt x="0" y="83"/>
                    </a:lnTo>
                    <a:lnTo>
                      <a:pt x="0" y="77"/>
                    </a:lnTo>
                    <a:lnTo>
                      <a:pt x="0" y="77"/>
                    </a:lnTo>
                    <a:lnTo>
                      <a:pt x="0" y="71"/>
                    </a:lnTo>
                    <a:lnTo>
                      <a:pt x="2" y="67"/>
                    </a:lnTo>
                    <a:lnTo>
                      <a:pt x="3" y="64"/>
                    </a:lnTo>
                    <a:lnTo>
                      <a:pt x="6" y="62"/>
                    </a:lnTo>
                    <a:lnTo>
                      <a:pt x="9" y="60"/>
                    </a:lnTo>
                    <a:lnTo>
                      <a:pt x="12" y="57"/>
                    </a:lnTo>
                    <a:lnTo>
                      <a:pt x="16" y="56"/>
                    </a:lnTo>
                    <a:lnTo>
                      <a:pt x="16" y="56"/>
                    </a:lnTo>
                    <a:lnTo>
                      <a:pt x="35" y="54"/>
                    </a:lnTo>
                    <a:lnTo>
                      <a:pt x="54" y="51"/>
                    </a:lnTo>
                    <a:lnTo>
                      <a:pt x="89" y="43"/>
                    </a:lnTo>
                    <a:lnTo>
                      <a:pt x="89" y="43"/>
                    </a:lnTo>
                    <a:lnTo>
                      <a:pt x="115" y="37"/>
                    </a:lnTo>
                    <a:lnTo>
                      <a:pt x="141" y="32"/>
                    </a:lnTo>
                    <a:lnTo>
                      <a:pt x="141" y="32"/>
                    </a:lnTo>
                    <a:lnTo>
                      <a:pt x="195" y="23"/>
                    </a:lnTo>
                    <a:lnTo>
                      <a:pt x="250" y="13"/>
                    </a:lnTo>
                    <a:lnTo>
                      <a:pt x="250" y="13"/>
                    </a:lnTo>
                    <a:lnTo>
                      <a:pt x="279" y="9"/>
                    </a:lnTo>
                    <a:lnTo>
                      <a:pt x="308" y="6"/>
                    </a:lnTo>
                    <a:lnTo>
                      <a:pt x="336" y="4"/>
                    </a:lnTo>
                    <a:lnTo>
                      <a:pt x="363" y="2"/>
                    </a:lnTo>
                    <a:lnTo>
                      <a:pt x="419" y="1"/>
                    </a:lnTo>
                    <a:lnTo>
                      <a:pt x="472" y="0"/>
                    </a:lnTo>
                    <a:lnTo>
                      <a:pt x="472" y="0"/>
                    </a:lnTo>
                    <a:lnTo>
                      <a:pt x="518" y="1"/>
                    </a:lnTo>
                    <a:lnTo>
                      <a:pt x="569" y="3"/>
                    </a:lnTo>
                    <a:lnTo>
                      <a:pt x="624" y="6"/>
                    </a:lnTo>
                    <a:lnTo>
                      <a:pt x="651" y="9"/>
                    </a:lnTo>
                    <a:lnTo>
                      <a:pt x="680" y="12"/>
                    </a:lnTo>
                    <a:lnTo>
                      <a:pt x="707" y="16"/>
                    </a:lnTo>
                    <a:lnTo>
                      <a:pt x="735" y="21"/>
                    </a:lnTo>
                    <a:lnTo>
                      <a:pt x="763" y="26"/>
                    </a:lnTo>
                    <a:lnTo>
                      <a:pt x="792" y="34"/>
                    </a:lnTo>
                    <a:lnTo>
                      <a:pt x="819" y="42"/>
                    </a:lnTo>
                    <a:lnTo>
                      <a:pt x="846" y="50"/>
                    </a:lnTo>
                    <a:lnTo>
                      <a:pt x="873" y="61"/>
                    </a:lnTo>
                    <a:lnTo>
                      <a:pt x="899" y="72"/>
                    </a:lnTo>
                    <a:lnTo>
                      <a:pt x="899" y="72"/>
                    </a:lnTo>
                    <a:lnTo>
                      <a:pt x="902" y="74"/>
                    </a:lnTo>
                    <a:lnTo>
                      <a:pt x="904" y="76"/>
                    </a:lnTo>
                    <a:lnTo>
                      <a:pt x="907" y="81"/>
                    </a:lnTo>
                    <a:lnTo>
                      <a:pt x="908" y="85"/>
                    </a:lnTo>
                    <a:lnTo>
                      <a:pt x="907" y="88"/>
                    </a:lnTo>
                    <a:lnTo>
                      <a:pt x="907" y="88"/>
                    </a:lnTo>
                    <a:lnTo>
                      <a:pt x="905" y="95"/>
                    </a:lnTo>
                    <a:lnTo>
                      <a:pt x="901" y="100"/>
                    </a:lnTo>
                    <a:lnTo>
                      <a:pt x="894" y="104"/>
                    </a:lnTo>
                    <a:lnTo>
                      <a:pt x="891" y="105"/>
                    </a:lnTo>
                    <a:lnTo>
                      <a:pt x="888" y="105"/>
                    </a:lnTo>
                    <a:lnTo>
                      <a:pt x="888" y="105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5" name="chenying0907 412">
                <a:extLst>
                  <a:ext uri="{FF2B5EF4-FFF2-40B4-BE49-F238E27FC236}">
                    <a16:creationId xmlns:a16="http://schemas.microsoft.com/office/drawing/2014/main" id="{00544902-F831-434E-B562-A26E75E6BAAF}"/>
                  </a:ext>
                </a:extLst>
              </p:cNvPr>
              <p:cNvSpPr/>
              <p:nvPr/>
            </p:nvSpPr>
            <p:spPr bwMode="auto">
              <a:xfrm>
                <a:off x="5305426" y="3159125"/>
                <a:ext cx="180975" cy="641350"/>
              </a:xfrm>
              <a:custGeom>
                <a:avLst/>
                <a:gdLst/>
                <a:ahLst/>
                <a:cxnLst>
                  <a:cxn ang="0">
                    <a:pos x="244" y="1210"/>
                  </a:cxn>
                  <a:cxn ang="0">
                    <a:pos x="223" y="1198"/>
                  </a:cxn>
                  <a:cxn ang="0">
                    <a:pos x="196" y="1170"/>
                  </a:cxn>
                  <a:cxn ang="0">
                    <a:pos x="153" y="1107"/>
                  </a:cxn>
                  <a:cxn ang="0">
                    <a:pos x="87" y="998"/>
                  </a:cxn>
                  <a:cxn ang="0">
                    <a:pos x="60" y="953"/>
                  </a:cxn>
                  <a:cxn ang="0">
                    <a:pos x="54" y="927"/>
                  </a:cxn>
                  <a:cxn ang="0">
                    <a:pos x="30" y="874"/>
                  </a:cxn>
                  <a:cxn ang="0">
                    <a:pos x="17" y="839"/>
                  </a:cxn>
                  <a:cxn ang="0">
                    <a:pos x="6" y="782"/>
                  </a:cxn>
                  <a:cxn ang="0">
                    <a:pos x="2" y="708"/>
                  </a:cxn>
                  <a:cxn ang="0">
                    <a:pos x="2" y="665"/>
                  </a:cxn>
                  <a:cxn ang="0">
                    <a:pos x="0" y="599"/>
                  </a:cxn>
                  <a:cxn ang="0">
                    <a:pos x="4" y="530"/>
                  </a:cxn>
                  <a:cxn ang="0">
                    <a:pos x="20" y="388"/>
                  </a:cxn>
                  <a:cxn ang="0">
                    <a:pos x="30" y="310"/>
                  </a:cxn>
                  <a:cxn ang="0">
                    <a:pos x="57" y="241"/>
                  </a:cxn>
                  <a:cxn ang="0">
                    <a:pos x="93" y="191"/>
                  </a:cxn>
                  <a:cxn ang="0">
                    <a:pos x="164" y="118"/>
                  </a:cxn>
                  <a:cxn ang="0">
                    <a:pos x="234" y="64"/>
                  </a:cxn>
                  <a:cxn ang="0">
                    <a:pos x="279" y="30"/>
                  </a:cxn>
                  <a:cxn ang="0">
                    <a:pos x="300" y="12"/>
                  </a:cxn>
                  <a:cxn ang="0">
                    <a:pos x="310" y="7"/>
                  </a:cxn>
                  <a:cxn ang="0">
                    <a:pos x="325" y="0"/>
                  </a:cxn>
                  <a:cxn ang="0">
                    <a:pos x="337" y="5"/>
                  </a:cxn>
                  <a:cxn ang="0">
                    <a:pos x="342" y="18"/>
                  </a:cxn>
                  <a:cxn ang="0">
                    <a:pos x="341" y="30"/>
                  </a:cxn>
                  <a:cxn ang="0">
                    <a:pos x="335" y="39"/>
                  </a:cxn>
                  <a:cxn ang="0">
                    <a:pos x="325" y="42"/>
                  </a:cxn>
                  <a:cxn ang="0">
                    <a:pos x="298" y="57"/>
                  </a:cxn>
                  <a:cxn ang="0">
                    <a:pos x="269" y="79"/>
                  </a:cxn>
                  <a:cxn ang="0">
                    <a:pos x="192" y="141"/>
                  </a:cxn>
                  <a:cxn ang="0">
                    <a:pos x="126" y="205"/>
                  </a:cxn>
                  <a:cxn ang="0">
                    <a:pos x="81" y="274"/>
                  </a:cxn>
                  <a:cxn ang="0">
                    <a:pos x="67" y="315"/>
                  </a:cxn>
                  <a:cxn ang="0">
                    <a:pos x="55" y="413"/>
                  </a:cxn>
                  <a:cxn ang="0">
                    <a:pos x="49" y="471"/>
                  </a:cxn>
                  <a:cxn ang="0">
                    <a:pos x="38" y="548"/>
                  </a:cxn>
                  <a:cxn ang="0">
                    <a:pos x="37" y="630"/>
                  </a:cxn>
                  <a:cxn ang="0">
                    <a:pos x="36" y="725"/>
                  </a:cxn>
                  <a:cxn ang="0">
                    <a:pos x="44" y="787"/>
                  </a:cxn>
                  <a:cxn ang="0">
                    <a:pos x="70" y="871"/>
                  </a:cxn>
                  <a:cxn ang="0">
                    <a:pos x="95" y="941"/>
                  </a:cxn>
                  <a:cxn ang="0">
                    <a:pos x="114" y="969"/>
                  </a:cxn>
                  <a:cxn ang="0">
                    <a:pos x="131" y="998"/>
                  </a:cxn>
                  <a:cxn ang="0">
                    <a:pos x="160" y="1049"/>
                  </a:cxn>
                  <a:cxn ang="0">
                    <a:pos x="191" y="1093"/>
                  </a:cxn>
                  <a:cxn ang="0">
                    <a:pos x="212" y="1124"/>
                  </a:cxn>
                  <a:cxn ang="0">
                    <a:pos x="234" y="1160"/>
                  </a:cxn>
                  <a:cxn ang="0">
                    <a:pos x="253" y="1175"/>
                  </a:cxn>
                  <a:cxn ang="0">
                    <a:pos x="264" y="1185"/>
                  </a:cxn>
                  <a:cxn ang="0">
                    <a:pos x="264" y="1202"/>
                  </a:cxn>
                  <a:cxn ang="0">
                    <a:pos x="251" y="1211"/>
                  </a:cxn>
                </a:cxnLst>
                <a:rect l="0" t="0" r="r" b="b"/>
                <a:pathLst>
                  <a:path w="342" h="1211">
                    <a:moveTo>
                      <a:pt x="251" y="1211"/>
                    </a:moveTo>
                    <a:lnTo>
                      <a:pt x="251" y="1211"/>
                    </a:lnTo>
                    <a:lnTo>
                      <a:pt x="248" y="1211"/>
                    </a:lnTo>
                    <a:lnTo>
                      <a:pt x="244" y="1210"/>
                    </a:lnTo>
                    <a:lnTo>
                      <a:pt x="244" y="1210"/>
                    </a:lnTo>
                    <a:lnTo>
                      <a:pt x="237" y="1206"/>
                    </a:lnTo>
                    <a:lnTo>
                      <a:pt x="229" y="1202"/>
                    </a:lnTo>
                    <a:lnTo>
                      <a:pt x="223" y="1198"/>
                    </a:lnTo>
                    <a:lnTo>
                      <a:pt x="217" y="1192"/>
                    </a:lnTo>
                    <a:lnTo>
                      <a:pt x="206" y="1181"/>
                    </a:lnTo>
                    <a:lnTo>
                      <a:pt x="196" y="1170"/>
                    </a:lnTo>
                    <a:lnTo>
                      <a:pt x="196" y="1170"/>
                    </a:lnTo>
                    <a:lnTo>
                      <a:pt x="184" y="1154"/>
                    </a:lnTo>
                    <a:lnTo>
                      <a:pt x="173" y="1138"/>
                    </a:lnTo>
                    <a:lnTo>
                      <a:pt x="161" y="1122"/>
                    </a:lnTo>
                    <a:lnTo>
                      <a:pt x="153" y="1107"/>
                    </a:lnTo>
                    <a:lnTo>
                      <a:pt x="153" y="1107"/>
                    </a:lnTo>
                    <a:lnTo>
                      <a:pt x="138" y="1079"/>
                    </a:lnTo>
                    <a:lnTo>
                      <a:pt x="121" y="1052"/>
                    </a:lnTo>
                    <a:lnTo>
                      <a:pt x="87" y="998"/>
                    </a:lnTo>
                    <a:lnTo>
                      <a:pt x="87" y="998"/>
                    </a:lnTo>
                    <a:lnTo>
                      <a:pt x="62" y="957"/>
                    </a:lnTo>
                    <a:lnTo>
                      <a:pt x="62" y="957"/>
                    </a:lnTo>
                    <a:lnTo>
                      <a:pt x="60" y="953"/>
                    </a:lnTo>
                    <a:lnTo>
                      <a:pt x="58" y="948"/>
                    </a:lnTo>
                    <a:lnTo>
                      <a:pt x="56" y="936"/>
                    </a:lnTo>
                    <a:lnTo>
                      <a:pt x="56" y="936"/>
                    </a:lnTo>
                    <a:lnTo>
                      <a:pt x="54" y="927"/>
                    </a:lnTo>
                    <a:lnTo>
                      <a:pt x="52" y="919"/>
                    </a:lnTo>
                    <a:lnTo>
                      <a:pt x="52" y="919"/>
                    </a:lnTo>
                    <a:lnTo>
                      <a:pt x="43" y="898"/>
                    </a:lnTo>
                    <a:lnTo>
                      <a:pt x="30" y="874"/>
                    </a:lnTo>
                    <a:lnTo>
                      <a:pt x="30" y="874"/>
                    </a:lnTo>
                    <a:lnTo>
                      <a:pt x="26" y="866"/>
                    </a:lnTo>
                    <a:lnTo>
                      <a:pt x="23" y="858"/>
                    </a:lnTo>
                    <a:lnTo>
                      <a:pt x="17" y="839"/>
                    </a:lnTo>
                    <a:lnTo>
                      <a:pt x="13" y="820"/>
                    </a:lnTo>
                    <a:lnTo>
                      <a:pt x="9" y="801"/>
                    </a:lnTo>
                    <a:lnTo>
                      <a:pt x="9" y="801"/>
                    </a:lnTo>
                    <a:lnTo>
                      <a:pt x="6" y="782"/>
                    </a:lnTo>
                    <a:lnTo>
                      <a:pt x="6" y="782"/>
                    </a:lnTo>
                    <a:lnTo>
                      <a:pt x="4" y="764"/>
                    </a:lnTo>
                    <a:lnTo>
                      <a:pt x="2" y="745"/>
                    </a:lnTo>
                    <a:lnTo>
                      <a:pt x="2" y="708"/>
                    </a:lnTo>
                    <a:lnTo>
                      <a:pt x="2" y="708"/>
                    </a:lnTo>
                    <a:lnTo>
                      <a:pt x="3" y="686"/>
                    </a:lnTo>
                    <a:lnTo>
                      <a:pt x="3" y="686"/>
                    </a:lnTo>
                    <a:lnTo>
                      <a:pt x="2" y="665"/>
                    </a:lnTo>
                    <a:lnTo>
                      <a:pt x="1" y="643"/>
                    </a:lnTo>
                    <a:lnTo>
                      <a:pt x="1" y="643"/>
                    </a:lnTo>
                    <a:lnTo>
                      <a:pt x="0" y="613"/>
                    </a:lnTo>
                    <a:lnTo>
                      <a:pt x="0" y="599"/>
                    </a:lnTo>
                    <a:lnTo>
                      <a:pt x="0" y="583"/>
                    </a:lnTo>
                    <a:lnTo>
                      <a:pt x="0" y="583"/>
                    </a:lnTo>
                    <a:lnTo>
                      <a:pt x="2" y="556"/>
                    </a:lnTo>
                    <a:lnTo>
                      <a:pt x="4" y="530"/>
                    </a:lnTo>
                    <a:lnTo>
                      <a:pt x="10" y="478"/>
                    </a:lnTo>
                    <a:lnTo>
                      <a:pt x="10" y="478"/>
                    </a:lnTo>
                    <a:lnTo>
                      <a:pt x="16" y="433"/>
                    </a:lnTo>
                    <a:lnTo>
                      <a:pt x="20" y="388"/>
                    </a:lnTo>
                    <a:lnTo>
                      <a:pt x="20" y="388"/>
                    </a:lnTo>
                    <a:lnTo>
                      <a:pt x="24" y="352"/>
                    </a:lnTo>
                    <a:lnTo>
                      <a:pt x="26" y="331"/>
                    </a:lnTo>
                    <a:lnTo>
                      <a:pt x="30" y="310"/>
                    </a:lnTo>
                    <a:lnTo>
                      <a:pt x="36" y="290"/>
                    </a:lnTo>
                    <a:lnTo>
                      <a:pt x="43" y="270"/>
                    </a:lnTo>
                    <a:lnTo>
                      <a:pt x="52" y="250"/>
                    </a:lnTo>
                    <a:lnTo>
                      <a:pt x="57" y="241"/>
                    </a:lnTo>
                    <a:lnTo>
                      <a:pt x="62" y="232"/>
                    </a:lnTo>
                    <a:lnTo>
                      <a:pt x="62" y="232"/>
                    </a:lnTo>
                    <a:lnTo>
                      <a:pt x="78" y="210"/>
                    </a:lnTo>
                    <a:lnTo>
                      <a:pt x="93" y="191"/>
                    </a:lnTo>
                    <a:lnTo>
                      <a:pt x="111" y="171"/>
                    </a:lnTo>
                    <a:lnTo>
                      <a:pt x="128" y="152"/>
                    </a:lnTo>
                    <a:lnTo>
                      <a:pt x="146" y="135"/>
                    </a:lnTo>
                    <a:lnTo>
                      <a:pt x="164" y="118"/>
                    </a:lnTo>
                    <a:lnTo>
                      <a:pt x="202" y="86"/>
                    </a:lnTo>
                    <a:lnTo>
                      <a:pt x="202" y="86"/>
                    </a:lnTo>
                    <a:lnTo>
                      <a:pt x="217" y="76"/>
                    </a:lnTo>
                    <a:lnTo>
                      <a:pt x="234" y="64"/>
                    </a:lnTo>
                    <a:lnTo>
                      <a:pt x="234" y="64"/>
                    </a:lnTo>
                    <a:lnTo>
                      <a:pt x="258" y="48"/>
                    </a:lnTo>
                    <a:lnTo>
                      <a:pt x="269" y="40"/>
                    </a:lnTo>
                    <a:lnTo>
                      <a:pt x="279" y="30"/>
                    </a:lnTo>
                    <a:lnTo>
                      <a:pt x="279" y="30"/>
                    </a:lnTo>
                    <a:lnTo>
                      <a:pt x="286" y="23"/>
                    </a:lnTo>
                    <a:lnTo>
                      <a:pt x="294" y="17"/>
                    </a:lnTo>
                    <a:lnTo>
                      <a:pt x="300" y="12"/>
                    </a:lnTo>
                    <a:lnTo>
                      <a:pt x="307" y="9"/>
                    </a:lnTo>
                    <a:lnTo>
                      <a:pt x="309" y="8"/>
                    </a:lnTo>
                    <a:lnTo>
                      <a:pt x="310" y="7"/>
                    </a:lnTo>
                    <a:lnTo>
                      <a:pt x="310" y="7"/>
                    </a:lnTo>
                    <a:lnTo>
                      <a:pt x="313" y="5"/>
                    </a:lnTo>
                    <a:lnTo>
                      <a:pt x="316" y="3"/>
                    </a:lnTo>
                    <a:lnTo>
                      <a:pt x="320" y="1"/>
                    </a:lnTo>
                    <a:lnTo>
                      <a:pt x="325" y="0"/>
                    </a:lnTo>
                    <a:lnTo>
                      <a:pt x="325" y="0"/>
                    </a:lnTo>
                    <a:lnTo>
                      <a:pt x="331" y="1"/>
                    </a:lnTo>
                    <a:lnTo>
                      <a:pt x="334" y="3"/>
                    </a:lnTo>
                    <a:lnTo>
                      <a:pt x="337" y="5"/>
                    </a:lnTo>
                    <a:lnTo>
                      <a:pt x="339" y="7"/>
                    </a:lnTo>
                    <a:lnTo>
                      <a:pt x="341" y="10"/>
                    </a:lnTo>
                    <a:lnTo>
                      <a:pt x="342" y="14"/>
                    </a:lnTo>
                    <a:lnTo>
                      <a:pt x="342" y="18"/>
                    </a:lnTo>
                    <a:lnTo>
                      <a:pt x="342" y="24"/>
                    </a:lnTo>
                    <a:lnTo>
                      <a:pt x="342" y="24"/>
                    </a:lnTo>
                    <a:lnTo>
                      <a:pt x="342" y="27"/>
                    </a:lnTo>
                    <a:lnTo>
                      <a:pt x="341" y="30"/>
                    </a:lnTo>
                    <a:lnTo>
                      <a:pt x="339" y="34"/>
                    </a:lnTo>
                    <a:lnTo>
                      <a:pt x="337" y="36"/>
                    </a:lnTo>
                    <a:lnTo>
                      <a:pt x="337" y="36"/>
                    </a:lnTo>
                    <a:lnTo>
                      <a:pt x="335" y="39"/>
                    </a:lnTo>
                    <a:lnTo>
                      <a:pt x="332" y="40"/>
                    </a:lnTo>
                    <a:lnTo>
                      <a:pt x="329" y="41"/>
                    </a:lnTo>
                    <a:lnTo>
                      <a:pt x="326" y="42"/>
                    </a:lnTo>
                    <a:lnTo>
                      <a:pt x="325" y="42"/>
                    </a:lnTo>
                    <a:lnTo>
                      <a:pt x="325" y="42"/>
                    </a:lnTo>
                    <a:lnTo>
                      <a:pt x="319" y="43"/>
                    </a:lnTo>
                    <a:lnTo>
                      <a:pt x="310" y="48"/>
                    </a:lnTo>
                    <a:lnTo>
                      <a:pt x="298" y="57"/>
                    </a:lnTo>
                    <a:lnTo>
                      <a:pt x="278" y="73"/>
                    </a:lnTo>
                    <a:lnTo>
                      <a:pt x="278" y="73"/>
                    </a:lnTo>
                    <a:lnTo>
                      <a:pt x="269" y="79"/>
                    </a:lnTo>
                    <a:lnTo>
                      <a:pt x="269" y="79"/>
                    </a:lnTo>
                    <a:lnTo>
                      <a:pt x="249" y="93"/>
                    </a:lnTo>
                    <a:lnTo>
                      <a:pt x="231" y="109"/>
                    </a:lnTo>
                    <a:lnTo>
                      <a:pt x="192" y="141"/>
                    </a:lnTo>
                    <a:lnTo>
                      <a:pt x="192" y="141"/>
                    </a:lnTo>
                    <a:lnTo>
                      <a:pt x="176" y="155"/>
                    </a:lnTo>
                    <a:lnTo>
                      <a:pt x="158" y="171"/>
                    </a:lnTo>
                    <a:lnTo>
                      <a:pt x="142" y="187"/>
                    </a:lnTo>
                    <a:lnTo>
                      <a:pt x="126" y="205"/>
                    </a:lnTo>
                    <a:lnTo>
                      <a:pt x="111" y="224"/>
                    </a:lnTo>
                    <a:lnTo>
                      <a:pt x="97" y="243"/>
                    </a:lnTo>
                    <a:lnTo>
                      <a:pt x="86" y="263"/>
                    </a:lnTo>
                    <a:lnTo>
                      <a:pt x="81" y="274"/>
                    </a:lnTo>
                    <a:lnTo>
                      <a:pt x="77" y="285"/>
                    </a:lnTo>
                    <a:lnTo>
                      <a:pt x="77" y="285"/>
                    </a:lnTo>
                    <a:lnTo>
                      <a:pt x="71" y="300"/>
                    </a:lnTo>
                    <a:lnTo>
                      <a:pt x="67" y="315"/>
                    </a:lnTo>
                    <a:lnTo>
                      <a:pt x="64" y="332"/>
                    </a:lnTo>
                    <a:lnTo>
                      <a:pt x="61" y="348"/>
                    </a:lnTo>
                    <a:lnTo>
                      <a:pt x="58" y="381"/>
                    </a:lnTo>
                    <a:lnTo>
                      <a:pt x="55" y="413"/>
                    </a:lnTo>
                    <a:lnTo>
                      <a:pt x="55" y="413"/>
                    </a:lnTo>
                    <a:lnTo>
                      <a:pt x="52" y="445"/>
                    </a:lnTo>
                    <a:lnTo>
                      <a:pt x="52" y="445"/>
                    </a:lnTo>
                    <a:lnTo>
                      <a:pt x="49" y="471"/>
                    </a:lnTo>
                    <a:lnTo>
                      <a:pt x="45" y="498"/>
                    </a:lnTo>
                    <a:lnTo>
                      <a:pt x="45" y="498"/>
                    </a:lnTo>
                    <a:lnTo>
                      <a:pt x="41" y="523"/>
                    </a:lnTo>
                    <a:lnTo>
                      <a:pt x="38" y="548"/>
                    </a:lnTo>
                    <a:lnTo>
                      <a:pt x="36" y="573"/>
                    </a:lnTo>
                    <a:lnTo>
                      <a:pt x="36" y="597"/>
                    </a:lnTo>
                    <a:lnTo>
                      <a:pt x="36" y="597"/>
                    </a:lnTo>
                    <a:lnTo>
                      <a:pt x="37" y="630"/>
                    </a:lnTo>
                    <a:lnTo>
                      <a:pt x="36" y="662"/>
                    </a:lnTo>
                    <a:lnTo>
                      <a:pt x="36" y="662"/>
                    </a:lnTo>
                    <a:lnTo>
                      <a:pt x="36" y="694"/>
                    </a:lnTo>
                    <a:lnTo>
                      <a:pt x="36" y="725"/>
                    </a:lnTo>
                    <a:lnTo>
                      <a:pt x="38" y="757"/>
                    </a:lnTo>
                    <a:lnTo>
                      <a:pt x="40" y="772"/>
                    </a:lnTo>
                    <a:lnTo>
                      <a:pt x="44" y="787"/>
                    </a:lnTo>
                    <a:lnTo>
                      <a:pt x="44" y="787"/>
                    </a:lnTo>
                    <a:lnTo>
                      <a:pt x="50" y="808"/>
                    </a:lnTo>
                    <a:lnTo>
                      <a:pt x="56" y="830"/>
                    </a:lnTo>
                    <a:lnTo>
                      <a:pt x="70" y="871"/>
                    </a:lnTo>
                    <a:lnTo>
                      <a:pt x="70" y="871"/>
                    </a:lnTo>
                    <a:lnTo>
                      <a:pt x="82" y="900"/>
                    </a:lnTo>
                    <a:lnTo>
                      <a:pt x="91" y="931"/>
                    </a:lnTo>
                    <a:lnTo>
                      <a:pt x="91" y="931"/>
                    </a:lnTo>
                    <a:lnTo>
                      <a:pt x="95" y="941"/>
                    </a:lnTo>
                    <a:lnTo>
                      <a:pt x="100" y="952"/>
                    </a:lnTo>
                    <a:lnTo>
                      <a:pt x="107" y="960"/>
                    </a:lnTo>
                    <a:lnTo>
                      <a:pt x="114" y="969"/>
                    </a:lnTo>
                    <a:lnTo>
                      <a:pt x="114" y="969"/>
                    </a:lnTo>
                    <a:lnTo>
                      <a:pt x="124" y="984"/>
                    </a:lnTo>
                    <a:lnTo>
                      <a:pt x="128" y="991"/>
                    </a:lnTo>
                    <a:lnTo>
                      <a:pt x="131" y="998"/>
                    </a:lnTo>
                    <a:lnTo>
                      <a:pt x="131" y="998"/>
                    </a:lnTo>
                    <a:lnTo>
                      <a:pt x="139" y="1012"/>
                    </a:lnTo>
                    <a:lnTo>
                      <a:pt x="145" y="1025"/>
                    </a:lnTo>
                    <a:lnTo>
                      <a:pt x="160" y="1049"/>
                    </a:lnTo>
                    <a:lnTo>
                      <a:pt x="160" y="1049"/>
                    </a:lnTo>
                    <a:lnTo>
                      <a:pt x="176" y="1071"/>
                    </a:lnTo>
                    <a:lnTo>
                      <a:pt x="176" y="1071"/>
                    </a:lnTo>
                    <a:lnTo>
                      <a:pt x="183" y="1082"/>
                    </a:lnTo>
                    <a:lnTo>
                      <a:pt x="191" y="1093"/>
                    </a:lnTo>
                    <a:lnTo>
                      <a:pt x="191" y="1093"/>
                    </a:lnTo>
                    <a:lnTo>
                      <a:pt x="203" y="1109"/>
                    </a:lnTo>
                    <a:lnTo>
                      <a:pt x="208" y="1116"/>
                    </a:lnTo>
                    <a:lnTo>
                      <a:pt x="212" y="1124"/>
                    </a:lnTo>
                    <a:lnTo>
                      <a:pt x="212" y="1124"/>
                    </a:lnTo>
                    <a:lnTo>
                      <a:pt x="219" y="1139"/>
                    </a:lnTo>
                    <a:lnTo>
                      <a:pt x="228" y="1154"/>
                    </a:lnTo>
                    <a:lnTo>
                      <a:pt x="234" y="1160"/>
                    </a:lnTo>
                    <a:lnTo>
                      <a:pt x="240" y="1167"/>
                    </a:lnTo>
                    <a:lnTo>
                      <a:pt x="246" y="1172"/>
                    </a:lnTo>
                    <a:lnTo>
                      <a:pt x="253" y="1175"/>
                    </a:lnTo>
                    <a:lnTo>
                      <a:pt x="253" y="1175"/>
                    </a:lnTo>
                    <a:lnTo>
                      <a:pt x="256" y="1177"/>
                    </a:lnTo>
                    <a:lnTo>
                      <a:pt x="259" y="1179"/>
                    </a:lnTo>
                    <a:lnTo>
                      <a:pt x="261" y="1182"/>
                    </a:lnTo>
                    <a:lnTo>
                      <a:pt x="264" y="1185"/>
                    </a:lnTo>
                    <a:lnTo>
                      <a:pt x="265" y="1191"/>
                    </a:lnTo>
                    <a:lnTo>
                      <a:pt x="265" y="1198"/>
                    </a:lnTo>
                    <a:lnTo>
                      <a:pt x="265" y="1198"/>
                    </a:lnTo>
                    <a:lnTo>
                      <a:pt x="264" y="1202"/>
                    </a:lnTo>
                    <a:lnTo>
                      <a:pt x="260" y="1207"/>
                    </a:lnTo>
                    <a:lnTo>
                      <a:pt x="256" y="1210"/>
                    </a:lnTo>
                    <a:lnTo>
                      <a:pt x="254" y="1211"/>
                    </a:lnTo>
                    <a:lnTo>
                      <a:pt x="251" y="1211"/>
                    </a:lnTo>
                    <a:lnTo>
                      <a:pt x="251" y="121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6" name="chenying0907 413">
                <a:extLst>
                  <a:ext uri="{FF2B5EF4-FFF2-40B4-BE49-F238E27FC236}">
                    <a16:creationId xmlns:a16="http://schemas.microsoft.com/office/drawing/2014/main" id="{A5325D91-4B61-4398-A09E-794EA6D7F876}"/>
                  </a:ext>
                </a:extLst>
              </p:cNvPr>
              <p:cNvSpPr/>
              <p:nvPr/>
            </p:nvSpPr>
            <p:spPr bwMode="auto">
              <a:xfrm>
                <a:off x="5449888" y="3138488"/>
                <a:ext cx="133350" cy="681038"/>
              </a:xfrm>
              <a:custGeom>
                <a:avLst/>
                <a:gdLst/>
                <a:ahLst/>
                <a:cxnLst>
                  <a:cxn ang="0">
                    <a:pos x="171" y="1285"/>
                  </a:cxn>
                  <a:cxn ang="0">
                    <a:pos x="162" y="1274"/>
                  </a:cxn>
                  <a:cxn ang="0">
                    <a:pos x="155" y="1248"/>
                  </a:cxn>
                  <a:cxn ang="0">
                    <a:pos x="119" y="1178"/>
                  </a:cxn>
                  <a:cxn ang="0">
                    <a:pos x="96" y="1130"/>
                  </a:cxn>
                  <a:cxn ang="0">
                    <a:pos x="85" y="1100"/>
                  </a:cxn>
                  <a:cxn ang="0">
                    <a:pos x="65" y="1060"/>
                  </a:cxn>
                  <a:cxn ang="0">
                    <a:pos x="41" y="1009"/>
                  </a:cxn>
                  <a:cxn ang="0">
                    <a:pos x="29" y="965"/>
                  </a:cxn>
                  <a:cxn ang="0">
                    <a:pos x="11" y="900"/>
                  </a:cxn>
                  <a:cxn ang="0">
                    <a:pos x="3" y="792"/>
                  </a:cxn>
                  <a:cxn ang="0">
                    <a:pos x="2" y="697"/>
                  </a:cxn>
                  <a:cxn ang="0">
                    <a:pos x="0" y="595"/>
                  </a:cxn>
                  <a:cxn ang="0">
                    <a:pos x="9" y="478"/>
                  </a:cxn>
                  <a:cxn ang="0">
                    <a:pos x="18" y="409"/>
                  </a:cxn>
                  <a:cxn ang="0">
                    <a:pos x="33" y="366"/>
                  </a:cxn>
                  <a:cxn ang="0">
                    <a:pos x="63" y="254"/>
                  </a:cxn>
                  <a:cxn ang="0">
                    <a:pos x="82" y="213"/>
                  </a:cxn>
                  <a:cxn ang="0">
                    <a:pos x="97" y="186"/>
                  </a:cxn>
                  <a:cxn ang="0">
                    <a:pos x="132" y="111"/>
                  </a:cxn>
                  <a:cxn ang="0">
                    <a:pos x="166" y="62"/>
                  </a:cxn>
                  <a:cxn ang="0">
                    <a:pos x="175" y="47"/>
                  </a:cxn>
                  <a:cxn ang="0">
                    <a:pos x="185" y="31"/>
                  </a:cxn>
                  <a:cxn ang="0">
                    <a:pos x="218" y="5"/>
                  </a:cxn>
                  <a:cxn ang="0">
                    <a:pos x="236" y="0"/>
                  </a:cxn>
                  <a:cxn ang="0">
                    <a:pos x="248" y="5"/>
                  </a:cxn>
                  <a:cxn ang="0">
                    <a:pos x="253" y="22"/>
                  </a:cxn>
                  <a:cxn ang="0">
                    <a:pos x="245" y="34"/>
                  </a:cxn>
                  <a:cxn ang="0">
                    <a:pos x="226" y="41"/>
                  </a:cxn>
                  <a:cxn ang="0">
                    <a:pos x="212" y="55"/>
                  </a:cxn>
                  <a:cxn ang="0">
                    <a:pos x="200" y="78"/>
                  </a:cxn>
                  <a:cxn ang="0">
                    <a:pos x="183" y="100"/>
                  </a:cxn>
                  <a:cxn ang="0">
                    <a:pos x="161" y="131"/>
                  </a:cxn>
                  <a:cxn ang="0">
                    <a:pos x="127" y="197"/>
                  </a:cxn>
                  <a:cxn ang="0">
                    <a:pos x="98" y="264"/>
                  </a:cxn>
                  <a:cxn ang="0">
                    <a:pos x="75" y="349"/>
                  </a:cxn>
                  <a:cxn ang="0">
                    <a:pos x="61" y="391"/>
                  </a:cxn>
                  <a:cxn ang="0">
                    <a:pos x="51" y="429"/>
                  </a:cxn>
                  <a:cxn ang="0">
                    <a:pos x="41" y="559"/>
                  </a:cxn>
                  <a:cxn ang="0">
                    <a:pos x="39" y="812"/>
                  </a:cxn>
                  <a:cxn ang="0">
                    <a:pos x="46" y="879"/>
                  </a:cxn>
                  <a:cxn ang="0">
                    <a:pos x="73" y="987"/>
                  </a:cxn>
                  <a:cxn ang="0">
                    <a:pos x="93" y="1036"/>
                  </a:cxn>
                  <a:cxn ang="0">
                    <a:pos x="112" y="1071"/>
                  </a:cxn>
                  <a:cxn ang="0">
                    <a:pos x="124" y="1104"/>
                  </a:cxn>
                  <a:cxn ang="0">
                    <a:pos x="141" y="1147"/>
                  </a:cxn>
                  <a:cxn ang="0">
                    <a:pos x="182" y="1217"/>
                  </a:cxn>
                  <a:cxn ang="0">
                    <a:pos x="197" y="1271"/>
                  </a:cxn>
                  <a:cxn ang="0">
                    <a:pos x="193" y="1282"/>
                  </a:cxn>
                  <a:cxn ang="0">
                    <a:pos x="185" y="1287"/>
                  </a:cxn>
                </a:cxnLst>
                <a:rect l="0" t="0" r="r" b="b"/>
                <a:pathLst>
                  <a:path w="253" h="1287">
                    <a:moveTo>
                      <a:pt x="181" y="1287"/>
                    </a:moveTo>
                    <a:lnTo>
                      <a:pt x="181" y="1287"/>
                    </a:lnTo>
                    <a:lnTo>
                      <a:pt x="174" y="1286"/>
                    </a:lnTo>
                    <a:lnTo>
                      <a:pt x="171" y="1285"/>
                    </a:lnTo>
                    <a:lnTo>
                      <a:pt x="168" y="1283"/>
                    </a:lnTo>
                    <a:lnTo>
                      <a:pt x="165" y="1280"/>
                    </a:lnTo>
                    <a:lnTo>
                      <a:pt x="163" y="1277"/>
                    </a:lnTo>
                    <a:lnTo>
                      <a:pt x="162" y="1274"/>
                    </a:lnTo>
                    <a:lnTo>
                      <a:pt x="161" y="1270"/>
                    </a:lnTo>
                    <a:lnTo>
                      <a:pt x="161" y="1270"/>
                    </a:lnTo>
                    <a:lnTo>
                      <a:pt x="159" y="1259"/>
                    </a:lnTo>
                    <a:lnTo>
                      <a:pt x="155" y="1248"/>
                    </a:lnTo>
                    <a:lnTo>
                      <a:pt x="151" y="1236"/>
                    </a:lnTo>
                    <a:lnTo>
                      <a:pt x="144" y="1222"/>
                    </a:lnTo>
                    <a:lnTo>
                      <a:pt x="131" y="1197"/>
                    </a:lnTo>
                    <a:lnTo>
                      <a:pt x="119" y="1178"/>
                    </a:lnTo>
                    <a:lnTo>
                      <a:pt x="119" y="1178"/>
                    </a:lnTo>
                    <a:lnTo>
                      <a:pt x="110" y="1162"/>
                    </a:lnTo>
                    <a:lnTo>
                      <a:pt x="102" y="1147"/>
                    </a:lnTo>
                    <a:lnTo>
                      <a:pt x="96" y="1130"/>
                    </a:lnTo>
                    <a:lnTo>
                      <a:pt x="90" y="1114"/>
                    </a:lnTo>
                    <a:lnTo>
                      <a:pt x="90" y="1114"/>
                    </a:lnTo>
                    <a:lnTo>
                      <a:pt x="85" y="1100"/>
                    </a:lnTo>
                    <a:lnTo>
                      <a:pt x="85" y="1100"/>
                    </a:lnTo>
                    <a:lnTo>
                      <a:pt x="80" y="1090"/>
                    </a:lnTo>
                    <a:lnTo>
                      <a:pt x="75" y="1080"/>
                    </a:lnTo>
                    <a:lnTo>
                      <a:pt x="65" y="1060"/>
                    </a:lnTo>
                    <a:lnTo>
                      <a:pt x="65" y="1060"/>
                    </a:lnTo>
                    <a:lnTo>
                      <a:pt x="58" y="1048"/>
                    </a:lnTo>
                    <a:lnTo>
                      <a:pt x="51" y="1035"/>
                    </a:lnTo>
                    <a:lnTo>
                      <a:pt x="45" y="1023"/>
                    </a:lnTo>
                    <a:lnTo>
                      <a:pt x="41" y="1009"/>
                    </a:lnTo>
                    <a:lnTo>
                      <a:pt x="41" y="1009"/>
                    </a:lnTo>
                    <a:lnTo>
                      <a:pt x="35" y="988"/>
                    </a:lnTo>
                    <a:lnTo>
                      <a:pt x="29" y="965"/>
                    </a:lnTo>
                    <a:lnTo>
                      <a:pt x="29" y="965"/>
                    </a:lnTo>
                    <a:lnTo>
                      <a:pt x="23" y="943"/>
                    </a:lnTo>
                    <a:lnTo>
                      <a:pt x="16" y="921"/>
                    </a:lnTo>
                    <a:lnTo>
                      <a:pt x="16" y="921"/>
                    </a:lnTo>
                    <a:lnTo>
                      <a:pt x="11" y="900"/>
                    </a:lnTo>
                    <a:lnTo>
                      <a:pt x="8" y="878"/>
                    </a:lnTo>
                    <a:lnTo>
                      <a:pt x="6" y="856"/>
                    </a:lnTo>
                    <a:lnTo>
                      <a:pt x="4" y="836"/>
                    </a:lnTo>
                    <a:lnTo>
                      <a:pt x="3" y="792"/>
                    </a:lnTo>
                    <a:lnTo>
                      <a:pt x="3" y="748"/>
                    </a:lnTo>
                    <a:lnTo>
                      <a:pt x="3" y="729"/>
                    </a:lnTo>
                    <a:lnTo>
                      <a:pt x="3" y="729"/>
                    </a:lnTo>
                    <a:lnTo>
                      <a:pt x="2" y="697"/>
                    </a:lnTo>
                    <a:lnTo>
                      <a:pt x="2" y="664"/>
                    </a:lnTo>
                    <a:lnTo>
                      <a:pt x="2" y="664"/>
                    </a:lnTo>
                    <a:lnTo>
                      <a:pt x="1" y="630"/>
                    </a:lnTo>
                    <a:lnTo>
                      <a:pt x="0" y="595"/>
                    </a:lnTo>
                    <a:lnTo>
                      <a:pt x="1" y="561"/>
                    </a:lnTo>
                    <a:lnTo>
                      <a:pt x="3" y="527"/>
                    </a:lnTo>
                    <a:lnTo>
                      <a:pt x="3" y="527"/>
                    </a:lnTo>
                    <a:lnTo>
                      <a:pt x="9" y="478"/>
                    </a:lnTo>
                    <a:lnTo>
                      <a:pt x="9" y="478"/>
                    </a:lnTo>
                    <a:lnTo>
                      <a:pt x="16" y="420"/>
                    </a:lnTo>
                    <a:lnTo>
                      <a:pt x="16" y="420"/>
                    </a:lnTo>
                    <a:lnTo>
                      <a:pt x="18" y="409"/>
                    </a:lnTo>
                    <a:lnTo>
                      <a:pt x="20" y="399"/>
                    </a:lnTo>
                    <a:lnTo>
                      <a:pt x="28" y="380"/>
                    </a:lnTo>
                    <a:lnTo>
                      <a:pt x="28" y="380"/>
                    </a:lnTo>
                    <a:lnTo>
                      <a:pt x="33" y="366"/>
                    </a:lnTo>
                    <a:lnTo>
                      <a:pt x="37" y="351"/>
                    </a:lnTo>
                    <a:lnTo>
                      <a:pt x="37" y="351"/>
                    </a:lnTo>
                    <a:lnTo>
                      <a:pt x="49" y="306"/>
                    </a:lnTo>
                    <a:lnTo>
                      <a:pt x="63" y="254"/>
                    </a:lnTo>
                    <a:lnTo>
                      <a:pt x="63" y="254"/>
                    </a:lnTo>
                    <a:lnTo>
                      <a:pt x="67" y="243"/>
                    </a:lnTo>
                    <a:lnTo>
                      <a:pt x="71" y="233"/>
                    </a:lnTo>
                    <a:lnTo>
                      <a:pt x="82" y="213"/>
                    </a:lnTo>
                    <a:lnTo>
                      <a:pt x="82" y="213"/>
                    </a:lnTo>
                    <a:lnTo>
                      <a:pt x="90" y="200"/>
                    </a:lnTo>
                    <a:lnTo>
                      <a:pt x="97" y="186"/>
                    </a:lnTo>
                    <a:lnTo>
                      <a:pt x="97" y="186"/>
                    </a:lnTo>
                    <a:lnTo>
                      <a:pt x="107" y="162"/>
                    </a:lnTo>
                    <a:lnTo>
                      <a:pt x="107" y="162"/>
                    </a:lnTo>
                    <a:lnTo>
                      <a:pt x="119" y="135"/>
                    </a:lnTo>
                    <a:lnTo>
                      <a:pt x="132" y="111"/>
                    </a:lnTo>
                    <a:lnTo>
                      <a:pt x="139" y="98"/>
                    </a:lnTo>
                    <a:lnTo>
                      <a:pt x="146" y="86"/>
                    </a:lnTo>
                    <a:lnTo>
                      <a:pt x="156" y="74"/>
                    </a:lnTo>
                    <a:lnTo>
                      <a:pt x="166" y="62"/>
                    </a:lnTo>
                    <a:lnTo>
                      <a:pt x="166" y="62"/>
                    </a:lnTo>
                    <a:lnTo>
                      <a:pt x="169" y="59"/>
                    </a:lnTo>
                    <a:lnTo>
                      <a:pt x="171" y="55"/>
                    </a:lnTo>
                    <a:lnTo>
                      <a:pt x="175" y="47"/>
                    </a:lnTo>
                    <a:lnTo>
                      <a:pt x="175" y="47"/>
                    </a:lnTo>
                    <a:lnTo>
                      <a:pt x="180" y="38"/>
                    </a:lnTo>
                    <a:lnTo>
                      <a:pt x="183" y="34"/>
                    </a:lnTo>
                    <a:lnTo>
                      <a:pt x="185" y="31"/>
                    </a:lnTo>
                    <a:lnTo>
                      <a:pt x="185" y="31"/>
                    </a:lnTo>
                    <a:lnTo>
                      <a:pt x="196" y="21"/>
                    </a:lnTo>
                    <a:lnTo>
                      <a:pt x="206" y="13"/>
                    </a:lnTo>
                    <a:lnTo>
                      <a:pt x="218" y="5"/>
                    </a:lnTo>
                    <a:lnTo>
                      <a:pt x="231" y="1"/>
                    </a:lnTo>
                    <a:lnTo>
                      <a:pt x="231" y="1"/>
                    </a:lnTo>
                    <a:lnTo>
                      <a:pt x="236" y="0"/>
                    </a:lnTo>
                    <a:lnTo>
                      <a:pt x="236" y="0"/>
                    </a:lnTo>
                    <a:lnTo>
                      <a:pt x="239" y="0"/>
                    </a:lnTo>
                    <a:lnTo>
                      <a:pt x="243" y="1"/>
                    </a:lnTo>
                    <a:lnTo>
                      <a:pt x="246" y="3"/>
                    </a:lnTo>
                    <a:lnTo>
                      <a:pt x="248" y="5"/>
                    </a:lnTo>
                    <a:lnTo>
                      <a:pt x="251" y="10"/>
                    </a:lnTo>
                    <a:lnTo>
                      <a:pt x="253" y="17"/>
                    </a:lnTo>
                    <a:lnTo>
                      <a:pt x="253" y="17"/>
                    </a:lnTo>
                    <a:lnTo>
                      <a:pt x="253" y="22"/>
                    </a:lnTo>
                    <a:lnTo>
                      <a:pt x="251" y="28"/>
                    </a:lnTo>
                    <a:lnTo>
                      <a:pt x="250" y="30"/>
                    </a:lnTo>
                    <a:lnTo>
                      <a:pt x="247" y="32"/>
                    </a:lnTo>
                    <a:lnTo>
                      <a:pt x="245" y="34"/>
                    </a:lnTo>
                    <a:lnTo>
                      <a:pt x="240" y="35"/>
                    </a:lnTo>
                    <a:lnTo>
                      <a:pt x="240" y="35"/>
                    </a:lnTo>
                    <a:lnTo>
                      <a:pt x="232" y="38"/>
                    </a:lnTo>
                    <a:lnTo>
                      <a:pt x="226" y="41"/>
                    </a:lnTo>
                    <a:lnTo>
                      <a:pt x="221" y="45"/>
                    </a:lnTo>
                    <a:lnTo>
                      <a:pt x="217" y="48"/>
                    </a:lnTo>
                    <a:lnTo>
                      <a:pt x="214" y="51"/>
                    </a:lnTo>
                    <a:lnTo>
                      <a:pt x="212" y="55"/>
                    </a:lnTo>
                    <a:lnTo>
                      <a:pt x="207" y="64"/>
                    </a:lnTo>
                    <a:lnTo>
                      <a:pt x="207" y="64"/>
                    </a:lnTo>
                    <a:lnTo>
                      <a:pt x="204" y="70"/>
                    </a:lnTo>
                    <a:lnTo>
                      <a:pt x="200" y="78"/>
                    </a:lnTo>
                    <a:lnTo>
                      <a:pt x="200" y="78"/>
                    </a:lnTo>
                    <a:lnTo>
                      <a:pt x="193" y="89"/>
                    </a:lnTo>
                    <a:lnTo>
                      <a:pt x="183" y="100"/>
                    </a:lnTo>
                    <a:lnTo>
                      <a:pt x="183" y="100"/>
                    </a:lnTo>
                    <a:lnTo>
                      <a:pt x="171" y="115"/>
                    </a:lnTo>
                    <a:lnTo>
                      <a:pt x="166" y="123"/>
                    </a:lnTo>
                    <a:lnTo>
                      <a:pt x="161" y="131"/>
                    </a:lnTo>
                    <a:lnTo>
                      <a:pt x="161" y="131"/>
                    </a:lnTo>
                    <a:lnTo>
                      <a:pt x="150" y="153"/>
                    </a:lnTo>
                    <a:lnTo>
                      <a:pt x="138" y="176"/>
                    </a:lnTo>
                    <a:lnTo>
                      <a:pt x="138" y="176"/>
                    </a:lnTo>
                    <a:lnTo>
                      <a:pt x="127" y="197"/>
                    </a:lnTo>
                    <a:lnTo>
                      <a:pt x="116" y="219"/>
                    </a:lnTo>
                    <a:lnTo>
                      <a:pt x="106" y="242"/>
                    </a:lnTo>
                    <a:lnTo>
                      <a:pt x="98" y="264"/>
                    </a:lnTo>
                    <a:lnTo>
                      <a:pt x="98" y="264"/>
                    </a:lnTo>
                    <a:lnTo>
                      <a:pt x="87" y="304"/>
                    </a:lnTo>
                    <a:lnTo>
                      <a:pt x="76" y="344"/>
                    </a:lnTo>
                    <a:lnTo>
                      <a:pt x="75" y="349"/>
                    </a:lnTo>
                    <a:lnTo>
                      <a:pt x="75" y="349"/>
                    </a:lnTo>
                    <a:lnTo>
                      <a:pt x="70" y="364"/>
                    </a:lnTo>
                    <a:lnTo>
                      <a:pt x="65" y="379"/>
                    </a:lnTo>
                    <a:lnTo>
                      <a:pt x="65" y="379"/>
                    </a:lnTo>
                    <a:lnTo>
                      <a:pt x="61" y="391"/>
                    </a:lnTo>
                    <a:lnTo>
                      <a:pt x="56" y="403"/>
                    </a:lnTo>
                    <a:lnTo>
                      <a:pt x="53" y="416"/>
                    </a:lnTo>
                    <a:lnTo>
                      <a:pt x="51" y="429"/>
                    </a:lnTo>
                    <a:lnTo>
                      <a:pt x="51" y="429"/>
                    </a:lnTo>
                    <a:lnTo>
                      <a:pt x="49" y="468"/>
                    </a:lnTo>
                    <a:lnTo>
                      <a:pt x="45" y="506"/>
                    </a:lnTo>
                    <a:lnTo>
                      <a:pt x="45" y="506"/>
                    </a:lnTo>
                    <a:lnTo>
                      <a:pt x="41" y="559"/>
                    </a:lnTo>
                    <a:lnTo>
                      <a:pt x="39" y="586"/>
                    </a:lnTo>
                    <a:lnTo>
                      <a:pt x="39" y="613"/>
                    </a:lnTo>
                    <a:lnTo>
                      <a:pt x="39" y="812"/>
                    </a:lnTo>
                    <a:lnTo>
                      <a:pt x="39" y="812"/>
                    </a:lnTo>
                    <a:lnTo>
                      <a:pt x="39" y="830"/>
                    </a:lnTo>
                    <a:lnTo>
                      <a:pt x="41" y="846"/>
                    </a:lnTo>
                    <a:lnTo>
                      <a:pt x="43" y="863"/>
                    </a:lnTo>
                    <a:lnTo>
                      <a:pt x="46" y="879"/>
                    </a:lnTo>
                    <a:lnTo>
                      <a:pt x="54" y="912"/>
                    </a:lnTo>
                    <a:lnTo>
                      <a:pt x="62" y="944"/>
                    </a:lnTo>
                    <a:lnTo>
                      <a:pt x="62" y="944"/>
                    </a:lnTo>
                    <a:lnTo>
                      <a:pt x="73" y="987"/>
                    </a:lnTo>
                    <a:lnTo>
                      <a:pt x="73" y="987"/>
                    </a:lnTo>
                    <a:lnTo>
                      <a:pt x="78" y="1003"/>
                    </a:lnTo>
                    <a:lnTo>
                      <a:pt x="86" y="1020"/>
                    </a:lnTo>
                    <a:lnTo>
                      <a:pt x="93" y="1036"/>
                    </a:lnTo>
                    <a:lnTo>
                      <a:pt x="102" y="1052"/>
                    </a:lnTo>
                    <a:lnTo>
                      <a:pt x="102" y="1052"/>
                    </a:lnTo>
                    <a:lnTo>
                      <a:pt x="112" y="1071"/>
                    </a:lnTo>
                    <a:lnTo>
                      <a:pt x="112" y="1071"/>
                    </a:lnTo>
                    <a:lnTo>
                      <a:pt x="116" y="1079"/>
                    </a:lnTo>
                    <a:lnTo>
                      <a:pt x="119" y="1087"/>
                    </a:lnTo>
                    <a:lnTo>
                      <a:pt x="124" y="1104"/>
                    </a:lnTo>
                    <a:lnTo>
                      <a:pt x="124" y="1104"/>
                    </a:lnTo>
                    <a:lnTo>
                      <a:pt x="131" y="1126"/>
                    </a:lnTo>
                    <a:lnTo>
                      <a:pt x="136" y="1136"/>
                    </a:lnTo>
                    <a:lnTo>
                      <a:pt x="141" y="1147"/>
                    </a:lnTo>
                    <a:lnTo>
                      <a:pt x="141" y="1147"/>
                    </a:lnTo>
                    <a:lnTo>
                      <a:pt x="154" y="1166"/>
                    </a:lnTo>
                    <a:lnTo>
                      <a:pt x="164" y="1184"/>
                    </a:lnTo>
                    <a:lnTo>
                      <a:pt x="173" y="1201"/>
                    </a:lnTo>
                    <a:lnTo>
                      <a:pt x="182" y="1217"/>
                    </a:lnTo>
                    <a:lnTo>
                      <a:pt x="188" y="1232"/>
                    </a:lnTo>
                    <a:lnTo>
                      <a:pt x="192" y="1246"/>
                    </a:lnTo>
                    <a:lnTo>
                      <a:pt x="195" y="1259"/>
                    </a:lnTo>
                    <a:lnTo>
                      <a:pt x="197" y="1271"/>
                    </a:lnTo>
                    <a:lnTo>
                      <a:pt x="197" y="1271"/>
                    </a:lnTo>
                    <a:lnTo>
                      <a:pt x="196" y="1277"/>
                    </a:lnTo>
                    <a:lnTo>
                      <a:pt x="195" y="1280"/>
                    </a:lnTo>
                    <a:lnTo>
                      <a:pt x="193" y="1282"/>
                    </a:lnTo>
                    <a:lnTo>
                      <a:pt x="193" y="1282"/>
                    </a:lnTo>
                    <a:lnTo>
                      <a:pt x="191" y="1284"/>
                    </a:lnTo>
                    <a:lnTo>
                      <a:pt x="188" y="1286"/>
                    </a:lnTo>
                    <a:lnTo>
                      <a:pt x="185" y="1287"/>
                    </a:lnTo>
                    <a:lnTo>
                      <a:pt x="181" y="1287"/>
                    </a:lnTo>
                    <a:lnTo>
                      <a:pt x="181" y="1287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7" name="chenying0907 414">
                <a:extLst>
                  <a:ext uri="{FF2B5EF4-FFF2-40B4-BE49-F238E27FC236}">
                    <a16:creationId xmlns:a16="http://schemas.microsoft.com/office/drawing/2014/main" id="{D5C58EEB-20F5-443A-895B-0A8E46AFB07F}"/>
                  </a:ext>
                </a:extLst>
              </p:cNvPr>
              <p:cNvSpPr/>
              <p:nvPr/>
            </p:nvSpPr>
            <p:spPr bwMode="auto">
              <a:xfrm>
                <a:off x="5559426" y="3148013"/>
                <a:ext cx="134938" cy="661988"/>
              </a:xfrm>
              <a:custGeom>
                <a:avLst/>
                <a:gdLst/>
                <a:ahLst/>
                <a:cxnLst>
                  <a:cxn ang="0">
                    <a:pos x="66" y="1250"/>
                  </a:cxn>
                  <a:cxn ang="0">
                    <a:pos x="58" y="1244"/>
                  </a:cxn>
                  <a:cxn ang="0">
                    <a:pos x="58" y="1224"/>
                  </a:cxn>
                  <a:cxn ang="0">
                    <a:pos x="80" y="1168"/>
                  </a:cxn>
                  <a:cxn ang="0">
                    <a:pos x="111" y="1115"/>
                  </a:cxn>
                  <a:cxn ang="0">
                    <a:pos x="129" y="1073"/>
                  </a:cxn>
                  <a:cxn ang="0">
                    <a:pos x="141" y="1041"/>
                  </a:cxn>
                  <a:cxn ang="0">
                    <a:pos x="168" y="991"/>
                  </a:cxn>
                  <a:cxn ang="0">
                    <a:pos x="192" y="918"/>
                  </a:cxn>
                  <a:cxn ang="0">
                    <a:pos x="210" y="838"/>
                  </a:cxn>
                  <a:cxn ang="0">
                    <a:pos x="214" y="595"/>
                  </a:cxn>
                  <a:cxn ang="0">
                    <a:pos x="208" y="491"/>
                  </a:cxn>
                  <a:cxn ang="0">
                    <a:pos x="202" y="417"/>
                  </a:cxn>
                  <a:cxn ang="0">
                    <a:pos x="188" y="367"/>
                  </a:cxn>
                  <a:cxn ang="0">
                    <a:pos x="177" y="333"/>
                  </a:cxn>
                  <a:cxn ang="0">
                    <a:pos x="155" y="256"/>
                  </a:cxn>
                  <a:cxn ang="0">
                    <a:pos x="115" y="170"/>
                  </a:cxn>
                  <a:cxn ang="0">
                    <a:pos x="92" y="127"/>
                  </a:cxn>
                  <a:cxn ang="0">
                    <a:pos x="70" y="97"/>
                  </a:cxn>
                  <a:cxn ang="0">
                    <a:pos x="49" y="68"/>
                  </a:cxn>
                  <a:cxn ang="0">
                    <a:pos x="40" y="49"/>
                  </a:cxn>
                  <a:cxn ang="0">
                    <a:pos x="21" y="37"/>
                  </a:cxn>
                  <a:cxn ang="0">
                    <a:pos x="7" y="31"/>
                  </a:cxn>
                  <a:cxn ang="0">
                    <a:pos x="0" y="15"/>
                  </a:cxn>
                  <a:cxn ang="0">
                    <a:pos x="8" y="3"/>
                  </a:cxn>
                  <a:cxn ang="0">
                    <a:pos x="17" y="0"/>
                  </a:cxn>
                  <a:cxn ang="0">
                    <a:pos x="47" y="11"/>
                  </a:cxn>
                  <a:cxn ang="0">
                    <a:pos x="71" y="33"/>
                  </a:cxn>
                  <a:cxn ang="0">
                    <a:pos x="82" y="52"/>
                  </a:cxn>
                  <a:cxn ang="0">
                    <a:pos x="98" y="71"/>
                  </a:cxn>
                  <a:cxn ang="0">
                    <a:pos x="135" y="132"/>
                  </a:cxn>
                  <a:cxn ang="0">
                    <a:pos x="156" y="180"/>
                  </a:cxn>
                  <a:cxn ang="0">
                    <a:pos x="182" y="226"/>
                  </a:cxn>
                  <a:cxn ang="0">
                    <a:pos x="204" y="297"/>
                  </a:cxn>
                  <a:cxn ang="0">
                    <a:pos x="226" y="368"/>
                  </a:cxn>
                  <a:cxn ang="0">
                    <a:pos x="237" y="407"/>
                  </a:cxn>
                  <a:cxn ang="0">
                    <a:pos x="249" y="512"/>
                  </a:cxn>
                  <a:cxn ang="0">
                    <a:pos x="253" y="612"/>
                  </a:cxn>
                  <a:cxn ang="0">
                    <a:pos x="250" y="709"/>
                  </a:cxn>
                  <a:cxn ang="0">
                    <a:pos x="249" y="812"/>
                  </a:cxn>
                  <a:cxn ang="0">
                    <a:pos x="237" y="895"/>
                  </a:cxn>
                  <a:cxn ang="0">
                    <a:pos x="225" y="939"/>
                  </a:cxn>
                  <a:cxn ang="0">
                    <a:pos x="208" y="993"/>
                  </a:cxn>
                  <a:cxn ang="0">
                    <a:pos x="188" y="1031"/>
                  </a:cxn>
                  <a:cxn ang="0">
                    <a:pos x="168" y="1070"/>
                  </a:cxn>
                  <a:cxn ang="0">
                    <a:pos x="150" y="1114"/>
                  </a:cxn>
                  <a:cxn ang="0">
                    <a:pos x="122" y="1164"/>
                  </a:cxn>
                  <a:cxn ang="0">
                    <a:pos x="94" y="1224"/>
                  </a:cxn>
                  <a:cxn ang="0">
                    <a:pos x="90" y="1241"/>
                  </a:cxn>
                  <a:cxn ang="0">
                    <a:pos x="73" y="1251"/>
                  </a:cxn>
                </a:cxnLst>
                <a:rect l="0" t="0" r="r" b="b"/>
                <a:pathLst>
                  <a:path w="254" h="1251">
                    <a:moveTo>
                      <a:pt x="73" y="1251"/>
                    </a:moveTo>
                    <a:lnTo>
                      <a:pt x="73" y="1251"/>
                    </a:lnTo>
                    <a:lnTo>
                      <a:pt x="69" y="1251"/>
                    </a:lnTo>
                    <a:lnTo>
                      <a:pt x="66" y="1250"/>
                    </a:lnTo>
                    <a:lnTo>
                      <a:pt x="62" y="1249"/>
                    </a:lnTo>
                    <a:lnTo>
                      <a:pt x="59" y="1246"/>
                    </a:lnTo>
                    <a:lnTo>
                      <a:pt x="59" y="1246"/>
                    </a:lnTo>
                    <a:lnTo>
                      <a:pt x="58" y="1244"/>
                    </a:lnTo>
                    <a:lnTo>
                      <a:pt x="57" y="1241"/>
                    </a:lnTo>
                    <a:lnTo>
                      <a:pt x="56" y="1235"/>
                    </a:lnTo>
                    <a:lnTo>
                      <a:pt x="56" y="1235"/>
                    </a:lnTo>
                    <a:lnTo>
                      <a:pt x="58" y="1224"/>
                    </a:lnTo>
                    <a:lnTo>
                      <a:pt x="61" y="1211"/>
                    </a:lnTo>
                    <a:lnTo>
                      <a:pt x="66" y="1198"/>
                    </a:lnTo>
                    <a:lnTo>
                      <a:pt x="72" y="1183"/>
                    </a:lnTo>
                    <a:lnTo>
                      <a:pt x="80" y="1168"/>
                    </a:lnTo>
                    <a:lnTo>
                      <a:pt x="89" y="1151"/>
                    </a:lnTo>
                    <a:lnTo>
                      <a:pt x="100" y="1134"/>
                    </a:lnTo>
                    <a:lnTo>
                      <a:pt x="111" y="1115"/>
                    </a:lnTo>
                    <a:lnTo>
                      <a:pt x="111" y="1115"/>
                    </a:lnTo>
                    <a:lnTo>
                      <a:pt x="117" y="1105"/>
                    </a:lnTo>
                    <a:lnTo>
                      <a:pt x="121" y="1095"/>
                    </a:lnTo>
                    <a:lnTo>
                      <a:pt x="129" y="1073"/>
                    </a:lnTo>
                    <a:lnTo>
                      <a:pt x="129" y="1073"/>
                    </a:lnTo>
                    <a:lnTo>
                      <a:pt x="135" y="1056"/>
                    </a:lnTo>
                    <a:lnTo>
                      <a:pt x="138" y="1049"/>
                    </a:lnTo>
                    <a:lnTo>
                      <a:pt x="141" y="1041"/>
                    </a:lnTo>
                    <a:lnTo>
                      <a:pt x="141" y="1041"/>
                    </a:lnTo>
                    <a:lnTo>
                      <a:pt x="151" y="1022"/>
                    </a:lnTo>
                    <a:lnTo>
                      <a:pt x="151" y="1022"/>
                    </a:lnTo>
                    <a:lnTo>
                      <a:pt x="161" y="1007"/>
                    </a:lnTo>
                    <a:lnTo>
                      <a:pt x="168" y="991"/>
                    </a:lnTo>
                    <a:lnTo>
                      <a:pt x="175" y="976"/>
                    </a:lnTo>
                    <a:lnTo>
                      <a:pt x="180" y="959"/>
                    </a:lnTo>
                    <a:lnTo>
                      <a:pt x="180" y="959"/>
                    </a:lnTo>
                    <a:lnTo>
                      <a:pt x="192" y="918"/>
                    </a:lnTo>
                    <a:lnTo>
                      <a:pt x="192" y="918"/>
                    </a:lnTo>
                    <a:lnTo>
                      <a:pt x="200" y="887"/>
                    </a:lnTo>
                    <a:lnTo>
                      <a:pt x="207" y="855"/>
                    </a:lnTo>
                    <a:lnTo>
                      <a:pt x="210" y="838"/>
                    </a:lnTo>
                    <a:lnTo>
                      <a:pt x="212" y="823"/>
                    </a:lnTo>
                    <a:lnTo>
                      <a:pt x="214" y="806"/>
                    </a:lnTo>
                    <a:lnTo>
                      <a:pt x="214" y="789"/>
                    </a:lnTo>
                    <a:lnTo>
                      <a:pt x="214" y="595"/>
                    </a:lnTo>
                    <a:lnTo>
                      <a:pt x="214" y="595"/>
                    </a:lnTo>
                    <a:lnTo>
                      <a:pt x="214" y="569"/>
                    </a:lnTo>
                    <a:lnTo>
                      <a:pt x="212" y="543"/>
                    </a:lnTo>
                    <a:lnTo>
                      <a:pt x="208" y="491"/>
                    </a:lnTo>
                    <a:lnTo>
                      <a:pt x="208" y="491"/>
                    </a:lnTo>
                    <a:lnTo>
                      <a:pt x="204" y="454"/>
                    </a:lnTo>
                    <a:lnTo>
                      <a:pt x="202" y="417"/>
                    </a:lnTo>
                    <a:lnTo>
                      <a:pt x="202" y="417"/>
                    </a:lnTo>
                    <a:lnTo>
                      <a:pt x="200" y="404"/>
                    </a:lnTo>
                    <a:lnTo>
                      <a:pt x="197" y="391"/>
                    </a:lnTo>
                    <a:lnTo>
                      <a:pt x="193" y="380"/>
                    </a:lnTo>
                    <a:lnTo>
                      <a:pt x="188" y="367"/>
                    </a:lnTo>
                    <a:lnTo>
                      <a:pt x="188" y="367"/>
                    </a:lnTo>
                    <a:lnTo>
                      <a:pt x="182" y="354"/>
                    </a:lnTo>
                    <a:lnTo>
                      <a:pt x="178" y="340"/>
                    </a:lnTo>
                    <a:lnTo>
                      <a:pt x="177" y="333"/>
                    </a:lnTo>
                    <a:lnTo>
                      <a:pt x="177" y="333"/>
                    </a:lnTo>
                    <a:lnTo>
                      <a:pt x="167" y="294"/>
                    </a:lnTo>
                    <a:lnTo>
                      <a:pt x="155" y="256"/>
                    </a:lnTo>
                    <a:lnTo>
                      <a:pt x="155" y="256"/>
                    </a:lnTo>
                    <a:lnTo>
                      <a:pt x="147" y="234"/>
                    </a:lnTo>
                    <a:lnTo>
                      <a:pt x="138" y="212"/>
                    </a:lnTo>
                    <a:lnTo>
                      <a:pt x="126" y="192"/>
                    </a:lnTo>
                    <a:lnTo>
                      <a:pt x="115" y="170"/>
                    </a:lnTo>
                    <a:lnTo>
                      <a:pt x="115" y="170"/>
                    </a:lnTo>
                    <a:lnTo>
                      <a:pt x="103" y="148"/>
                    </a:lnTo>
                    <a:lnTo>
                      <a:pt x="92" y="127"/>
                    </a:lnTo>
                    <a:lnTo>
                      <a:pt x="92" y="127"/>
                    </a:lnTo>
                    <a:lnTo>
                      <a:pt x="87" y="118"/>
                    </a:lnTo>
                    <a:lnTo>
                      <a:pt x="82" y="111"/>
                    </a:lnTo>
                    <a:lnTo>
                      <a:pt x="70" y="97"/>
                    </a:lnTo>
                    <a:lnTo>
                      <a:pt x="70" y="97"/>
                    </a:lnTo>
                    <a:lnTo>
                      <a:pt x="60" y="86"/>
                    </a:lnTo>
                    <a:lnTo>
                      <a:pt x="52" y="75"/>
                    </a:lnTo>
                    <a:lnTo>
                      <a:pt x="52" y="75"/>
                    </a:lnTo>
                    <a:lnTo>
                      <a:pt x="49" y="68"/>
                    </a:lnTo>
                    <a:lnTo>
                      <a:pt x="46" y="62"/>
                    </a:lnTo>
                    <a:lnTo>
                      <a:pt x="46" y="62"/>
                    </a:lnTo>
                    <a:lnTo>
                      <a:pt x="42" y="52"/>
                    </a:lnTo>
                    <a:lnTo>
                      <a:pt x="40" y="49"/>
                    </a:lnTo>
                    <a:lnTo>
                      <a:pt x="37" y="45"/>
                    </a:lnTo>
                    <a:lnTo>
                      <a:pt x="32" y="42"/>
                    </a:lnTo>
                    <a:lnTo>
                      <a:pt x="27" y="39"/>
                    </a:lnTo>
                    <a:lnTo>
                      <a:pt x="21" y="37"/>
                    </a:lnTo>
                    <a:lnTo>
                      <a:pt x="13" y="34"/>
                    </a:lnTo>
                    <a:lnTo>
                      <a:pt x="13" y="34"/>
                    </a:lnTo>
                    <a:lnTo>
                      <a:pt x="9" y="33"/>
                    </a:lnTo>
                    <a:lnTo>
                      <a:pt x="7" y="31"/>
                    </a:lnTo>
                    <a:lnTo>
                      <a:pt x="4" y="29"/>
                    </a:lnTo>
                    <a:lnTo>
                      <a:pt x="3" y="27"/>
                    </a:lnTo>
                    <a:lnTo>
                      <a:pt x="0" y="20"/>
                    </a:lnTo>
                    <a:lnTo>
                      <a:pt x="0" y="15"/>
                    </a:lnTo>
                    <a:lnTo>
                      <a:pt x="0" y="15"/>
                    </a:lnTo>
                    <a:lnTo>
                      <a:pt x="2" y="10"/>
                    </a:lnTo>
                    <a:lnTo>
                      <a:pt x="6" y="5"/>
                    </a:lnTo>
                    <a:lnTo>
                      <a:pt x="8" y="3"/>
                    </a:lnTo>
                    <a:lnTo>
                      <a:pt x="10" y="1"/>
                    </a:lnTo>
                    <a:lnTo>
                      <a:pt x="13" y="0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22" y="1"/>
                    </a:lnTo>
                    <a:lnTo>
                      <a:pt x="22" y="1"/>
                    </a:lnTo>
                    <a:lnTo>
                      <a:pt x="36" y="5"/>
                    </a:lnTo>
                    <a:lnTo>
                      <a:pt x="47" y="11"/>
                    </a:lnTo>
                    <a:lnTo>
                      <a:pt x="57" y="19"/>
                    </a:lnTo>
                    <a:lnTo>
                      <a:pt x="69" y="30"/>
                    </a:lnTo>
                    <a:lnTo>
                      <a:pt x="69" y="30"/>
                    </a:lnTo>
                    <a:lnTo>
                      <a:pt x="71" y="33"/>
                    </a:lnTo>
                    <a:lnTo>
                      <a:pt x="74" y="37"/>
                    </a:lnTo>
                    <a:lnTo>
                      <a:pt x="78" y="44"/>
                    </a:lnTo>
                    <a:lnTo>
                      <a:pt x="78" y="44"/>
                    </a:lnTo>
                    <a:lnTo>
                      <a:pt x="82" y="52"/>
                    </a:lnTo>
                    <a:lnTo>
                      <a:pt x="84" y="57"/>
                    </a:lnTo>
                    <a:lnTo>
                      <a:pt x="87" y="61"/>
                    </a:lnTo>
                    <a:lnTo>
                      <a:pt x="87" y="61"/>
                    </a:lnTo>
                    <a:lnTo>
                      <a:pt x="98" y="71"/>
                    </a:lnTo>
                    <a:lnTo>
                      <a:pt x="107" y="83"/>
                    </a:lnTo>
                    <a:lnTo>
                      <a:pt x="114" y="95"/>
                    </a:lnTo>
                    <a:lnTo>
                      <a:pt x="121" y="107"/>
                    </a:lnTo>
                    <a:lnTo>
                      <a:pt x="135" y="132"/>
                    </a:lnTo>
                    <a:lnTo>
                      <a:pt x="146" y="158"/>
                    </a:lnTo>
                    <a:lnTo>
                      <a:pt x="146" y="158"/>
                    </a:lnTo>
                    <a:lnTo>
                      <a:pt x="156" y="180"/>
                    </a:lnTo>
                    <a:lnTo>
                      <a:pt x="156" y="180"/>
                    </a:lnTo>
                    <a:lnTo>
                      <a:pt x="164" y="194"/>
                    </a:lnTo>
                    <a:lnTo>
                      <a:pt x="171" y="206"/>
                    </a:lnTo>
                    <a:lnTo>
                      <a:pt x="171" y="206"/>
                    </a:lnTo>
                    <a:lnTo>
                      <a:pt x="182" y="226"/>
                    </a:lnTo>
                    <a:lnTo>
                      <a:pt x="186" y="236"/>
                    </a:lnTo>
                    <a:lnTo>
                      <a:pt x="191" y="247"/>
                    </a:lnTo>
                    <a:lnTo>
                      <a:pt x="191" y="247"/>
                    </a:lnTo>
                    <a:lnTo>
                      <a:pt x="204" y="297"/>
                    </a:lnTo>
                    <a:lnTo>
                      <a:pt x="215" y="342"/>
                    </a:lnTo>
                    <a:lnTo>
                      <a:pt x="215" y="342"/>
                    </a:lnTo>
                    <a:lnTo>
                      <a:pt x="220" y="355"/>
                    </a:lnTo>
                    <a:lnTo>
                      <a:pt x="226" y="368"/>
                    </a:lnTo>
                    <a:lnTo>
                      <a:pt x="226" y="368"/>
                    </a:lnTo>
                    <a:lnTo>
                      <a:pt x="233" y="388"/>
                    </a:lnTo>
                    <a:lnTo>
                      <a:pt x="235" y="397"/>
                    </a:lnTo>
                    <a:lnTo>
                      <a:pt x="237" y="407"/>
                    </a:lnTo>
                    <a:lnTo>
                      <a:pt x="237" y="407"/>
                    </a:lnTo>
                    <a:lnTo>
                      <a:pt x="244" y="466"/>
                    </a:lnTo>
                    <a:lnTo>
                      <a:pt x="244" y="466"/>
                    </a:lnTo>
                    <a:lnTo>
                      <a:pt x="249" y="512"/>
                    </a:lnTo>
                    <a:lnTo>
                      <a:pt x="249" y="512"/>
                    </a:lnTo>
                    <a:lnTo>
                      <a:pt x="253" y="545"/>
                    </a:lnTo>
                    <a:lnTo>
                      <a:pt x="254" y="579"/>
                    </a:lnTo>
                    <a:lnTo>
                      <a:pt x="253" y="612"/>
                    </a:lnTo>
                    <a:lnTo>
                      <a:pt x="251" y="646"/>
                    </a:lnTo>
                    <a:lnTo>
                      <a:pt x="251" y="646"/>
                    </a:lnTo>
                    <a:lnTo>
                      <a:pt x="250" y="677"/>
                    </a:lnTo>
                    <a:lnTo>
                      <a:pt x="250" y="709"/>
                    </a:lnTo>
                    <a:lnTo>
                      <a:pt x="250" y="727"/>
                    </a:lnTo>
                    <a:lnTo>
                      <a:pt x="250" y="727"/>
                    </a:lnTo>
                    <a:lnTo>
                      <a:pt x="250" y="770"/>
                    </a:lnTo>
                    <a:lnTo>
                      <a:pt x="249" y="812"/>
                    </a:lnTo>
                    <a:lnTo>
                      <a:pt x="247" y="832"/>
                    </a:lnTo>
                    <a:lnTo>
                      <a:pt x="245" y="853"/>
                    </a:lnTo>
                    <a:lnTo>
                      <a:pt x="241" y="875"/>
                    </a:lnTo>
                    <a:lnTo>
                      <a:pt x="237" y="895"/>
                    </a:lnTo>
                    <a:lnTo>
                      <a:pt x="237" y="895"/>
                    </a:lnTo>
                    <a:lnTo>
                      <a:pt x="231" y="917"/>
                    </a:lnTo>
                    <a:lnTo>
                      <a:pt x="225" y="939"/>
                    </a:lnTo>
                    <a:lnTo>
                      <a:pt x="225" y="939"/>
                    </a:lnTo>
                    <a:lnTo>
                      <a:pt x="217" y="959"/>
                    </a:lnTo>
                    <a:lnTo>
                      <a:pt x="212" y="981"/>
                    </a:lnTo>
                    <a:lnTo>
                      <a:pt x="212" y="981"/>
                    </a:lnTo>
                    <a:lnTo>
                      <a:pt x="208" y="993"/>
                    </a:lnTo>
                    <a:lnTo>
                      <a:pt x="202" y="1006"/>
                    </a:lnTo>
                    <a:lnTo>
                      <a:pt x="196" y="1018"/>
                    </a:lnTo>
                    <a:lnTo>
                      <a:pt x="188" y="1031"/>
                    </a:lnTo>
                    <a:lnTo>
                      <a:pt x="188" y="1031"/>
                    </a:lnTo>
                    <a:lnTo>
                      <a:pt x="177" y="1050"/>
                    </a:lnTo>
                    <a:lnTo>
                      <a:pt x="173" y="1059"/>
                    </a:lnTo>
                    <a:lnTo>
                      <a:pt x="168" y="1070"/>
                    </a:lnTo>
                    <a:lnTo>
                      <a:pt x="168" y="1070"/>
                    </a:lnTo>
                    <a:lnTo>
                      <a:pt x="164" y="1082"/>
                    </a:lnTo>
                    <a:lnTo>
                      <a:pt x="164" y="1082"/>
                    </a:lnTo>
                    <a:lnTo>
                      <a:pt x="157" y="1099"/>
                    </a:lnTo>
                    <a:lnTo>
                      <a:pt x="150" y="1114"/>
                    </a:lnTo>
                    <a:lnTo>
                      <a:pt x="143" y="1130"/>
                    </a:lnTo>
                    <a:lnTo>
                      <a:pt x="135" y="1144"/>
                    </a:lnTo>
                    <a:lnTo>
                      <a:pt x="135" y="1144"/>
                    </a:lnTo>
                    <a:lnTo>
                      <a:pt x="122" y="1164"/>
                    </a:lnTo>
                    <a:lnTo>
                      <a:pt x="109" y="1188"/>
                    </a:lnTo>
                    <a:lnTo>
                      <a:pt x="103" y="1201"/>
                    </a:lnTo>
                    <a:lnTo>
                      <a:pt x="98" y="1213"/>
                    </a:lnTo>
                    <a:lnTo>
                      <a:pt x="94" y="1224"/>
                    </a:lnTo>
                    <a:lnTo>
                      <a:pt x="92" y="1234"/>
                    </a:lnTo>
                    <a:lnTo>
                      <a:pt x="92" y="1234"/>
                    </a:lnTo>
                    <a:lnTo>
                      <a:pt x="91" y="1238"/>
                    </a:lnTo>
                    <a:lnTo>
                      <a:pt x="90" y="1241"/>
                    </a:lnTo>
                    <a:lnTo>
                      <a:pt x="88" y="1244"/>
                    </a:lnTo>
                    <a:lnTo>
                      <a:pt x="85" y="1246"/>
                    </a:lnTo>
                    <a:lnTo>
                      <a:pt x="79" y="1250"/>
                    </a:lnTo>
                    <a:lnTo>
                      <a:pt x="73" y="1251"/>
                    </a:lnTo>
                    <a:lnTo>
                      <a:pt x="73" y="1251"/>
                    </a:lnTo>
                    <a:close/>
                  </a:path>
                </a:pathLst>
              </a:custGeom>
              <a:grpFill/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68" name="chenying0907 415">
                <a:extLst>
                  <a:ext uri="{FF2B5EF4-FFF2-40B4-BE49-F238E27FC236}">
                    <a16:creationId xmlns:a16="http://schemas.microsoft.com/office/drawing/2014/main" id="{928A2242-ADBE-42B9-9D46-8B9EFD7468E4}"/>
                  </a:ext>
                </a:extLst>
              </p:cNvPr>
              <p:cNvSpPr/>
              <p:nvPr/>
            </p:nvSpPr>
            <p:spPr bwMode="auto">
              <a:xfrm>
                <a:off x="5618163" y="3146425"/>
                <a:ext cx="193675" cy="657225"/>
              </a:xfrm>
              <a:custGeom>
                <a:avLst/>
                <a:gdLst/>
                <a:ahLst/>
                <a:cxnLst>
                  <a:cxn ang="0">
                    <a:pos x="29" y="1241"/>
                  </a:cxn>
                  <a:cxn ang="0">
                    <a:pos x="21" y="1231"/>
                  </a:cxn>
                  <a:cxn ang="0">
                    <a:pos x="22" y="1216"/>
                  </a:cxn>
                  <a:cxn ang="0">
                    <a:pos x="37" y="1201"/>
                  </a:cxn>
                  <a:cxn ang="0">
                    <a:pos x="66" y="1186"/>
                  </a:cxn>
                  <a:cxn ang="0">
                    <a:pos x="125" y="1154"/>
                  </a:cxn>
                  <a:cxn ang="0">
                    <a:pos x="154" y="1122"/>
                  </a:cxn>
                  <a:cxn ang="0">
                    <a:pos x="200" y="1069"/>
                  </a:cxn>
                  <a:cxn ang="0">
                    <a:pos x="251" y="1009"/>
                  </a:cxn>
                  <a:cxn ang="0">
                    <a:pos x="273" y="965"/>
                  </a:cxn>
                  <a:cxn ang="0">
                    <a:pos x="314" y="827"/>
                  </a:cxn>
                  <a:cxn ang="0">
                    <a:pos x="325" y="757"/>
                  </a:cxn>
                  <a:cxn ang="0">
                    <a:pos x="330" y="644"/>
                  </a:cxn>
                  <a:cxn ang="0">
                    <a:pos x="324" y="570"/>
                  </a:cxn>
                  <a:cxn ang="0">
                    <a:pos x="305" y="434"/>
                  </a:cxn>
                  <a:cxn ang="0">
                    <a:pos x="288" y="354"/>
                  </a:cxn>
                  <a:cxn ang="0">
                    <a:pos x="257" y="277"/>
                  </a:cxn>
                  <a:cxn ang="0">
                    <a:pos x="238" y="239"/>
                  </a:cxn>
                  <a:cxn ang="0">
                    <a:pos x="207" y="198"/>
                  </a:cxn>
                  <a:cxn ang="0">
                    <a:pos x="187" y="173"/>
                  </a:cxn>
                  <a:cxn ang="0">
                    <a:pos x="167" y="148"/>
                  </a:cxn>
                  <a:cxn ang="0">
                    <a:pos x="132" y="123"/>
                  </a:cxn>
                  <a:cxn ang="0">
                    <a:pos x="63" y="65"/>
                  </a:cxn>
                  <a:cxn ang="0">
                    <a:pos x="13" y="39"/>
                  </a:cxn>
                  <a:cxn ang="0">
                    <a:pos x="1" y="27"/>
                  </a:cxn>
                  <a:cxn ang="0">
                    <a:pos x="1" y="13"/>
                  </a:cxn>
                  <a:cxn ang="0">
                    <a:pos x="8" y="2"/>
                  </a:cxn>
                  <a:cxn ang="0">
                    <a:pos x="23" y="1"/>
                  </a:cxn>
                  <a:cxn ang="0">
                    <a:pos x="34" y="9"/>
                  </a:cxn>
                  <a:cxn ang="0">
                    <a:pos x="64" y="23"/>
                  </a:cxn>
                  <a:cxn ang="0">
                    <a:pos x="139" y="80"/>
                  </a:cxn>
                  <a:cxn ang="0">
                    <a:pos x="178" y="111"/>
                  </a:cxn>
                  <a:cxn ang="0">
                    <a:pos x="234" y="172"/>
                  </a:cxn>
                  <a:cxn ang="0">
                    <a:pos x="281" y="244"/>
                  </a:cxn>
                  <a:cxn ang="0">
                    <a:pos x="313" y="317"/>
                  </a:cxn>
                  <a:cxn ang="0">
                    <a:pos x="342" y="432"/>
                  </a:cxn>
                  <a:cxn ang="0">
                    <a:pos x="356" y="550"/>
                  </a:cxn>
                  <a:cxn ang="0">
                    <a:pos x="366" y="650"/>
                  </a:cxn>
                  <a:cxn ang="0">
                    <a:pos x="364" y="730"/>
                  </a:cxn>
                  <a:cxn ang="0">
                    <a:pos x="361" y="791"/>
                  </a:cxn>
                  <a:cxn ang="0">
                    <a:pos x="348" y="839"/>
                  </a:cxn>
                  <a:cxn ang="0">
                    <a:pos x="325" y="927"/>
                  </a:cxn>
                  <a:cxn ang="0">
                    <a:pos x="304" y="984"/>
                  </a:cxn>
                  <a:cxn ang="0">
                    <a:pos x="258" y="1059"/>
                  </a:cxn>
                  <a:cxn ang="0">
                    <a:pos x="192" y="1135"/>
                  </a:cxn>
                  <a:cxn ang="0">
                    <a:pos x="170" y="1160"/>
                  </a:cxn>
                  <a:cxn ang="0">
                    <a:pos x="132" y="1196"/>
                  </a:cxn>
                  <a:cxn ang="0">
                    <a:pos x="104" y="1207"/>
                  </a:cxn>
                  <a:cxn ang="0">
                    <a:pos x="65" y="1224"/>
                  </a:cxn>
                  <a:cxn ang="0">
                    <a:pos x="53" y="1235"/>
                  </a:cxn>
                  <a:cxn ang="0">
                    <a:pos x="39" y="1244"/>
                  </a:cxn>
                </a:cxnLst>
                <a:rect l="0" t="0" r="r" b="b"/>
                <a:pathLst>
                  <a:path w="366" h="1244">
                    <a:moveTo>
                      <a:pt x="39" y="1244"/>
                    </a:moveTo>
                    <a:lnTo>
                      <a:pt x="39" y="1244"/>
                    </a:lnTo>
                    <a:lnTo>
                      <a:pt x="34" y="1243"/>
                    </a:lnTo>
                    <a:lnTo>
                      <a:pt x="29" y="1241"/>
                    </a:lnTo>
                    <a:lnTo>
                      <a:pt x="25" y="1238"/>
                    </a:lnTo>
                    <a:lnTo>
                      <a:pt x="22" y="1234"/>
                    </a:lnTo>
                    <a:lnTo>
                      <a:pt x="22" y="1234"/>
                    </a:lnTo>
                    <a:lnTo>
                      <a:pt x="21" y="1231"/>
                    </a:lnTo>
                    <a:lnTo>
                      <a:pt x="20" y="1227"/>
                    </a:lnTo>
                    <a:lnTo>
                      <a:pt x="20" y="1222"/>
                    </a:lnTo>
                    <a:lnTo>
                      <a:pt x="22" y="1216"/>
                    </a:lnTo>
                    <a:lnTo>
                      <a:pt x="22" y="1216"/>
                    </a:lnTo>
                    <a:lnTo>
                      <a:pt x="25" y="1211"/>
                    </a:lnTo>
                    <a:lnTo>
                      <a:pt x="29" y="1207"/>
                    </a:lnTo>
                    <a:lnTo>
                      <a:pt x="33" y="1204"/>
                    </a:lnTo>
                    <a:lnTo>
                      <a:pt x="37" y="1201"/>
                    </a:lnTo>
                    <a:lnTo>
                      <a:pt x="48" y="1195"/>
                    </a:lnTo>
                    <a:lnTo>
                      <a:pt x="59" y="1190"/>
                    </a:lnTo>
                    <a:lnTo>
                      <a:pt x="66" y="1186"/>
                    </a:lnTo>
                    <a:lnTo>
                      <a:pt x="66" y="1186"/>
                    </a:lnTo>
                    <a:lnTo>
                      <a:pt x="91" y="1175"/>
                    </a:lnTo>
                    <a:lnTo>
                      <a:pt x="103" y="1169"/>
                    </a:lnTo>
                    <a:lnTo>
                      <a:pt x="115" y="1162"/>
                    </a:lnTo>
                    <a:lnTo>
                      <a:pt x="125" y="1154"/>
                    </a:lnTo>
                    <a:lnTo>
                      <a:pt x="135" y="1145"/>
                    </a:lnTo>
                    <a:lnTo>
                      <a:pt x="145" y="1135"/>
                    </a:lnTo>
                    <a:lnTo>
                      <a:pt x="154" y="1122"/>
                    </a:lnTo>
                    <a:lnTo>
                      <a:pt x="154" y="1122"/>
                    </a:lnTo>
                    <a:lnTo>
                      <a:pt x="165" y="1108"/>
                    </a:lnTo>
                    <a:lnTo>
                      <a:pt x="177" y="1095"/>
                    </a:lnTo>
                    <a:lnTo>
                      <a:pt x="200" y="1069"/>
                    </a:lnTo>
                    <a:lnTo>
                      <a:pt x="200" y="1069"/>
                    </a:lnTo>
                    <a:lnTo>
                      <a:pt x="218" y="1050"/>
                    </a:lnTo>
                    <a:lnTo>
                      <a:pt x="236" y="1030"/>
                    </a:lnTo>
                    <a:lnTo>
                      <a:pt x="244" y="1020"/>
                    </a:lnTo>
                    <a:lnTo>
                      <a:pt x="251" y="1009"/>
                    </a:lnTo>
                    <a:lnTo>
                      <a:pt x="258" y="997"/>
                    </a:lnTo>
                    <a:lnTo>
                      <a:pt x="263" y="985"/>
                    </a:lnTo>
                    <a:lnTo>
                      <a:pt x="263" y="985"/>
                    </a:lnTo>
                    <a:lnTo>
                      <a:pt x="273" y="965"/>
                    </a:lnTo>
                    <a:lnTo>
                      <a:pt x="280" y="946"/>
                    </a:lnTo>
                    <a:lnTo>
                      <a:pt x="293" y="905"/>
                    </a:lnTo>
                    <a:lnTo>
                      <a:pt x="305" y="866"/>
                    </a:lnTo>
                    <a:lnTo>
                      <a:pt x="314" y="827"/>
                    </a:lnTo>
                    <a:lnTo>
                      <a:pt x="314" y="827"/>
                    </a:lnTo>
                    <a:lnTo>
                      <a:pt x="319" y="804"/>
                    </a:lnTo>
                    <a:lnTo>
                      <a:pt x="323" y="780"/>
                    </a:lnTo>
                    <a:lnTo>
                      <a:pt x="325" y="757"/>
                    </a:lnTo>
                    <a:lnTo>
                      <a:pt x="327" y="734"/>
                    </a:lnTo>
                    <a:lnTo>
                      <a:pt x="330" y="711"/>
                    </a:lnTo>
                    <a:lnTo>
                      <a:pt x="330" y="689"/>
                    </a:lnTo>
                    <a:lnTo>
                      <a:pt x="330" y="644"/>
                    </a:lnTo>
                    <a:lnTo>
                      <a:pt x="330" y="644"/>
                    </a:lnTo>
                    <a:lnTo>
                      <a:pt x="328" y="619"/>
                    </a:lnTo>
                    <a:lnTo>
                      <a:pt x="327" y="595"/>
                    </a:lnTo>
                    <a:lnTo>
                      <a:pt x="324" y="570"/>
                    </a:lnTo>
                    <a:lnTo>
                      <a:pt x="322" y="545"/>
                    </a:lnTo>
                    <a:lnTo>
                      <a:pt x="315" y="496"/>
                    </a:lnTo>
                    <a:lnTo>
                      <a:pt x="307" y="447"/>
                    </a:lnTo>
                    <a:lnTo>
                      <a:pt x="305" y="434"/>
                    </a:lnTo>
                    <a:lnTo>
                      <a:pt x="305" y="434"/>
                    </a:lnTo>
                    <a:lnTo>
                      <a:pt x="298" y="394"/>
                    </a:lnTo>
                    <a:lnTo>
                      <a:pt x="293" y="374"/>
                    </a:lnTo>
                    <a:lnTo>
                      <a:pt x="288" y="354"/>
                    </a:lnTo>
                    <a:lnTo>
                      <a:pt x="282" y="333"/>
                    </a:lnTo>
                    <a:lnTo>
                      <a:pt x="275" y="314"/>
                    </a:lnTo>
                    <a:lnTo>
                      <a:pt x="267" y="295"/>
                    </a:lnTo>
                    <a:lnTo>
                      <a:pt x="257" y="277"/>
                    </a:lnTo>
                    <a:lnTo>
                      <a:pt x="257" y="277"/>
                    </a:lnTo>
                    <a:lnTo>
                      <a:pt x="246" y="256"/>
                    </a:lnTo>
                    <a:lnTo>
                      <a:pt x="246" y="256"/>
                    </a:lnTo>
                    <a:lnTo>
                      <a:pt x="238" y="239"/>
                    </a:lnTo>
                    <a:lnTo>
                      <a:pt x="229" y="224"/>
                    </a:lnTo>
                    <a:lnTo>
                      <a:pt x="219" y="210"/>
                    </a:lnTo>
                    <a:lnTo>
                      <a:pt x="213" y="203"/>
                    </a:lnTo>
                    <a:lnTo>
                      <a:pt x="207" y="198"/>
                    </a:lnTo>
                    <a:lnTo>
                      <a:pt x="207" y="198"/>
                    </a:lnTo>
                    <a:lnTo>
                      <a:pt x="201" y="193"/>
                    </a:lnTo>
                    <a:lnTo>
                      <a:pt x="196" y="187"/>
                    </a:lnTo>
                    <a:lnTo>
                      <a:pt x="187" y="173"/>
                    </a:lnTo>
                    <a:lnTo>
                      <a:pt x="187" y="173"/>
                    </a:lnTo>
                    <a:lnTo>
                      <a:pt x="181" y="165"/>
                    </a:lnTo>
                    <a:lnTo>
                      <a:pt x="175" y="157"/>
                    </a:lnTo>
                    <a:lnTo>
                      <a:pt x="167" y="148"/>
                    </a:lnTo>
                    <a:lnTo>
                      <a:pt x="160" y="143"/>
                    </a:lnTo>
                    <a:lnTo>
                      <a:pt x="160" y="143"/>
                    </a:lnTo>
                    <a:lnTo>
                      <a:pt x="146" y="133"/>
                    </a:lnTo>
                    <a:lnTo>
                      <a:pt x="132" y="123"/>
                    </a:lnTo>
                    <a:lnTo>
                      <a:pt x="105" y="100"/>
                    </a:lnTo>
                    <a:lnTo>
                      <a:pt x="105" y="100"/>
                    </a:lnTo>
                    <a:lnTo>
                      <a:pt x="85" y="82"/>
                    </a:lnTo>
                    <a:lnTo>
                      <a:pt x="63" y="65"/>
                    </a:lnTo>
                    <a:lnTo>
                      <a:pt x="52" y="57"/>
                    </a:lnTo>
                    <a:lnTo>
                      <a:pt x="39" y="50"/>
                    </a:lnTo>
                    <a:lnTo>
                      <a:pt x="27" y="44"/>
                    </a:lnTo>
                    <a:lnTo>
                      <a:pt x="13" y="39"/>
                    </a:lnTo>
                    <a:lnTo>
                      <a:pt x="13" y="39"/>
                    </a:lnTo>
                    <a:lnTo>
                      <a:pt x="8" y="37"/>
                    </a:lnTo>
                    <a:lnTo>
                      <a:pt x="4" y="33"/>
                    </a:lnTo>
                    <a:lnTo>
                      <a:pt x="1" y="27"/>
                    </a:lnTo>
                    <a:lnTo>
                      <a:pt x="0" y="21"/>
                    </a:lnTo>
                    <a:lnTo>
                      <a:pt x="0" y="17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2" y="9"/>
                    </a:lnTo>
                    <a:lnTo>
                      <a:pt x="4" y="6"/>
                    </a:lnTo>
                    <a:lnTo>
                      <a:pt x="6" y="4"/>
                    </a:lnTo>
                    <a:lnTo>
                      <a:pt x="8" y="2"/>
                    </a:lnTo>
                    <a:lnTo>
                      <a:pt x="11" y="1"/>
                    </a:lnTo>
                    <a:lnTo>
                      <a:pt x="19" y="0"/>
                    </a:lnTo>
                    <a:lnTo>
                      <a:pt x="19" y="0"/>
                    </a:lnTo>
                    <a:lnTo>
                      <a:pt x="23" y="1"/>
                    </a:lnTo>
                    <a:lnTo>
                      <a:pt x="27" y="2"/>
                    </a:lnTo>
                    <a:lnTo>
                      <a:pt x="31" y="4"/>
                    </a:lnTo>
                    <a:lnTo>
                      <a:pt x="33" y="7"/>
                    </a:lnTo>
                    <a:lnTo>
                      <a:pt x="34" y="9"/>
                    </a:lnTo>
                    <a:lnTo>
                      <a:pt x="36" y="9"/>
                    </a:lnTo>
                    <a:lnTo>
                      <a:pt x="36" y="9"/>
                    </a:lnTo>
                    <a:lnTo>
                      <a:pt x="51" y="15"/>
                    </a:lnTo>
                    <a:lnTo>
                      <a:pt x="64" y="23"/>
                    </a:lnTo>
                    <a:lnTo>
                      <a:pt x="77" y="32"/>
                    </a:lnTo>
                    <a:lnTo>
                      <a:pt x="90" y="40"/>
                    </a:lnTo>
                    <a:lnTo>
                      <a:pt x="115" y="60"/>
                    </a:lnTo>
                    <a:lnTo>
                      <a:pt x="139" y="80"/>
                    </a:lnTo>
                    <a:lnTo>
                      <a:pt x="139" y="80"/>
                    </a:lnTo>
                    <a:lnTo>
                      <a:pt x="158" y="96"/>
                    </a:lnTo>
                    <a:lnTo>
                      <a:pt x="178" y="111"/>
                    </a:lnTo>
                    <a:lnTo>
                      <a:pt x="178" y="111"/>
                    </a:lnTo>
                    <a:lnTo>
                      <a:pt x="193" y="125"/>
                    </a:lnTo>
                    <a:lnTo>
                      <a:pt x="208" y="139"/>
                    </a:lnTo>
                    <a:lnTo>
                      <a:pt x="222" y="156"/>
                    </a:lnTo>
                    <a:lnTo>
                      <a:pt x="234" y="172"/>
                    </a:lnTo>
                    <a:lnTo>
                      <a:pt x="247" y="190"/>
                    </a:lnTo>
                    <a:lnTo>
                      <a:pt x="258" y="208"/>
                    </a:lnTo>
                    <a:lnTo>
                      <a:pt x="281" y="244"/>
                    </a:lnTo>
                    <a:lnTo>
                      <a:pt x="281" y="244"/>
                    </a:lnTo>
                    <a:lnTo>
                      <a:pt x="290" y="262"/>
                    </a:lnTo>
                    <a:lnTo>
                      <a:pt x="299" y="281"/>
                    </a:lnTo>
                    <a:lnTo>
                      <a:pt x="307" y="298"/>
                    </a:lnTo>
                    <a:lnTo>
                      <a:pt x="313" y="317"/>
                    </a:lnTo>
                    <a:lnTo>
                      <a:pt x="319" y="335"/>
                    </a:lnTo>
                    <a:lnTo>
                      <a:pt x="325" y="355"/>
                    </a:lnTo>
                    <a:lnTo>
                      <a:pt x="335" y="393"/>
                    </a:lnTo>
                    <a:lnTo>
                      <a:pt x="342" y="432"/>
                    </a:lnTo>
                    <a:lnTo>
                      <a:pt x="347" y="472"/>
                    </a:lnTo>
                    <a:lnTo>
                      <a:pt x="352" y="511"/>
                    </a:lnTo>
                    <a:lnTo>
                      <a:pt x="356" y="550"/>
                    </a:lnTo>
                    <a:lnTo>
                      <a:pt x="356" y="550"/>
                    </a:lnTo>
                    <a:lnTo>
                      <a:pt x="364" y="615"/>
                    </a:lnTo>
                    <a:lnTo>
                      <a:pt x="364" y="615"/>
                    </a:lnTo>
                    <a:lnTo>
                      <a:pt x="365" y="633"/>
                    </a:lnTo>
                    <a:lnTo>
                      <a:pt x="366" y="650"/>
                    </a:lnTo>
                    <a:lnTo>
                      <a:pt x="365" y="686"/>
                    </a:lnTo>
                    <a:lnTo>
                      <a:pt x="365" y="686"/>
                    </a:lnTo>
                    <a:lnTo>
                      <a:pt x="364" y="723"/>
                    </a:lnTo>
                    <a:lnTo>
                      <a:pt x="364" y="730"/>
                    </a:lnTo>
                    <a:lnTo>
                      <a:pt x="364" y="730"/>
                    </a:lnTo>
                    <a:lnTo>
                      <a:pt x="364" y="751"/>
                    </a:lnTo>
                    <a:lnTo>
                      <a:pt x="363" y="770"/>
                    </a:lnTo>
                    <a:lnTo>
                      <a:pt x="361" y="791"/>
                    </a:lnTo>
                    <a:lnTo>
                      <a:pt x="358" y="800"/>
                    </a:lnTo>
                    <a:lnTo>
                      <a:pt x="355" y="810"/>
                    </a:lnTo>
                    <a:lnTo>
                      <a:pt x="355" y="810"/>
                    </a:lnTo>
                    <a:lnTo>
                      <a:pt x="348" y="839"/>
                    </a:lnTo>
                    <a:lnTo>
                      <a:pt x="341" y="868"/>
                    </a:lnTo>
                    <a:lnTo>
                      <a:pt x="341" y="868"/>
                    </a:lnTo>
                    <a:lnTo>
                      <a:pt x="334" y="897"/>
                    </a:lnTo>
                    <a:lnTo>
                      <a:pt x="325" y="927"/>
                    </a:lnTo>
                    <a:lnTo>
                      <a:pt x="316" y="956"/>
                    </a:lnTo>
                    <a:lnTo>
                      <a:pt x="310" y="971"/>
                    </a:lnTo>
                    <a:lnTo>
                      <a:pt x="304" y="984"/>
                    </a:lnTo>
                    <a:lnTo>
                      <a:pt x="304" y="984"/>
                    </a:lnTo>
                    <a:lnTo>
                      <a:pt x="294" y="1004"/>
                    </a:lnTo>
                    <a:lnTo>
                      <a:pt x="283" y="1022"/>
                    </a:lnTo>
                    <a:lnTo>
                      <a:pt x="271" y="1041"/>
                    </a:lnTo>
                    <a:lnTo>
                      <a:pt x="258" y="1059"/>
                    </a:lnTo>
                    <a:lnTo>
                      <a:pt x="244" y="1078"/>
                    </a:lnTo>
                    <a:lnTo>
                      <a:pt x="228" y="1097"/>
                    </a:lnTo>
                    <a:lnTo>
                      <a:pt x="211" y="1115"/>
                    </a:lnTo>
                    <a:lnTo>
                      <a:pt x="192" y="1135"/>
                    </a:lnTo>
                    <a:lnTo>
                      <a:pt x="192" y="1135"/>
                    </a:lnTo>
                    <a:lnTo>
                      <a:pt x="181" y="1147"/>
                    </a:lnTo>
                    <a:lnTo>
                      <a:pt x="170" y="1160"/>
                    </a:lnTo>
                    <a:lnTo>
                      <a:pt x="170" y="1160"/>
                    </a:lnTo>
                    <a:lnTo>
                      <a:pt x="161" y="1171"/>
                    </a:lnTo>
                    <a:lnTo>
                      <a:pt x="151" y="1181"/>
                    </a:lnTo>
                    <a:lnTo>
                      <a:pt x="139" y="1191"/>
                    </a:lnTo>
                    <a:lnTo>
                      <a:pt x="132" y="1196"/>
                    </a:lnTo>
                    <a:lnTo>
                      <a:pt x="124" y="1200"/>
                    </a:lnTo>
                    <a:lnTo>
                      <a:pt x="124" y="1200"/>
                    </a:lnTo>
                    <a:lnTo>
                      <a:pt x="116" y="1203"/>
                    </a:lnTo>
                    <a:lnTo>
                      <a:pt x="104" y="1207"/>
                    </a:lnTo>
                    <a:lnTo>
                      <a:pt x="104" y="1207"/>
                    </a:lnTo>
                    <a:lnTo>
                      <a:pt x="87" y="1213"/>
                    </a:lnTo>
                    <a:lnTo>
                      <a:pt x="71" y="1221"/>
                    </a:lnTo>
                    <a:lnTo>
                      <a:pt x="65" y="1224"/>
                    </a:lnTo>
                    <a:lnTo>
                      <a:pt x="60" y="1228"/>
                    </a:lnTo>
                    <a:lnTo>
                      <a:pt x="56" y="1231"/>
                    </a:lnTo>
                    <a:lnTo>
                      <a:pt x="53" y="1235"/>
                    </a:lnTo>
                    <a:lnTo>
                      <a:pt x="53" y="1235"/>
                    </a:lnTo>
                    <a:lnTo>
                      <a:pt x="50" y="1240"/>
                    </a:lnTo>
                    <a:lnTo>
                      <a:pt x="47" y="1242"/>
                    </a:lnTo>
                    <a:lnTo>
                      <a:pt x="42" y="1243"/>
                    </a:lnTo>
                    <a:lnTo>
                      <a:pt x="39" y="1244"/>
                    </a:lnTo>
                    <a:lnTo>
                      <a:pt x="39" y="1244"/>
                    </a:lnTo>
                    <a:close/>
                  </a:path>
                </a:pathLst>
              </a:custGeom>
              <a:solidFill>
                <a:sysClr val="windowText" lastClr="000000"/>
              </a:solidFill>
              <a:ln w="9525">
                <a:solidFill>
                  <a:schemeClr val="tx1">
                    <a:lumMod val="85000"/>
                    <a:lumOff val="15000"/>
                  </a:schemeClr>
                </a:solidFill>
                <a:round/>
              </a:ln>
            </p:spPr>
            <p:txBody>
              <a:bodyPr vert="horz" wrap="square" lIns="162510" tIns="81255" rIns="162510" bIns="81255" numCol="1" anchor="t" anchorCtr="0" compatLnSpc="1"/>
              <a:lstStyle/>
              <a:p>
                <a:pPr marL="0" marR="0" lvl="0" indent="0" defTabSz="1218804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399" b="0" i="0" u="none" strike="noStrike" kern="0" cap="none" spc="0" normalizeH="0" baseline="0" noProof="0" dirty="0">
                  <a:ln>
                    <a:noFill/>
                  </a:ln>
                  <a:solidFill>
                    <a:srgbClr val="605448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</p:grpSp>
      <p:sp>
        <p:nvSpPr>
          <p:cNvPr id="192" name="Rectangle 42">
            <a:extLst>
              <a:ext uri="{FF2B5EF4-FFF2-40B4-BE49-F238E27FC236}">
                <a16:creationId xmlns:a16="http://schemas.microsoft.com/office/drawing/2014/main" id="{4715C61B-3EAD-4A4B-B43A-B2A18CCAD0FD}"/>
              </a:ext>
            </a:extLst>
          </p:cNvPr>
          <p:cNvSpPr/>
          <p:nvPr/>
        </p:nvSpPr>
        <p:spPr>
          <a:xfrm>
            <a:off x="4035005" y="1928150"/>
            <a:ext cx="4854300" cy="96712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dirty="0"/>
              <a:t>1. </a:t>
            </a:r>
            <a:r>
              <a:rPr lang="zh-TW" altLang="en-US" dirty="0"/>
              <a:t>統測分發是高職學生進入科技大學的主要升學管道，以統測成績作為校系分發依據，所以統測分數高低影響很大。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194" name="Rectangle 42">
            <a:extLst>
              <a:ext uri="{FF2B5EF4-FFF2-40B4-BE49-F238E27FC236}">
                <a16:creationId xmlns:a16="http://schemas.microsoft.com/office/drawing/2014/main" id="{F4A4696F-8275-4AAD-BA65-78F3AE396D7B}"/>
              </a:ext>
            </a:extLst>
          </p:cNvPr>
          <p:cNvSpPr/>
          <p:nvPr/>
        </p:nvSpPr>
        <p:spPr>
          <a:xfrm>
            <a:off x="4003306" y="3889460"/>
            <a:ext cx="6120343" cy="214898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dirty="0"/>
              <a:t>2.</a:t>
            </a:r>
            <a:r>
              <a:rPr lang="zh-TW" altLang="en-US" dirty="0"/>
              <a:t>而在高職三年就學期間，可多了解各科技大學相關學系的特色以及錄取分數，慢慢建立自己的志願名單，考後選填志願時再依實際成績與產業趨勢，做志願序的細部微調，提升進入理想大學的機會。</a:t>
            </a:r>
            <a:endParaRPr lang="en-US" altLang="zh-TW" dirty="0"/>
          </a:p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4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  <a:p>
            <a:pPr defTabSz="866943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※</a:t>
            </a:r>
            <a:r>
              <a:rPr lang="zh-TW" altLang="en-US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名額接近</a:t>
            </a:r>
            <a:r>
              <a:rPr lang="en-US" altLang="zh-TW" b="1" dirty="0">
                <a:solidFill>
                  <a:schemeClr val="bg1">
                    <a:lumMod val="50000"/>
                  </a:schemeClr>
                </a:solidFill>
                <a:cs typeface="+mn-ea"/>
                <a:sym typeface="+mn-lt"/>
              </a:rPr>
              <a:t>45%</a:t>
            </a:r>
          </a:p>
        </p:txBody>
      </p:sp>
    </p:spTree>
    <p:extLst>
      <p:ext uri="{BB962C8B-B14F-4D97-AF65-F5344CB8AC3E}">
        <p14:creationId xmlns:p14="http://schemas.microsoft.com/office/powerpoint/2010/main" val="265945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FB65967-1D78-4787-B214-6C1DC6949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34"/>
            <a:ext cx="12192000" cy="68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077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文本框 12">
            <a:extLst>
              <a:ext uri="{FF2B5EF4-FFF2-40B4-BE49-F238E27FC236}">
                <a16:creationId xmlns:a16="http://schemas.microsoft.com/office/drawing/2014/main" id="{AE35C2B7-BAF7-483F-BD48-E5DB705624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1336" y="432398"/>
            <a:ext cx="9081848" cy="50701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zh-TW" altLang="en-US" sz="3600" dirty="0">
                <a:cs typeface="+mn-ea"/>
                <a:sym typeface="+mn-lt"/>
              </a:rPr>
              <a:t>管道二：甄選入學。適合有專長興趣的同學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3" name="任意多边形 2">
            <a:extLst>
              <a:ext uri="{FF2B5EF4-FFF2-40B4-BE49-F238E27FC236}">
                <a16:creationId xmlns:a16="http://schemas.microsoft.com/office/drawing/2014/main" id="{306E989A-5C0D-4089-9E03-6B25EDEE1D34}"/>
              </a:ext>
            </a:extLst>
          </p:cNvPr>
          <p:cNvSpPr/>
          <p:nvPr/>
        </p:nvSpPr>
        <p:spPr>
          <a:xfrm>
            <a:off x="3538037" y="2115166"/>
            <a:ext cx="6362641" cy="3191053"/>
          </a:xfrm>
          <a:custGeom>
            <a:avLst/>
            <a:gdLst>
              <a:gd name="connsiteX0" fmla="*/ 6111936 w 6416813"/>
              <a:gd name="connsiteY0" fmla="*/ 519638 h 3001581"/>
              <a:gd name="connsiteX1" fmla="*/ 3290358 w 6416813"/>
              <a:gd name="connsiteY1" fmla="*/ 23250 h 3001581"/>
              <a:gd name="connsiteX2" fmla="*/ 103021 w 6416813"/>
              <a:gd name="connsiteY2" fmla="*/ 1029090 h 3001581"/>
              <a:gd name="connsiteX3" fmla="*/ 769227 w 6416813"/>
              <a:gd name="connsiteY3" fmla="*/ 2531318 h 3001581"/>
              <a:gd name="connsiteX4" fmla="*/ 272838 w 6416813"/>
              <a:gd name="connsiteY4" fmla="*/ 3001581 h 3001581"/>
              <a:gd name="connsiteX5" fmla="*/ 1539936 w 6416813"/>
              <a:gd name="connsiteY5" fmla="*/ 2688072 h 3001581"/>
              <a:gd name="connsiteX6" fmla="*/ 5824553 w 6416813"/>
              <a:gd name="connsiteY6" fmla="*/ 2648884 h 3001581"/>
              <a:gd name="connsiteX7" fmla="*/ 6111936 w 6416813"/>
              <a:gd name="connsiteY7" fmla="*/ 519638 h 3001581"/>
              <a:gd name="connsiteX0-1" fmla="*/ 6111936 w 6416813"/>
              <a:gd name="connsiteY0-2" fmla="*/ 519638 h 3001581"/>
              <a:gd name="connsiteX1-3" fmla="*/ 3290358 w 6416813"/>
              <a:gd name="connsiteY1-4" fmla="*/ 23250 h 3001581"/>
              <a:gd name="connsiteX2-5" fmla="*/ 103021 w 6416813"/>
              <a:gd name="connsiteY2-6" fmla="*/ 1029090 h 3001581"/>
              <a:gd name="connsiteX3-7" fmla="*/ 769227 w 6416813"/>
              <a:gd name="connsiteY3-8" fmla="*/ 2531318 h 3001581"/>
              <a:gd name="connsiteX4-9" fmla="*/ 272838 w 6416813"/>
              <a:gd name="connsiteY4-10" fmla="*/ 3001581 h 3001581"/>
              <a:gd name="connsiteX5-11" fmla="*/ 1539936 w 6416813"/>
              <a:gd name="connsiteY5-12" fmla="*/ 2688072 h 3001581"/>
              <a:gd name="connsiteX6-13" fmla="*/ 5824553 w 6416813"/>
              <a:gd name="connsiteY6-14" fmla="*/ 2648884 h 3001581"/>
              <a:gd name="connsiteX7-15" fmla="*/ 6111936 w 6416813"/>
              <a:gd name="connsiteY7-16" fmla="*/ 519638 h 3001581"/>
              <a:gd name="connsiteX0-17" fmla="*/ 6111936 w 6416813"/>
              <a:gd name="connsiteY0-18" fmla="*/ 519638 h 3001581"/>
              <a:gd name="connsiteX1-19" fmla="*/ 3290358 w 6416813"/>
              <a:gd name="connsiteY1-20" fmla="*/ 23250 h 3001581"/>
              <a:gd name="connsiteX2-21" fmla="*/ 103021 w 6416813"/>
              <a:gd name="connsiteY2-22" fmla="*/ 1029090 h 3001581"/>
              <a:gd name="connsiteX3-23" fmla="*/ 769227 w 6416813"/>
              <a:gd name="connsiteY3-24" fmla="*/ 2531318 h 3001581"/>
              <a:gd name="connsiteX4-25" fmla="*/ 272838 w 6416813"/>
              <a:gd name="connsiteY4-26" fmla="*/ 3001581 h 3001581"/>
              <a:gd name="connsiteX5-27" fmla="*/ 1539936 w 6416813"/>
              <a:gd name="connsiteY5-28" fmla="*/ 2688072 h 3001581"/>
              <a:gd name="connsiteX6-29" fmla="*/ 5824553 w 6416813"/>
              <a:gd name="connsiteY6-30" fmla="*/ 2648884 h 3001581"/>
              <a:gd name="connsiteX7-31" fmla="*/ 6111936 w 6416813"/>
              <a:gd name="connsiteY7-32" fmla="*/ 519638 h 3001581"/>
              <a:gd name="connsiteX0-33" fmla="*/ 6072123 w 6377000"/>
              <a:gd name="connsiteY0-34" fmla="*/ 519638 h 3001581"/>
              <a:gd name="connsiteX1-35" fmla="*/ 3250545 w 6377000"/>
              <a:gd name="connsiteY1-36" fmla="*/ 23250 h 3001581"/>
              <a:gd name="connsiteX2-37" fmla="*/ 63208 w 6377000"/>
              <a:gd name="connsiteY2-38" fmla="*/ 1029090 h 3001581"/>
              <a:gd name="connsiteX3-39" fmla="*/ 729414 w 6377000"/>
              <a:gd name="connsiteY3-40" fmla="*/ 2531318 h 3001581"/>
              <a:gd name="connsiteX4-41" fmla="*/ 233025 w 6377000"/>
              <a:gd name="connsiteY4-42" fmla="*/ 3001581 h 3001581"/>
              <a:gd name="connsiteX5-43" fmla="*/ 1500123 w 6377000"/>
              <a:gd name="connsiteY5-44" fmla="*/ 2688072 h 3001581"/>
              <a:gd name="connsiteX6-45" fmla="*/ 5784740 w 6377000"/>
              <a:gd name="connsiteY6-46" fmla="*/ 2648884 h 3001581"/>
              <a:gd name="connsiteX7-47" fmla="*/ 6072123 w 6377000"/>
              <a:gd name="connsiteY7-48" fmla="*/ 519638 h 3001581"/>
              <a:gd name="connsiteX0-49" fmla="*/ 6202752 w 6463800"/>
              <a:gd name="connsiteY0-50" fmla="*/ 673348 h 2985474"/>
              <a:gd name="connsiteX1-51" fmla="*/ 3250545 w 6463800"/>
              <a:gd name="connsiteY1-52" fmla="*/ 7143 h 2985474"/>
              <a:gd name="connsiteX2-53" fmla="*/ 63208 w 6463800"/>
              <a:gd name="connsiteY2-54" fmla="*/ 1012983 h 2985474"/>
              <a:gd name="connsiteX3-55" fmla="*/ 729414 w 6463800"/>
              <a:gd name="connsiteY3-56" fmla="*/ 2515211 h 2985474"/>
              <a:gd name="connsiteX4-57" fmla="*/ 233025 w 6463800"/>
              <a:gd name="connsiteY4-58" fmla="*/ 2985474 h 2985474"/>
              <a:gd name="connsiteX5-59" fmla="*/ 1500123 w 6463800"/>
              <a:gd name="connsiteY5-60" fmla="*/ 2671965 h 2985474"/>
              <a:gd name="connsiteX6-61" fmla="*/ 5784740 w 6463800"/>
              <a:gd name="connsiteY6-62" fmla="*/ 2632777 h 2985474"/>
              <a:gd name="connsiteX7-63" fmla="*/ 6202752 w 6463800"/>
              <a:gd name="connsiteY7-64" fmla="*/ 673348 h 2985474"/>
              <a:gd name="connsiteX0-65" fmla="*/ 6202752 w 6463800"/>
              <a:gd name="connsiteY0-66" fmla="*/ 673348 h 3037725"/>
              <a:gd name="connsiteX1-67" fmla="*/ 3250545 w 6463800"/>
              <a:gd name="connsiteY1-68" fmla="*/ 7143 h 3037725"/>
              <a:gd name="connsiteX2-69" fmla="*/ 63208 w 6463800"/>
              <a:gd name="connsiteY2-70" fmla="*/ 1012983 h 3037725"/>
              <a:gd name="connsiteX3-71" fmla="*/ 729414 w 6463800"/>
              <a:gd name="connsiteY3-72" fmla="*/ 2515211 h 3037725"/>
              <a:gd name="connsiteX4-73" fmla="*/ 533471 w 6463800"/>
              <a:gd name="connsiteY4-74" fmla="*/ 3037725 h 3037725"/>
              <a:gd name="connsiteX5-75" fmla="*/ 1500123 w 6463800"/>
              <a:gd name="connsiteY5-76" fmla="*/ 2671965 h 3037725"/>
              <a:gd name="connsiteX6-77" fmla="*/ 5784740 w 6463800"/>
              <a:gd name="connsiteY6-78" fmla="*/ 2632777 h 3037725"/>
              <a:gd name="connsiteX7-79" fmla="*/ 6202752 w 6463800"/>
              <a:gd name="connsiteY7-80" fmla="*/ 673348 h 3037725"/>
              <a:gd name="connsiteX0-81" fmla="*/ 6202752 w 6399662"/>
              <a:gd name="connsiteY0-82" fmla="*/ 673568 h 3037945"/>
              <a:gd name="connsiteX1-83" fmla="*/ 3250545 w 6399662"/>
              <a:gd name="connsiteY1-84" fmla="*/ 7363 h 3037945"/>
              <a:gd name="connsiteX2-85" fmla="*/ 63208 w 6399662"/>
              <a:gd name="connsiteY2-86" fmla="*/ 1013203 h 3037945"/>
              <a:gd name="connsiteX3-87" fmla="*/ 729414 w 6399662"/>
              <a:gd name="connsiteY3-88" fmla="*/ 2515431 h 3037945"/>
              <a:gd name="connsiteX4-89" fmla="*/ 533471 w 6399662"/>
              <a:gd name="connsiteY4-90" fmla="*/ 3037945 h 3037945"/>
              <a:gd name="connsiteX5-91" fmla="*/ 1500123 w 6399662"/>
              <a:gd name="connsiteY5-92" fmla="*/ 2672185 h 3037945"/>
              <a:gd name="connsiteX6-93" fmla="*/ 5614923 w 6399662"/>
              <a:gd name="connsiteY6-94" fmla="*/ 2698311 h 3037945"/>
              <a:gd name="connsiteX7-95" fmla="*/ 6202752 w 6399662"/>
              <a:gd name="connsiteY7-96" fmla="*/ 673568 h 3037945"/>
              <a:gd name="connsiteX0-97" fmla="*/ 6202752 w 6427727"/>
              <a:gd name="connsiteY0-98" fmla="*/ 673568 h 3037945"/>
              <a:gd name="connsiteX1-99" fmla="*/ 3250545 w 6427727"/>
              <a:gd name="connsiteY1-100" fmla="*/ 7363 h 3037945"/>
              <a:gd name="connsiteX2-101" fmla="*/ 63208 w 6427727"/>
              <a:gd name="connsiteY2-102" fmla="*/ 1013203 h 3037945"/>
              <a:gd name="connsiteX3-103" fmla="*/ 729414 w 6427727"/>
              <a:gd name="connsiteY3-104" fmla="*/ 2515431 h 3037945"/>
              <a:gd name="connsiteX4-105" fmla="*/ 533471 w 6427727"/>
              <a:gd name="connsiteY4-106" fmla="*/ 3037945 h 3037945"/>
              <a:gd name="connsiteX5-107" fmla="*/ 1500123 w 6427727"/>
              <a:gd name="connsiteY5-108" fmla="*/ 2672185 h 3037945"/>
              <a:gd name="connsiteX6-109" fmla="*/ 5614923 w 6427727"/>
              <a:gd name="connsiteY6-110" fmla="*/ 2698311 h 3037945"/>
              <a:gd name="connsiteX7-111" fmla="*/ 6202752 w 6427727"/>
              <a:gd name="connsiteY7-112" fmla="*/ 673568 h 3037945"/>
              <a:gd name="connsiteX0-113" fmla="*/ 6202752 w 6427727"/>
              <a:gd name="connsiteY0-114" fmla="*/ 666268 h 3030645"/>
              <a:gd name="connsiteX1-115" fmla="*/ 3250545 w 6427727"/>
              <a:gd name="connsiteY1-116" fmla="*/ 63 h 3030645"/>
              <a:gd name="connsiteX2-117" fmla="*/ 63208 w 6427727"/>
              <a:gd name="connsiteY2-118" fmla="*/ 1005903 h 3030645"/>
              <a:gd name="connsiteX3-119" fmla="*/ 729414 w 6427727"/>
              <a:gd name="connsiteY3-120" fmla="*/ 2508131 h 3030645"/>
              <a:gd name="connsiteX4-121" fmla="*/ 533471 w 6427727"/>
              <a:gd name="connsiteY4-122" fmla="*/ 3030645 h 3030645"/>
              <a:gd name="connsiteX5-123" fmla="*/ 1500123 w 6427727"/>
              <a:gd name="connsiteY5-124" fmla="*/ 2664885 h 3030645"/>
              <a:gd name="connsiteX6-125" fmla="*/ 5614923 w 6427727"/>
              <a:gd name="connsiteY6-126" fmla="*/ 2691011 h 3030645"/>
              <a:gd name="connsiteX7-127" fmla="*/ 6202752 w 6427727"/>
              <a:gd name="connsiteY7-128" fmla="*/ 666268 h 3030645"/>
              <a:gd name="connsiteX0-129" fmla="*/ 6202752 w 6445028"/>
              <a:gd name="connsiteY0-130" fmla="*/ 666309 h 3030686"/>
              <a:gd name="connsiteX1-131" fmla="*/ 3250545 w 6445028"/>
              <a:gd name="connsiteY1-132" fmla="*/ 104 h 3030686"/>
              <a:gd name="connsiteX2-133" fmla="*/ 63208 w 6445028"/>
              <a:gd name="connsiteY2-134" fmla="*/ 1005944 h 3030686"/>
              <a:gd name="connsiteX3-135" fmla="*/ 729414 w 6445028"/>
              <a:gd name="connsiteY3-136" fmla="*/ 2508172 h 3030686"/>
              <a:gd name="connsiteX4-137" fmla="*/ 533471 w 6445028"/>
              <a:gd name="connsiteY4-138" fmla="*/ 3030686 h 3030686"/>
              <a:gd name="connsiteX5-139" fmla="*/ 1500123 w 6445028"/>
              <a:gd name="connsiteY5-140" fmla="*/ 2664926 h 3030686"/>
              <a:gd name="connsiteX6-141" fmla="*/ 5614923 w 6445028"/>
              <a:gd name="connsiteY6-142" fmla="*/ 2691052 h 3030686"/>
              <a:gd name="connsiteX7-143" fmla="*/ 6202752 w 6445028"/>
              <a:gd name="connsiteY7-144" fmla="*/ 666309 h 3030686"/>
            </a:gdLst>
            <a:ahLst/>
            <a:cxnLst>
              <a:cxn ang="0">
                <a:pos x="connsiteX0-129" y="connsiteY0-130"/>
              </a:cxn>
              <a:cxn ang="0">
                <a:pos x="connsiteX1-131" y="connsiteY1-132"/>
              </a:cxn>
              <a:cxn ang="0">
                <a:pos x="connsiteX2-133" y="connsiteY2-134"/>
              </a:cxn>
              <a:cxn ang="0">
                <a:pos x="connsiteX3-135" y="connsiteY3-136"/>
              </a:cxn>
              <a:cxn ang="0">
                <a:pos x="connsiteX4-137" y="connsiteY4-138"/>
              </a:cxn>
              <a:cxn ang="0">
                <a:pos x="connsiteX5-139" y="connsiteY5-140"/>
              </a:cxn>
              <a:cxn ang="0">
                <a:pos x="connsiteX6-141" y="connsiteY6-142"/>
              </a:cxn>
              <a:cxn ang="0">
                <a:pos x="connsiteX7-143" y="connsiteY7-144"/>
              </a:cxn>
            </a:cxnLst>
            <a:rect l="l" t="t" r="r" b="b"/>
            <a:pathLst>
              <a:path w="6445028" h="3030686">
                <a:moveTo>
                  <a:pt x="6202752" y="666309"/>
                </a:moveTo>
                <a:cubicBezTo>
                  <a:pt x="5769501" y="126378"/>
                  <a:pt x="4286865" y="-4250"/>
                  <a:pt x="3250545" y="104"/>
                </a:cubicBezTo>
                <a:cubicBezTo>
                  <a:pt x="2214225" y="4458"/>
                  <a:pt x="365830" y="169922"/>
                  <a:pt x="63208" y="1005944"/>
                </a:cubicBezTo>
                <a:cubicBezTo>
                  <a:pt x="-239414" y="1841966"/>
                  <a:pt x="637974" y="2244738"/>
                  <a:pt x="729414" y="2508172"/>
                </a:cubicBezTo>
                <a:lnTo>
                  <a:pt x="533471" y="3030686"/>
                </a:lnTo>
                <a:lnTo>
                  <a:pt x="1500123" y="2664926"/>
                </a:lnTo>
                <a:cubicBezTo>
                  <a:pt x="2242529" y="2749835"/>
                  <a:pt x="4713586" y="2919652"/>
                  <a:pt x="5614923" y="2691052"/>
                </a:cubicBezTo>
                <a:cubicBezTo>
                  <a:pt x="6516260" y="2462452"/>
                  <a:pt x="6636003" y="1206240"/>
                  <a:pt x="6202752" y="666309"/>
                </a:cubicBez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37D2F6C7-57C6-4BF8-8CC9-C1E1DF935DD3}"/>
              </a:ext>
            </a:extLst>
          </p:cNvPr>
          <p:cNvGrpSpPr/>
          <p:nvPr/>
        </p:nvGrpSpPr>
        <p:grpSpPr>
          <a:xfrm>
            <a:off x="300883" y="2208363"/>
            <a:ext cx="2773572" cy="3230981"/>
            <a:chOff x="4427538" y="929668"/>
            <a:chExt cx="3333750" cy="3753458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9315A25-86F3-432C-81FA-16E9BAEFCEFF}"/>
                </a:ext>
              </a:extLst>
            </p:cNvPr>
            <p:cNvSpPr/>
            <p:nvPr/>
          </p:nvSpPr>
          <p:spPr bwMode="auto">
            <a:xfrm>
              <a:off x="5026026" y="1547813"/>
              <a:ext cx="2144713" cy="2363788"/>
            </a:xfrm>
            <a:custGeom>
              <a:avLst/>
              <a:gdLst>
                <a:gd name="T0" fmla="*/ 518 w 570"/>
                <a:gd name="T1" fmla="*/ 231 h 629"/>
                <a:gd name="T2" fmla="*/ 454 w 570"/>
                <a:gd name="T3" fmla="*/ 271 h 629"/>
                <a:gd name="T4" fmla="*/ 496 w 570"/>
                <a:gd name="T5" fmla="*/ 135 h 629"/>
                <a:gd name="T6" fmla="*/ 393 w 570"/>
                <a:gd name="T7" fmla="*/ 205 h 629"/>
                <a:gd name="T8" fmla="*/ 326 w 570"/>
                <a:gd name="T9" fmla="*/ 264 h 629"/>
                <a:gd name="T10" fmla="*/ 474 w 570"/>
                <a:gd name="T11" fmla="*/ 89 h 629"/>
                <a:gd name="T12" fmla="*/ 385 w 570"/>
                <a:gd name="T13" fmla="*/ 100 h 629"/>
                <a:gd name="T14" fmla="*/ 322 w 570"/>
                <a:gd name="T15" fmla="*/ 156 h 629"/>
                <a:gd name="T16" fmla="*/ 401 w 570"/>
                <a:gd name="T17" fmla="*/ 66 h 629"/>
                <a:gd name="T18" fmla="*/ 279 w 570"/>
                <a:gd name="T19" fmla="*/ 80 h 629"/>
                <a:gd name="T20" fmla="*/ 223 w 570"/>
                <a:gd name="T21" fmla="*/ 103 h 629"/>
                <a:gd name="T22" fmla="*/ 280 w 570"/>
                <a:gd name="T23" fmla="*/ 61 h 629"/>
                <a:gd name="T24" fmla="*/ 212 w 570"/>
                <a:gd name="T25" fmla="*/ 33 h 629"/>
                <a:gd name="T26" fmla="*/ 78 w 570"/>
                <a:gd name="T27" fmla="*/ 109 h 629"/>
                <a:gd name="T28" fmla="*/ 29 w 570"/>
                <a:gd name="T29" fmla="*/ 198 h 629"/>
                <a:gd name="T30" fmla="*/ 35 w 570"/>
                <a:gd name="T31" fmla="*/ 232 h 629"/>
                <a:gd name="T32" fmla="*/ 42 w 570"/>
                <a:gd name="T33" fmla="*/ 311 h 629"/>
                <a:gd name="T34" fmla="*/ 20 w 570"/>
                <a:gd name="T35" fmla="*/ 366 h 629"/>
                <a:gd name="T36" fmla="*/ 73 w 570"/>
                <a:gd name="T37" fmla="*/ 388 h 629"/>
                <a:gd name="T38" fmla="*/ 178 w 570"/>
                <a:gd name="T39" fmla="*/ 311 h 629"/>
                <a:gd name="T40" fmla="*/ 102 w 570"/>
                <a:gd name="T41" fmla="*/ 390 h 629"/>
                <a:gd name="T42" fmla="*/ 92 w 570"/>
                <a:gd name="T43" fmla="*/ 469 h 629"/>
                <a:gd name="T44" fmla="*/ 196 w 570"/>
                <a:gd name="T45" fmla="*/ 407 h 629"/>
                <a:gd name="T46" fmla="*/ 265 w 570"/>
                <a:gd name="T47" fmla="*/ 373 h 629"/>
                <a:gd name="T48" fmla="*/ 196 w 570"/>
                <a:gd name="T49" fmla="*/ 450 h 629"/>
                <a:gd name="T50" fmla="*/ 179 w 570"/>
                <a:gd name="T51" fmla="*/ 542 h 629"/>
                <a:gd name="T52" fmla="*/ 261 w 570"/>
                <a:gd name="T53" fmla="*/ 489 h 629"/>
                <a:gd name="T54" fmla="*/ 270 w 570"/>
                <a:gd name="T55" fmla="*/ 506 h 629"/>
                <a:gd name="T56" fmla="*/ 208 w 570"/>
                <a:gd name="T57" fmla="*/ 588 h 629"/>
                <a:gd name="T58" fmla="*/ 303 w 570"/>
                <a:gd name="T59" fmla="*/ 597 h 629"/>
                <a:gd name="T60" fmla="*/ 332 w 570"/>
                <a:gd name="T61" fmla="*/ 603 h 629"/>
                <a:gd name="T62" fmla="*/ 406 w 570"/>
                <a:gd name="T63" fmla="*/ 554 h 629"/>
                <a:gd name="T64" fmla="*/ 430 w 570"/>
                <a:gd name="T65" fmla="*/ 535 h 629"/>
                <a:gd name="T66" fmla="*/ 504 w 570"/>
                <a:gd name="T67" fmla="*/ 444 h 629"/>
                <a:gd name="T68" fmla="*/ 549 w 570"/>
                <a:gd name="T69" fmla="*/ 342 h 629"/>
                <a:gd name="T70" fmla="*/ 563 w 570"/>
                <a:gd name="T71" fmla="*/ 266 h 6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70" h="629">
                  <a:moveTo>
                    <a:pt x="558" y="231"/>
                  </a:moveTo>
                  <a:cubicBezTo>
                    <a:pt x="547" y="219"/>
                    <a:pt x="530" y="221"/>
                    <a:pt x="518" y="231"/>
                  </a:cubicBezTo>
                  <a:cubicBezTo>
                    <a:pt x="477" y="265"/>
                    <a:pt x="437" y="300"/>
                    <a:pt x="395" y="332"/>
                  </a:cubicBezTo>
                  <a:cubicBezTo>
                    <a:pt x="415" y="313"/>
                    <a:pt x="434" y="292"/>
                    <a:pt x="454" y="271"/>
                  </a:cubicBezTo>
                  <a:cubicBezTo>
                    <a:pt x="482" y="243"/>
                    <a:pt x="510" y="213"/>
                    <a:pt x="528" y="177"/>
                  </a:cubicBezTo>
                  <a:cubicBezTo>
                    <a:pt x="539" y="156"/>
                    <a:pt x="521" y="127"/>
                    <a:pt x="496" y="135"/>
                  </a:cubicBezTo>
                  <a:cubicBezTo>
                    <a:pt x="475" y="142"/>
                    <a:pt x="458" y="154"/>
                    <a:pt x="441" y="168"/>
                  </a:cubicBezTo>
                  <a:cubicBezTo>
                    <a:pt x="425" y="180"/>
                    <a:pt x="408" y="191"/>
                    <a:pt x="393" y="205"/>
                  </a:cubicBezTo>
                  <a:cubicBezTo>
                    <a:pt x="377" y="218"/>
                    <a:pt x="364" y="234"/>
                    <a:pt x="349" y="247"/>
                  </a:cubicBezTo>
                  <a:cubicBezTo>
                    <a:pt x="342" y="253"/>
                    <a:pt x="334" y="259"/>
                    <a:pt x="326" y="264"/>
                  </a:cubicBezTo>
                  <a:cubicBezTo>
                    <a:pt x="353" y="239"/>
                    <a:pt x="378" y="210"/>
                    <a:pt x="407" y="186"/>
                  </a:cubicBezTo>
                  <a:cubicBezTo>
                    <a:pt x="437" y="160"/>
                    <a:pt x="471" y="131"/>
                    <a:pt x="474" y="89"/>
                  </a:cubicBezTo>
                  <a:cubicBezTo>
                    <a:pt x="475" y="66"/>
                    <a:pt x="448" y="54"/>
                    <a:pt x="430" y="64"/>
                  </a:cubicBezTo>
                  <a:cubicBezTo>
                    <a:pt x="413" y="73"/>
                    <a:pt x="399" y="87"/>
                    <a:pt x="385" y="100"/>
                  </a:cubicBezTo>
                  <a:cubicBezTo>
                    <a:pt x="369" y="115"/>
                    <a:pt x="353" y="130"/>
                    <a:pt x="336" y="144"/>
                  </a:cubicBezTo>
                  <a:cubicBezTo>
                    <a:pt x="331" y="148"/>
                    <a:pt x="326" y="152"/>
                    <a:pt x="322" y="156"/>
                  </a:cubicBezTo>
                  <a:cubicBezTo>
                    <a:pt x="323" y="155"/>
                    <a:pt x="323" y="154"/>
                    <a:pt x="324" y="153"/>
                  </a:cubicBezTo>
                  <a:cubicBezTo>
                    <a:pt x="351" y="125"/>
                    <a:pt x="374" y="93"/>
                    <a:pt x="401" y="66"/>
                  </a:cubicBezTo>
                  <a:cubicBezTo>
                    <a:pt x="423" y="43"/>
                    <a:pt x="393" y="1"/>
                    <a:pt x="366" y="21"/>
                  </a:cubicBezTo>
                  <a:cubicBezTo>
                    <a:pt x="337" y="41"/>
                    <a:pt x="309" y="62"/>
                    <a:pt x="279" y="80"/>
                  </a:cubicBezTo>
                  <a:cubicBezTo>
                    <a:pt x="256" y="95"/>
                    <a:pt x="232" y="107"/>
                    <a:pt x="208" y="119"/>
                  </a:cubicBezTo>
                  <a:cubicBezTo>
                    <a:pt x="213" y="113"/>
                    <a:pt x="218" y="108"/>
                    <a:pt x="223" y="103"/>
                  </a:cubicBezTo>
                  <a:cubicBezTo>
                    <a:pt x="229" y="96"/>
                    <a:pt x="236" y="88"/>
                    <a:pt x="244" y="81"/>
                  </a:cubicBezTo>
                  <a:cubicBezTo>
                    <a:pt x="256" y="75"/>
                    <a:pt x="268" y="69"/>
                    <a:pt x="280" y="61"/>
                  </a:cubicBezTo>
                  <a:cubicBezTo>
                    <a:pt x="306" y="42"/>
                    <a:pt x="291" y="0"/>
                    <a:pt x="257" y="8"/>
                  </a:cubicBezTo>
                  <a:cubicBezTo>
                    <a:pt x="240" y="12"/>
                    <a:pt x="225" y="22"/>
                    <a:pt x="212" y="33"/>
                  </a:cubicBezTo>
                  <a:cubicBezTo>
                    <a:pt x="187" y="45"/>
                    <a:pt x="161" y="54"/>
                    <a:pt x="138" y="68"/>
                  </a:cubicBezTo>
                  <a:cubicBezTo>
                    <a:pt x="116" y="79"/>
                    <a:pt x="97" y="94"/>
                    <a:pt x="78" y="109"/>
                  </a:cubicBezTo>
                  <a:cubicBezTo>
                    <a:pt x="59" y="123"/>
                    <a:pt x="47" y="142"/>
                    <a:pt x="29" y="157"/>
                  </a:cubicBezTo>
                  <a:cubicBezTo>
                    <a:pt x="17" y="167"/>
                    <a:pt x="19" y="187"/>
                    <a:pt x="29" y="198"/>
                  </a:cubicBezTo>
                  <a:cubicBezTo>
                    <a:pt x="36" y="205"/>
                    <a:pt x="45" y="207"/>
                    <a:pt x="54" y="205"/>
                  </a:cubicBezTo>
                  <a:cubicBezTo>
                    <a:pt x="48" y="215"/>
                    <a:pt x="42" y="224"/>
                    <a:pt x="35" y="232"/>
                  </a:cubicBezTo>
                  <a:cubicBezTo>
                    <a:pt x="23" y="245"/>
                    <a:pt x="11" y="258"/>
                    <a:pt x="7" y="275"/>
                  </a:cubicBezTo>
                  <a:cubicBezTo>
                    <a:pt x="0" y="298"/>
                    <a:pt x="21" y="314"/>
                    <a:pt x="42" y="311"/>
                  </a:cubicBezTo>
                  <a:cubicBezTo>
                    <a:pt x="46" y="310"/>
                    <a:pt x="49" y="309"/>
                    <a:pt x="52" y="308"/>
                  </a:cubicBezTo>
                  <a:cubicBezTo>
                    <a:pt x="39" y="326"/>
                    <a:pt x="28" y="345"/>
                    <a:pt x="20" y="366"/>
                  </a:cubicBezTo>
                  <a:cubicBezTo>
                    <a:pt x="15" y="378"/>
                    <a:pt x="23" y="392"/>
                    <a:pt x="33" y="398"/>
                  </a:cubicBezTo>
                  <a:cubicBezTo>
                    <a:pt x="47" y="407"/>
                    <a:pt x="64" y="401"/>
                    <a:pt x="73" y="388"/>
                  </a:cubicBezTo>
                  <a:cubicBezTo>
                    <a:pt x="93" y="358"/>
                    <a:pt x="122" y="337"/>
                    <a:pt x="155" y="321"/>
                  </a:cubicBezTo>
                  <a:cubicBezTo>
                    <a:pt x="162" y="317"/>
                    <a:pt x="170" y="314"/>
                    <a:pt x="178" y="311"/>
                  </a:cubicBezTo>
                  <a:cubicBezTo>
                    <a:pt x="167" y="323"/>
                    <a:pt x="157" y="337"/>
                    <a:pt x="146" y="349"/>
                  </a:cubicBezTo>
                  <a:cubicBezTo>
                    <a:pt x="134" y="364"/>
                    <a:pt x="118" y="379"/>
                    <a:pt x="102" y="390"/>
                  </a:cubicBezTo>
                  <a:cubicBezTo>
                    <a:pt x="87" y="400"/>
                    <a:pt x="68" y="410"/>
                    <a:pt x="59" y="427"/>
                  </a:cubicBezTo>
                  <a:cubicBezTo>
                    <a:pt x="48" y="450"/>
                    <a:pt x="67" y="476"/>
                    <a:pt x="92" y="469"/>
                  </a:cubicBezTo>
                  <a:cubicBezTo>
                    <a:pt x="112" y="465"/>
                    <a:pt x="127" y="451"/>
                    <a:pt x="142" y="438"/>
                  </a:cubicBezTo>
                  <a:cubicBezTo>
                    <a:pt x="158" y="426"/>
                    <a:pt x="178" y="417"/>
                    <a:pt x="196" y="407"/>
                  </a:cubicBezTo>
                  <a:cubicBezTo>
                    <a:pt x="216" y="397"/>
                    <a:pt x="237" y="388"/>
                    <a:pt x="258" y="377"/>
                  </a:cubicBezTo>
                  <a:cubicBezTo>
                    <a:pt x="260" y="376"/>
                    <a:pt x="263" y="375"/>
                    <a:pt x="265" y="373"/>
                  </a:cubicBezTo>
                  <a:cubicBezTo>
                    <a:pt x="255" y="384"/>
                    <a:pt x="245" y="394"/>
                    <a:pt x="236" y="405"/>
                  </a:cubicBezTo>
                  <a:cubicBezTo>
                    <a:pt x="223" y="421"/>
                    <a:pt x="210" y="436"/>
                    <a:pt x="196" y="450"/>
                  </a:cubicBezTo>
                  <a:cubicBezTo>
                    <a:pt x="180" y="465"/>
                    <a:pt x="164" y="477"/>
                    <a:pt x="150" y="493"/>
                  </a:cubicBezTo>
                  <a:cubicBezTo>
                    <a:pt x="131" y="516"/>
                    <a:pt x="150" y="546"/>
                    <a:pt x="179" y="542"/>
                  </a:cubicBezTo>
                  <a:cubicBezTo>
                    <a:pt x="193" y="539"/>
                    <a:pt x="204" y="525"/>
                    <a:pt x="211" y="519"/>
                  </a:cubicBezTo>
                  <a:cubicBezTo>
                    <a:pt x="227" y="508"/>
                    <a:pt x="244" y="498"/>
                    <a:pt x="261" y="489"/>
                  </a:cubicBezTo>
                  <a:cubicBezTo>
                    <a:pt x="279" y="479"/>
                    <a:pt x="298" y="468"/>
                    <a:pt x="316" y="457"/>
                  </a:cubicBezTo>
                  <a:cubicBezTo>
                    <a:pt x="300" y="473"/>
                    <a:pt x="286" y="490"/>
                    <a:pt x="270" y="506"/>
                  </a:cubicBezTo>
                  <a:cubicBezTo>
                    <a:pt x="258" y="517"/>
                    <a:pt x="247" y="531"/>
                    <a:pt x="236" y="543"/>
                  </a:cubicBezTo>
                  <a:cubicBezTo>
                    <a:pt x="225" y="557"/>
                    <a:pt x="214" y="571"/>
                    <a:pt x="208" y="588"/>
                  </a:cubicBezTo>
                  <a:cubicBezTo>
                    <a:pt x="204" y="602"/>
                    <a:pt x="214" y="620"/>
                    <a:pt x="229" y="623"/>
                  </a:cubicBezTo>
                  <a:cubicBezTo>
                    <a:pt x="256" y="629"/>
                    <a:pt x="281" y="611"/>
                    <a:pt x="303" y="597"/>
                  </a:cubicBezTo>
                  <a:cubicBezTo>
                    <a:pt x="310" y="592"/>
                    <a:pt x="317" y="588"/>
                    <a:pt x="324" y="583"/>
                  </a:cubicBezTo>
                  <a:cubicBezTo>
                    <a:pt x="324" y="590"/>
                    <a:pt x="326" y="597"/>
                    <a:pt x="332" y="603"/>
                  </a:cubicBezTo>
                  <a:cubicBezTo>
                    <a:pt x="343" y="614"/>
                    <a:pt x="363" y="615"/>
                    <a:pt x="373" y="603"/>
                  </a:cubicBezTo>
                  <a:cubicBezTo>
                    <a:pt x="386" y="588"/>
                    <a:pt x="401" y="574"/>
                    <a:pt x="406" y="554"/>
                  </a:cubicBezTo>
                  <a:cubicBezTo>
                    <a:pt x="407" y="550"/>
                    <a:pt x="407" y="547"/>
                    <a:pt x="407" y="543"/>
                  </a:cubicBezTo>
                  <a:cubicBezTo>
                    <a:pt x="415" y="544"/>
                    <a:pt x="423" y="541"/>
                    <a:pt x="430" y="535"/>
                  </a:cubicBezTo>
                  <a:cubicBezTo>
                    <a:pt x="444" y="523"/>
                    <a:pt x="457" y="511"/>
                    <a:pt x="469" y="497"/>
                  </a:cubicBezTo>
                  <a:cubicBezTo>
                    <a:pt x="483" y="481"/>
                    <a:pt x="494" y="462"/>
                    <a:pt x="504" y="444"/>
                  </a:cubicBezTo>
                  <a:cubicBezTo>
                    <a:pt x="514" y="427"/>
                    <a:pt x="523" y="413"/>
                    <a:pt x="536" y="400"/>
                  </a:cubicBezTo>
                  <a:cubicBezTo>
                    <a:pt x="553" y="383"/>
                    <a:pt x="558" y="364"/>
                    <a:pt x="549" y="342"/>
                  </a:cubicBezTo>
                  <a:cubicBezTo>
                    <a:pt x="544" y="332"/>
                    <a:pt x="527" y="325"/>
                    <a:pt x="516" y="329"/>
                  </a:cubicBezTo>
                  <a:cubicBezTo>
                    <a:pt x="533" y="309"/>
                    <a:pt x="549" y="288"/>
                    <a:pt x="563" y="266"/>
                  </a:cubicBezTo>
                  <a:cubicBezTo>
                    <a:pt x="570" y="255"/>
                    <a:pt x="567" y="240"/>
                    <a:pt x="558" y="231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6260E373-D059-4F7B-9FD7-7CBF7C46BE2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62588" y="2581276"/>
              <a:ext cx="1274763" cy="1308100"/>
            </a:xfrm>
            <a:custGeom>
              <a:avLst/>
              <a:gdLst>
                <a:gd name="T0" fmla="*/ 275 w 339"/>
                <a:gd name="T1" fmla="*/ 103 h 348"/>
                <a:gd name="T2" fmla="*/ 261 w 339"/>
                <a:gd name="T3" fmla="*/ 119 h 348"/>
                <a:gd name="T4" fmla="*/ 256 w 339"/>
                <a:gd name="T5" fmla="*/ 55 h 348"/>
                <a:gd name="T6" fmla="*/ 214 w 339"/>
                <a:gd name="T7" fmla="*/ 32 h 348"/>
                <a:gd name="T8" fmla="*/ 151 w 339"/>
                <a:gd name="T9" fmla="*/ 73 h 348"/>
                <a:gd name="T10" fmla="*/ 161 w 339"/>
                <a:gd name="T11" fmla="*/ 56 h 348"/>
                <a:gd name="T12" fmla="*/ 111 w 339"/>
                <a:gd name="T13" fmla="*/ 46 h 348"/>
                <a:gd name="T14" fmla="*/ 86 w 339"/>
                <a:gd name="T15" fmla="*/ 100 h 348"/>
                <a:gd name="T16" fmla="*/ 74 w 339"/>
                <a:gd name="T17" fmla="*/ 103 h 348"/>
                <a:gd name="T18" fmla="*/ 49 w 339"/>
                <a:gd name="T19" fmla="*/ 132 h 348"/>
                <a:gd name="T20" fmla="*/ 67 w 339"/>
                <a:gd name="T21" fmla="*/ 154 h 348"/>
                <a:gd name="T22" fmla="*/ 102 w 339"/>
                <a:gd name="T23" fmla="*/ 239 h 348"/>
                <a:gd name="T24" fmla="*/ 131 w 339"/>
                <a:gd name="T25" fmla="*/ 333 h 348"/>
                <a:gd name="T26" fmla="*/ 117 w 339"/>
                <a:gd name="T27" fmla="*/ 205 h 348"/>
                <a:gd name="T28" fmla="*/ 83 w 339"/>
                <a:gd name="T29" fmla="*/ 129 h 348"/>
                <a:gd name="T30" fmla="*/ 132 w 339"/>
                <a:gd name="T31" fmla="*/ 89 h 348"/>
                <a:gd name="T32" fmla="*/ 217 w 339"/>
                <a:gd name="T33" fmla="*/ 87 h 348"/>
                <a:gd name="T34" fmla="*/ 257 w 339"/>
                <a:gd name="T35" fmla="*/ 143 h 348"/>
                <a:gd name="T36" fmla="*/ 208 w 339"/>
                <a:gd name="T37" fmla="*/ 272 h 348"/>
                <a:gd name="T38" fmla="*/ 186 w 339"/>
                <a:gd name="T39" fmla="*/ 333 h 348"/>
                <a:gd name="T40" fmla="*/ 228 w 339"/>
                <a:gd name="T41" fmla="*/ 283 h 348"/>
                <a:gd name="T42" fmla="*/ 280 w 339"/>
                <a:gd name="T43" fmla="*/ 147 h 348"/>
                <a:gd name="T44" fmla="*/ 323 w 339"/>
                <a:gd name="T45" fmla="*/ 92 h 348"/>
                <a:gd name="T46" fmla="*/ 40 w 339"/>
                <a:gd name="T47" fmla="*/ 99 h 348"/>
                <a:gd name="T48" fmla="*/ 43 w 339"/>
                <a:gd name="T49" fmla="*/ 103 h 348"/>
                <a:gd name="T50" fmla="*/ 142 w 339"/>
                <a:gd name="T51" fmla="*/ 37 h 348"/>
                <a:gd name="T52" fmla="*/ 141 w 339"/>
                <a:gd name="T53" fmla="*/ 44 h 348"/>
                <a:gd name="T54" fmla="*/ 142 w 339"/>
                <a:gd name="T55" fmla="*/ 37 h 348"/>
                <a:gd name="T56" fmla="*/ 235 w 339"/>
                <a:gd name="T57" fmla="*/ 43 h 348"/>
                <a:gd name="T58" fmla="*/ 234 w 339"/>
                <a:gd name="T59" fmla="*/ 46 h 348"/>
                <a:gd name="T60" fmla="*/ 300 w 339"/>
                <a:gd name="T61" fmla="*/ 115 h 348"/>
                <a:gd name="T62" fmla="*/ 296 w 339"/>
                <a:gd name="T63" fmla="*/ 112 h 348"/>
                <a:gd name="T64" fmla="*/ 304 w 339"/>
                <a:gd name="T65" fmla="*/ 108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39" h="348">
                  <a:moveTo>
                    <a:pt x="323" y="92"/>
                  </a:moveTo>
                  <a:cubicBezTo>
                    <a:pt x="308" y="65"/>
                    <a:pt x="286" y="83"/>
                    <a:pt x="275" y="103"/>
                  </a:cubicBezTo>
                  <a:cubicBezTo>
                    <a:pt x="272" y="109"/>
                    <a:pt x="269" y="115"/>
                    <a:pt x="266" y="121"/>
                  </a:cubicBezTo>
                  <a:cubicBezTo>
                    <a:pt x="264" y="121"/>
                    <a:pt x="263" y="120"/>
                    <a:pt x="261" y="119"/>
                  </a:cubicBezTo>
                  <a:cubicBezTo>
                    <a:pt x="249" y="111"/>
                    <a:pt x="242" y="94"/>
                    <a:pt x="238" y="76"/>
                  </a:cubicBezTo>
                  <a:cubicBezTo>
                    <a:pt x="246" y="71"/>
                    <a:pt x="253" y="65"/>
                    <a:pt x="256" y="55"/>
                  </a:cubicBezTo>
                  <a:cubicBezTo>
                    <a:pt x="259" y="45"/>
                    <a:pt x="260" y="25"/>
                    <a:pt x="248" y="20"/>
                  </a:cubicBezTo>
                  <a:cubicBezTo>
                    <a:pt x="236" y="15"/>
                    <a:pt x="220" y="19"/>
                    <a:pt x="214" y="32"/>
                  </a:cubicBezTo>
                  <a:cubicBezTo>
                    <a:pt x="210" y="41"/>
                    <a:pt x="210" y="52"/>
                    <a:pt x="211" y="64"/>
                  </a:cubicBezTo>
                  <a:cubicBezTo>
                    <a:pt x="193" y="73"/>
                    <a:pt x="171" y="78"/>
                    <a:pt x="151" y="73"/>
                  </a:cubicBezTo>
                  <a:cubicBezTo>
                    <a:pt x="151" y="73"/>
                    <a:pt x="150" y="73"/>
                    <a:pt x="149" y="72"/>
                  </a:cubicBezTo>
                  <a:cubicBezTo>
                    <a:pt x="154" y="67"/>
                    <a:pt x="158" y="62"/>
                    <a:pt x="161" y="56"/>
                  </a:cubicBezTo>
                  <a:cubicBezTo>
                    <a:pt x="167" y="46"/>
                    <a:pt x="169" y="27"/>
                    <a:pt x="160" y="18"/>
                  </a:cubicBezTo>
                  <a:cubicBezTo>
                    <a:pt x="141" y="0"/>
                    <a:pt x="114" y="25"/>
                    <a:pt x="111" y="46"/>
                  </a:cubicBezTo>
                  <a:cubicBezTo>
                    <a:pt x="110" y="55"/>
                    <a:pt x="113" y="64"/>
                    <a:pt x="117" y="72"/>
                  </a:cubicBezTo>
                  <a:cubicBezTo>
                    <a:pt x="107" y="82"/>
                    <a:pt x="97" y="92"/>
                    <a:pt x="86" y="100"/>
                  </a:cubicBezTo>
                  <a:cubicBezTo>
                    <a:pt x="82" y="103"/>
                    <a:pt x="79" y="105"/>
                    <a:pt x="75" y="106"/>
                  </a:cubicBezTo>
                  <a:cubicBezTo>
                    <a:pt x="75" y="105"/>
                    <a:pt x="75" y="104"/>
                    <a:pt x="74" y="103"/>
                  </a:cubicBezTo>
                  <a:cubicBezTo>
                    <a:pt x="64" y="84"/>
                    <a:pt x="32" y="62"/>
                    <a:pt x="14" y="86"/>
                  </a:cubicBezTo>
                  <a:cubicBezTo>
                    <a:pt x="0" y="105"/>
                    <a:pt x="36" y="127"/>
                    <a:pt x="49" y="132"/>
                  </a:cubicBezTo>
                  <a:cubicBezTo>
                    <a:pt x="53" y="133"/>
                    <a:pt x="57" y="134"/>
                    <a:pt x="61" y="134"/>
                  </a:cubicBezTo>
                  <a:cubicBezTo>
                    <a:pt x="63" y="141"/>
                    <a:pt x="65" y="148"/>
                    <a:pt x="67" y="154"/>
                  </a:cubicBezTo>
                  <a:cubicBezTo>
                    <a:pt x="71" y="168"/>
                    <a:pt x="79" y="180"/>
                    <a:pt x="86" y="193"/>
                  </a:cubicBezTo>
                  <a:cubicBezTo>
                    <a:pt x="94" y="207"/>
                    <a:pt x="98" y="223"/>
                    <a:pt x="102" y="239"/>
                  </a:cubicBezTo>
                  <a:cubicBezTo>
                    <a:pt x="106" y="253"/>
                    <a:pt x="112" y="267"/>
                    <a:pt x="117" y="281"/>
                  </a:cubicBezTo>
                  <a:cubicBezTo>
                    <a:pt x="123" y="298"/>
                    <a:pt x="126" y="316"/>
                    <a:pt x="131" y="333"/>
                  </a:cubicBezTo>
                  <a:cubicBezTo>
                    <a:pt x="135" y="347"/>
                    <a:pt x="157" y="341"/>
                    <a:pt x="153" y="326"/>
                  </a:cubicBezTo>
                  <a:cubicBezTo>
                    <a:pt x="141" y="286"/>
                    <a:pt x="129" y="246"/>
                    <a:pt x="117" y="205"/>
                  </a:cubicBezTo>
                  <a:cubicBezTo>
                    <a:pt x="110" y="186"/>
                    <a:pt x="98" y="171"/>
                    <a:pt x="91" y="153"/>
                  </a:cubicBezTo>
                  <a:cubicBezTo>
                    <a:pt x="88" y="145"/>
                    <a:pt x="86" y="137"/>
                    <a:pt x="83" y="129"/>
                  </a:cubicBezTo>
                  <a:cubicBezTo>
                    <a:pt x="101" y="120"/>
                    <a:pt x="118" y="103"/>
                    <a:pt x="130" y="91"/>
                  </a:cubicBezTo>
                  <a:cubicBezTo>
                    <a:pt x="131" y="90"/>
                    <a:pt x="132" y="90"/>
                    <a:pt x="132" y="89"/>
                  </a:cubicBezTo>
                  <a:cubicBezTo>
                    <a:pt x="145" y="97"/>
                    <a:pt x="160" y="98"/>
                    <a:pt x="175" y="97"/>
                  </a:cubicBezTo>
                  <a:cubicBezTo>
                    <a:pt x="190" y="97"/>
                    <a:pt x="204" y="92"/>
                    <a:pt x="217" y="87"/>
                  </a:cubicBezTo>
                  <a:cubicBezTo>
                    <a:pt x="220" y="95"/>
                    <a:pt x="223" y="102"/>
                    <a:pt x="225" y="108"/>
                  </a:cubicBezTo>
                  <a:cubicBezTo>
                    <a:pt x="232" y="123"/>
                    <a:pt x="243" y="136"/>
                    <a:pt x="257" y="143"/>
                  </a:cubicBezTo>
                  <a:cubicBezTo>
                    <a:pt x="248" y="165"/>
                    <a:pt x="241" y="187"/>
                    <a:pt x="232" y="209"/>
                  </a:cubicBezTo>
                  <a:cubicBezTo>
                    <a:pt x="225" y="230"/>
                    <a:pt x="216" y="251"/>
                    <a:pt x="208" y="272"/>
                  </a:cubicBezTo>
                  <a:cubicBezTo>
                    <a:pt x="200" y="289"/>
                    <a:pt x="191" y="305"/>
                    <a:pt x="187" y="323"/>
                  </a:cubicBezTo>
                  <a:cubicBezTo>
                    <a:pt x="186" y="326"/>
                    <a:pt x="186" y="330"/>
                    <a:pt x="186" y="333"/>
                  </a:cubicBezTo>
                  <a:cubicBezTo>
                    <a:pt x="185" y="348"/>
                    <a:pt x="208" y="348"/>
                    <a:pt x="209" y="333"/>
                  </a:cubicBezTo>
                  <a:cubicBezTo>
                    <a:pt x="210" y="316"/>
                    <a:pt x="220" y="299"/>
                    <a:pt x="228" y="283"/>
                  </a:cubicBezTo>
                  <a:cubicBezTo>
                    <a:pt x="237" y="263"/>
                    <a:pt x="245" y="242"/>
                    <a:pt x="253" y="221"/>
                  </a:cubicBezTo>
                  <a:cubicBezTo>
                    <a:pt x="262" y="196"/>
                    <a:pt x="270" y="171"/>
                    <a:pt x="280" y="147"/>
                  </a:cubicBezTo>
                  <a:cubicBezTo>
                    <a:pt x="282" y="147"/>
                    <a:pt x="283" y="146"/>
                    <a:pt x="285" y="146"/>
                  </a:cubicBezTo>
                  <a:cubicBezTo>
                    <a:pt x="309" y="141"/>
                    <a:pt x="339" y="120"/>
                    <a:pt x="323" y="92"/>
                  </a:cubicBezTo>
                  <a:close/>
                  <a:moveTo>
                    <a:pt x="39" y="99"/>
                  </a:moveTo>
                  <a:cubicBezTo>
                    <a:pt x="39" y="99"/>
                    <a:pt x="39" y="99"/>
                    <a:pt x="40" y="99"/>
                  </a:cubicBezTo>
                  <a:cubicBezTo>
                    <a:pt x="43" y="100"/>
                    <a:pt x="46" y="103"/>
                    <a:pt x="48" y="106"/>
                  </a:cubicBezTo>
                  <a:cubicBezTo>
                    <a:pt x="46" y="105"/>
                    <a:pt x="45" y="104"/>
                    <a:pt x="43" y="103"/>
                  </a:cubicBezTo>
                  <a:cubicBezTo>
                    <a:pt x="42" y="102"/>
                    <a:pt x="40" y="101"/>
                    <a:pt x="39" y="99"/>
                  </a:cubicBezTo>
                  <a:close/>
                  <a:moveTo>
                    <a:pt x="142" y="37"/>
                  </a:moveTo>
                  <a:cubicBezTo>
                    <a:pt x="142" y="36"/>
                    <a:pt x="143" y="36"/>
                    <a:pt x="143" y="36"/>
                  </a:cubicBezTo>
                  <a:cubicBezTo>
                    <a:pt x="143" y="39"/>
                    <a:pt x="142" y="42"/>
                    <a:pt x="141" y="44"/>
                  </a:cubicBezTo>
                  <a:cubicBezTo>
                    <a:pt x="139" y="48"/>
                    <a:pt x="137" y="51"/>
                    <a:pt x="135" y="54"/>
                  </a:cubicBezTo>
                  <a:cubicBezTo>
                    <a:pt x="134" y="48"/>
                    <a:pt x="136" y="41"/>
                    <a:pt x="142" y="37"/>
                  </a:cubicBezTo>
                  <a:close/>
                  <a:moveTo>
                    <a:pt x="234" y="43"/>
                  </a:moveTo>
                  <a:cubicBezTo>
                    <a:pt x="235" y="43"/>
                    <a:pt x="235" y="43"/>
                    <a:pt x="235" y="43"/>
                  </a:cubicBezTo>
                  <a:cubicBezTo>
                    <a:pt x="235" y="45"/>
                    <a:pt x="234" y="46"/>
                    <a:pt x="234" y="48"/>
                  </a:cubicBezTo>
                  <a:cubicBezTo>
                    <a:pt x="234" y="47"/>
                    <a:pt x="234" y="47"/>
                    <a:pt x="234" y="46"/>
                  </a:cubicBezTo>
                  <a:cubicBezTo>
                    <a:pt x="234" y="45"/>
                    <a:pt x="234" y="44"/>
                    <a:pt x="234" y="43"/>
                  </a:cubicBezTo>
                  <a:close/>
                  <a:moveTo>
                    <a:pt x="300" y="115"/>
                  </a:moveTo>
                  <a:cubicBezTo>
                    <a:pt x="298" y="117"/>
                    <a:pt x="295" y="119"/>
                    <a:pt x="292" y="120"/>
                  </a:cubicBezTo>
                  <a:cubicBezTo>
                    <a:pt x="294" y="118"/>
                    <a:pt x="295" y="115"/>
                    <a:pt x="296" y="112"/>
                  </a:cubicBezTo>
                  <a:cubicBezTo>
                    <a:pt x="298" y="109"/>
                    <a:pt x="300" y="105"/>
                    <a:pt x="303" y="103"/>
                  </a:cubicBezTo>
                  <a:cubicBezTo>
                    <a:pt x="304" y="104"/>
                    <a:pt x="304" y="106"/>
                    <a:pt x="304" y="108"/>
                  </a:cubicBezTo>
                  <a:cubicBezTo>
                    <a:pt x="305" y="111"/>
                    <a:pt x="302" y="114"/>
                    <a:pt x="300" y="1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E953C7B4-DC96-4C51-947E-AF957DDA04E5}"/>
                </a:ext>
              </a:extLst>
            </p:cNvPr>
            <p:cNvSpPr/>
            <p:nvPr/>
          </p:nvSpPr>
          <p:spPr bwMode="auto">
            <a:xfrm>
              <a:off x="5011670" y="1248813"/>
              <a:ext cx="285750" cy="315913"/>
            </a:xfrm>
            <a:custGeom>
              <a:avLst/>
              <a:gdLst>
                <a:gd name="T0" fmla="*/ 72 w 76"/>
                <a:gd name="T1" fmla="*/ 66 h 84"/>
                <a:gd name="T2" fmla="*/ 54 w 76"/>
                <a:gd name="T3" fmla="*/ 15 h 84"/>
                <a:gd name="T4" fmla="*/ 32 w 76"/>
                <a:gd name="T5" fmla="*/ 21 h 84"/>
                <a:gd name="T6" fmla="*/ 34 w 76"/>
                <a:gd name="T7" fmla="*/ 27 h 84"/>
                <a:gd name="T8" fmla="*/ 27 w 76"/>
                <a:gd name="T9" fmla="*/ 14 h 84"/>
                <a:gd name="T10" fmla="*/ 5 w 76"/>
                <a:gd name="T11" fmla="*/ 20 h 84"/>
                <a:gd name="T12" fmla="*/ 63 w 76"/>
                <a:gd name="T13" fmla="*/ 83 h 84"/>
                <a:gd name="T14" fmla="*/ 72 w 76"/>
                <a:gd name="T15" fmla="*/ 6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6" h="84">
                  <a:moveTo>
                    <a:pt x="72" y="66"/>
                  </a:moveTo>
                  <a:cubicBezTo>
                    <a:pt x="65" y="50"/>
                    <a:pt x="59" y="33"/>
                    <a:pt x="54" y="15"/>
                  </a:cubicBezTo>
                  <a:cubicBezTo>
                    <a:pt x="51" y="1"/>
                    <a:pt x="28" y="7"/>
                    <a:pt x="32" y="21"/>
                  </a:cubicBezTo>
                  <a:cubicBezTo>
                    <a:pt x="33" y="23"/>
                    <a:pt x="33" y="25"/>
                    <a:pt x="34" y="27"/>
                  </a:cubicBezTo>
                  <a:cubicBezTo>
                    <a:pt x="31" y="23"/>
                    <a:pt x="29" y="18"/>
                    <a:pt x="27" y="14"/>
                  </a:cubicBezTo>
                  <a:cubicBezTo>
                    <a:pt x="22" y="0"/>
                    <a:pt x="0" y="6"/>
                    <a:pt x="5" y="20"/>
                  </a:cubicBezTo>
                  <a:cubicBezTo>
                    <a:pt x="15" y="44"/>
                    <a:pt x="33" y="82"/>
                    <a:pt x="63" y="83"/>
                  </a:cubicBezTo>
                  <a:cubicBezTo>
                    <a:pt x="72" y="84"/>
                    <a:pt x="76" y="73"/>
                    <a:pt x="72" y="66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62F60D9B-A847-4126-9F1C-7FD92C3BC05F}"/>
                </a:ext>
              </a:extLst>
            </p:cNvPr>
            <p:cNvSpPr/>
            <p:nvPr/>
          </p:nvSpPr>
          <p:spPr bwMode="auto">
            <a:xfrm>
              <a:off x="5988051" y="968820"/>
              <a:ext cx="188912" cy="354013"/>
            </a:xfrm>
            <a:custGeom>
              <a:avLst/>
              <a:gdLst>
                <a:gd name="T0" fmla="*/ 49 w 50"/>
                <a:gd name="T1" fmla="*/ 26 h 94"/>
                <a:gd name="T2" fmla="*/ 47 w 50"/>
                <a:gd name="T3" fmla="*/ 19 h 94"/>
                <a:gd name="T4" fmla="*/ 46 w 50"/>
                <a:gd name="T5" fmla="*/ 10 h 94"/>
                <a:gd name="T6" fmla="*/ 32 w 50"/>
                <a:gd name="T7" fmla="*/ 2 h 94"/>
                <a:gd name="T8" fmla="*/ 15 w 50"/>
                <a:gd name="T9" fmla="*/ 5 h 94"/>
                <a:gd name="T10" fmla="*/ 15 w 50"/>
                <a:gd name="T11" fmla="*/ 28 h 94"/>
                <a:gd name="T12" fmla="*/ 22 w 50"/>
                <a:gd name="T13" fmla="*/ 28 h 94"/>
                <a:gd name="T14" fmla="*/ 15 w 50"/>
                <a:gd name="T15" fmla="*/ 46 h 94"/>
                <a:gd name="T16" fmla="*/ 13 w 50"/>
                <a:gd name="T17" fmla="*/ 82 h 94"/>
                <a:gd name="T18" fmla="*/ 33 w 50"/>
                <a:gd name="T19" fmla="*/ 87 h 94"/>
                <a:gd name="T20" fmla="*/ 49 w 50"/>
                <a:gd name="T21" fmla="*/ 26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94">
                  <a:moveTo>
                    <a:pt x="49" y="26"/>
                  </a:moveTo>
                  <a:cubicBezTo>
                    <a:pt x="49" y="23"/>
                    <a:pt x="48" y="21"/>
                    <a:pt x="47" y="19"/>
                  </a:cubicBezTo>
                  <a:cubicBezTo>
                    <a:pt x="47" y="16"/>
                    <a:pt x="47" y="13"/>
                    <a:pt x="46" y="10"/>
                  </a:cubicBezTo>
                  <a:cubicBezTo>
                    <a:pt x="45" y="4"/>
                    <a:pt x="38" y="0"/>
                    <a:pt x="32" y="2"/>
                  </a:cubicBezTo>
                  <a:cubicBezTo>
                    <a:pt x="26" y="3"/>
                    <a:pt x="21" y="5"/>
                    <a:pt x="15" y="5"/>
                  </a:cubicBezTo>
                  <a:cubicBezTo>
                    <a:pt x="0" y="6"/>
                    <a:pt x="0" y="29"/>
                    <a:pt x="15" y="28"/>
                  </a:cubicBezTo>
                  <a:cubicBezTo>
                    <a:pt x="17" y="28"/>
                    <a:pt x="20" y="28"/>
                    <a:pt x="22" y="28"/>
                  </a:cubicBezTo>
                  <a:cubicBezTo>
                    <a:pt x="19" y="34"/>
                    <a:pt x="16" y="41"/>
                    <a:pt x="15" y="46"/>
                  </a:cubicBezTo>
                  <a:cubicBezTo>
                    <a:pt x="12" y="58"/>
                    <a:pt x="10" y="70"/>
                    <a:pt x="13" y="82"/>
                  </a:cubicBezTo>
                  <a:cubicBezTo>
                    <a:pt x="15" y="90"/>
                    <a:pt x="27" y="94"/>
                    <a:pt x="33" y="87"/>
                  </a:cubicBezTo>
                  <a:cubicBezTo>
                    <a:pt x="45" y="71"/>
                    <a:pt x="50" y="46"/>
                    <a:pt x="49" y="26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358CE697-65CC-4245-A9BF-52C8FADE1EAC}"/>
                </a:ext>
              </a:extLst>
            </p:cNvPr>
            <p:cNvSpPr/>
            <p:nvPr/>
          </p:nvSpPr>
          <p:spPr bwMode="auto">
            <a:xfrm>
              <a:off x="6869113" y="1319213"/>
              <a:ext cx="320675" cy="352425"/>
            </a:xfrm>
            <a:custGeom>
              <a:avLst/>
              <a:gdLst>
                <a:gd name="T0" fmla="*/ 61 w 85"/>
                <a:gd name="T1" fmla="*/ 15 h 94"/>
                <a:gd name="T2" fmla="*/ 60 w 85"/>
                <a:gd name="T3" fmla="*/ 10 h 94"/>
                <a:gd name="T4" fmla="*/ 46 w 85"/>
                <a:gd name="T5" fmla="*/ 2 h 94"/>
                <a:gd name="T6" fmla="*/ 20 w 85"/>
                <a:gd name="T7" fmla="*/ 27 h 94"/>
                <a:gd name="T8" fmla="*/ 8 w 85"/>
                <a:gd name="T9" fmla="*/ 59 h 94"/>
                <a:gd name="T10" fmla="*/ 15 w 85"/>
                <a:gd name="T11" fmla="*/ 78 h 94"/>
                <a:gd name="T12" fmla="*/ 15 w 85"/>
                <a:gd name="T13" fmla="*/ 79 h 94"/>
                <a:gd name="T14" fmla="*/ 29 w 85"/>
                <a:gd name="T15" fmla="*/ 93 h 94"/>
                <a:gd name="T16" fmla="*/ 60 w 85"/>
                <a:gd name="T17" fmla="*/ 66 h 94"/>
                <a:gd name="T18" fmla="*/ 80 w 85"/>
                <a:gd name="T19" fmla="*/ 26 h 94"/>
                <a:gd name="T20" fmla="*/ 61 w 85"/>
                <a:gd name="T21" fmla="*/ 15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5" h="94">
                  <a:moveTo>
                    <a:pt x="61" y="15"/>
                  </a:moveTo>
                  <a:cubicBezTo>
                    <a:pt x="61" y="14"/>
                    <a:pt x="61" y="12"/>
                    <a:pt x="60" y="10"/>
                  </a:cubicBezTo>
                  <a:cubicBezTo>
                    <a:pt x="58" y="5"/>
                    <a:pt x="52" y="0"/>
                    <a:pt x="46" y="2"/>
                  </a:cubicBezTo>
                  <a:cubicBezTo>
                    <a:pt x="33" y="7"/>
                    <a:pt x="26" y="15"/>
                    <a:pt x="20" y="27"/>
                  </a:cubicBezTo>
                  <a:cubicBezTo>
                    <a:pt x="16" y="38"/>
                    <a:pt x="17" y="51"/>
                    <a:pt x="8" y="59"/>
                  </a:cubicBezTo>
                  <a:cubicBezTo>
                    <a:pt x="0" y="66"/>
                    <a:pt x="6" y="77"/>
                    <a:pt x="15" y="78"/>
                  </a:cubicBezTo>
                  <a:cubicBezTo>
                    <a:pt x="15" y="78"/>
                    <a:pt x="15" y="78"/>
                    <a:pt x="15" y="79"/>
                  </a:cubicBezTo>
                  <a:cubicBezTo>
                    <a:pt x="13" y="88"/>
                    <a:pt x="20" y="94"/>
                    <a:pt x="29" y="93"/>
                  </a:cubicBezTo>
                  <a:cubicBezTo>
                    <a:pt x="43" y="91"/>
                    <a:pt x="52" y="77"/>
                    <a:pt x="60" y="66"/>
                  </a:cubicBezTo>
                  <a:cubicBezTo>
                    <a:pt x="68" y="54"/>
                    <a:pt x="75" y="40"/>
                    <a:pt x="80" y="26"/>
                  </a:cubicBezTo>
                  <a:cubicBezTo>
                    <a:pt x="85" y="14"/>
                    <a:pt x="69" y="8"/>
                    <a:pt x="61" y="15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D48B9DE8-6FC0-4D4F-94B6-2E2DEE61E58E}"/>
                </a:ext>
              </a:extLst>
            </p:cNvPr>
            <p:cNvSpPr/>
            <p:nvPr/>
          </p:nvSpPr>
          <p:spPr bwMode="auto">
            <a:xfrm>
              <a:off x="7351713" y="2228851"/>
              <a:ext cx="349250" cy="179388"/>
            </a:xfrm>
            <a:custGeom>
              <a:avLst/>
              <a:gdLst>
                <a:gd name="T0" fmla="*/ 90 w 93"/>
                <a:gd name="T1" fmla="*/ 33 h 48"/>
                <a:gd name="T2" fmla="*/ 84 w 93"/>
                <a:gd name="T3" fmla="*/ 11 h 48"/>
                <a:gd name="T4" fmla="*/ 70 w 93"/>
                <a:gd name="T5" fmla="*/ 2 h 48"/>
                <a:gd name="T6" fmla="*/ 31 w 93"/>
                <a:gd name="T7" fmla="*/ 19 h 48"/>
                <a:gd name="T8" fmla="*/ 30 w 93"/>
                <a:gd name="T9" fmla="*/ 19 h 48"/>
                <a:gd name="T10" fmla="*/ 29 w 93"/>
                <a:gd name="T11" fmla="*/ 18 h 48"/>
                <a:gd name="T12" fmla="*/ 8 w 93"/>
                <a:gd name="T13" fmla="*/ 23 h 48"/>
                <a:gd name="T14" fmla="*/ 14 w 93"/>
                <a:gd name="T15" fmla="*/ 44 h 48"/>
                <a:gd name="T16" fmla="*/ 28 w 93"/>
                <a:gd name="T17" fmla="*/ 43 h 48"/>
                <a:gd name="T18" fmla="*/ 76 w 93"/>
                <a:gd name="T19" fmla="*/ 47 h 48"/>
                <a:gd name="T20" fmla="*/ 90 w 93"/>
                <a:gd name="T21" fmla="*/ 33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90" y="33"/>
                  </a:moveTo>
                  <a:cubicBezTo>
                    <a:pt x="87" y="25"/>
                    <a:pt x="86" y="18"/>
                    <a:pt x="84" y="11"/>
                  </a:cubicBezTo>
                  <a:cubicBezTo>
                    <a:pt x="83" y="5"/>
                    <a:pt x="76" y="0"/>
                    <a:pt x="70" y="2"/>
                  </a:cubicBezTo>
                  <a:cubicBezTo>
                    <a:pt x="57" y="8"/>
                    <a:pt x="44" y="15"/>
                    <a:pt x="31" y="19"/>
                  </a:cubicBezTo>
                  <a:cubicBezTo>
                    <a:pt x="31" y="19"/>
                    <a:pt x="31" y="19"/>
                    <a:pt x="30" y="19"/>
                  </a:cubicBezTo>
                  <a:cubicBezTo>
                    <a:pt x="30" y="18"/>
                    <a:pt x="29" y="18"/>
                    <a:pt x="29" y="18"/>
                  </a:cubicBezTo>
                  <a:cubicBezTo>
                    <a:pt x="24" y="9"/>
                    <a:pt x="8" y="13"/>
                    <a:pt x="8" y="23"/>
                  </a:cubicBezTo>
                  <a:cubicBezTo>
                    <a:pt x="0" y="29"/>
                    <a:pt x="2" y="44"/>
                    <a:pt x="14" y="44"/>
                  </a:cubicBezTo>
                  <a:cubicBezTo>
                    <a:pt x="19" y="44"/>
                    <a:pt x="24" y="44"/>
                    <a:pt x="28" y="43"/>
                  </a:cubicBezTo>
                  <a:cubicBezTo>
                    <a:pt x="44" y="47"/>
                    <a:pt x="65" y="45"/>
                    <a:pt x="76" y="47"/>
                  </a:cubicBezTo>
                  <a:cubicBezTo>
                    <a:pt x="83" y="48"/>
                    <a:pt x="93" y="42"/>
                    <a:pt x="90" y="33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CF184AD7-0ADE-4B8C-B1A4-87330A18A5F5}"/>
                </a:ext>
              </a:extLst>
            </p:cNvPr>
            <p:cNvSpPr/>
            <p:nvPr/>
          </p:nvSpPr>
          <p:spPr bwMode="auto">
            <a:xfrm>
              <a:off x="7234238" y="3190876"/>
              <a:ext cx="368300" cy="247650"/>
            </a:xfrm>
            <a:custGeom>
              <a:avLst/>
              <a:gdLst>
                <a:gd name="T0" fmla="*/ 97 w 98"/>
                <a:gd name="T1" fmla="*/ 50 h 66"/>
                <a:gd name="T2" fmla="*/ 80 w 98"/>
                <a:gd name="T3" fmla="*/ 27 h 66"/>
                <a:gd name="T4" fmla="*/ 68 w 98"/>
                <a:gd name="T5" fmla="*/ 28 h 66"/>
                <a:gd name="T6" fmla="*/ 45 w 98"/>
                <a:gd name="T7" fmla="*/ 3 h 66"/>
                <a:gd name="T8" fmla="*/ 32 w 98"/>
                <a:gd name="T9" fmla="*/ 4 h 66"/>
                <a:gd name="T10" fmla="*/ 15 w 98"/>
                <a:gd name="T11" fmla="*/ 6 h 66"/>
                <a:gd name="T12" fmla="*/ 15 w 98"/>
                <a:gd name="T13" fmla="*/ 29 h 66"/>
                <a:gd name="T14" fmla="*/ 28 w 98"/>
                <a:gd name="T15" fmla="*/ 28 h 66"/>
                <a:gd name="T16" fmla="*/ 30 w 98"/>
                <a:gd name="T17" fmla="*/ 28 h 66"/>
                <a:gd name="T18" fmla="*/ 29 w 98"/>
                <a:gd name="T19" fmla="*/ 36 h 66"/>
                <a:gd name="T20" fmla="*/ 42 w 98"/>
                <a:gd name="T21" fmla="*/ 57 h 66"/>
                <a:gd name="T22" fmla="*/ 64 w 98"/>
                <a:gd name="T23" fmla="*/ 55 h 66"/>
                <a:gd name="T24" fmla="*/ 65 w 98"/>
                <a:gd name="T25" fmla="*/ 55 h 66"/>
                <a:gd name="T26" fmla="*/ 83 w 98"/>
                <a:gd name="T27" fmla="*/ 64 h 66"/>
                <a:gd name="T28" fmla="*/ 97 w 98"/>
                <a:gd name="T29" fmla="*/ 5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8" h="66">
                  <a:moveTo>
                    <a:pt x="97" y="50"/>
                  </a:moveTo>
                  <a:cubicBezTo>
                    <a:pt x="95" y="39"/>
                    <a:pt x="91" y="29"/>
                    <a:pt x="80" y="27"/>
                  </a:cubicBezTo>
                  <a:cubicBezTo>
                    <a:pt x="76" y="26"/>
                    <a:pt x="72" y="26"/>
                    <a:pt x="68" y="28"/>
                  </a:cubicBezTo>
                  <a:cubicBezTo>
                    <a:pt x="61" y="19"/>
                    <a:pt x="54" y="9"/>
                    <a:pt x="45" y="3"/>
                  </a:cubicBezTo>
                  <a:cubicBezTo>
                    <a:pt x="40" y="0"/>
                    <a:pt x="35" y="1"/>
                    <a:pt x="32" y="4"/>
                  </a:cubicBezTo>
                  <a:cubicBezTo>
                    <a:pt x="26" y="4"/>
                    <a:pt x="20" y="5"/>
                    <a:pt x="15" y="6"/>
                  </a:cubicBezTo>
                  <a:cubicBezTo>
                    <a:pt x="0" y="6"/>
                    <a:pt x="0" y="29"/>
                    <a:pt x="15" y="29"/>
                  </a:cubicBezTo>
                  <a:cubicBezTo>
                    <a:pt x="19" y="28"/>
                    <a:pt x="24" y="28"/>
                    <a:pt x="28" y="28"/>
                  </a:cubicBezTo>
                  <a:cubicBezTo>
                    <a:pt x="29" y="28"/>
                    <a:pt x="30" y="28"/>
                    <a:pt x="30" y="28"/>
                  </a:cubicBezTo>
                  <a:cubicBezTo>
                    <a:pt x="30" y="31"/>
                    <a:pt x="29" y="33"/>
                    <a:pt x="29" y="36"/>
                  </a:cubicBezTo>
                  <a:cubicBezTo>
                    <a:pt x="28" y="45"/>
                    <a:pt x="34" y="54"/>
                    <a:pt x="42" y="57"/>
                  </a:cubicBezTo>
                  <a:cubicBezTo>
                    <a:pt x="50" y="60"/>
                    <a:pt x="57" y="58"/>
                    <a:pt x="64" y="55"/>
                  </a:cubicBezTo>
                  <a:cubicBezTo>
                    <a:pt x="64" y="55"/>
                    <a:pt x="64" y="55"/>
                    <a:pt x="65" y="55"/>
                  </a:cubicBezTo>
                  <a:cubicBezTo>
                    <a:pt x="70" y="59"/>
                    <a:pt x="75" y="62"/>
                    <a:pt x="83" y="64"/>
                  </a:cubicBezTo>
                  <a:cubicBezTo>
                    <a:pt x="92" y="66"/>
                    <a:pt x="98" y="58"/>
                    <a:pt x="97" y="50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F1EB443B-CC26-4878-B33F-CF077147541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0576" y="3221038"/>
              <a:ext cx="349250" cy="209550"/>
            </a:xfrm>
            <a:custGeom>
              <a:avLst/>
              <a:gdLst>
                <a:gd name="T0" fmla="*/ 87 w 93"/>
                <a:gd name="T1" fmla="*/ 6 h 56"/>
                <a:gd name="T2" fmla="*/ 67 w 93"/>
                <a:gd name="T3" fmla="*/ 2 h 56"/>
                <a:gd name="T4" fmla="*/ 51 w 93"/>
                <a:gd name="T5" fmla="*/ 8 h 56"/>
                <a:gd name="T6" fmla="*/ 46 w 93"/>
                <a:gd name="T7" fmla="*/ 5 h 56"/>
                <a:gd name="T8" fmla="*/ 34 w 93"/>
                <a:gd name="T9" fmla="*/ 5 h 56"/>
                <a:gd name="T10" fmla="*/ 24 w 93"/>
                <a:gd name="T11" fmla="*/ 4 h 56"/>
                <a:gd name="T12" fmla="*/ 2 w 93"/>
                <a:gd name="T13" fmla="*/ 41 h 56"/>
                <a:gd name="T14" fmla="*/ 25 w 93"/>
                <a:gd name="T15" fmla="*/ 41 h 56"/>
                <a:gd name="T16" fmla="*/ 25 w 93"/>
                <a:gd name="T17" fmla="*/ 39 h 56"/>
                <a:gd name="T18" fmla="*/ 42 w 93"/>
                <a:gd name="T19" fmla="*/ 47 h 56"/>
                <a:gd name="T20" fmla="*/ 50 w 93"/>
                <a:gd name="T21" fmla="*/ 33 h 56"/>
                <a:gd name="T22" fmla="*/ 52 w 93"/>
                <a:gd name="T23" fmla="*/ 33 h 56"/>
                <a:gd name="T24" fmla="*/ 85 w 93"/>
                <a:gd name="T25" fmla="*/ 27 h 56"/>
                <a:gd name="T26" fmla="*/ 87 w 93"/>
                <a:gd name="T27" fmla="*/ 6 h 56"/>
                <a:gd name="T28" fmla="*/ 25 w 93"/>
                <a:gd name="T29" fmla="*/ 36 h 56"/>
                <a:gd name="T30" fmla="*/ 25 w 93"/>
                <a:gd name="T31" fmla="*/ 30 h 56"/>
                <a:gd name="T32" fmla="*/ 25 w 93"/>
                <a:gd name="T33" fmla="*/ 28 h 56"/>
                <a:gd name="T34" fmla="*/ 25 w 93"/>
                <a:gd name="T35" fmla="*/ 27 h 56"/>
                <a:gd name="T36" fmla="*/ 27 w 93"/>
                <a:gd name="T37" fmla="*/ 27 h 56"/>
                <a:gd name="T38" fmla="*/ 30 w 93"/>
                <a:gd name="T39" fmla="*/ 27 h 56"/>
                <a:gd name="T40" fmla="*/ 30 w 93"/>
                <a:gd name="T41" fmla="*/ 27 h 56"/>
                <a:gd name="T42" fmla="*/ 25 w 93"/>
                <a:gd name="T43" fmla="*/ 3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3" h="56">
                  <a:moveTo>
                    <a:pt x="87" y="6"/>
                  </a:moveTo>
                  <a:cubicBezTo>
                    <a:pt x="81" y="0"/>
                    <a:pt x="74" y="1"/>
                    <a:pt x="67" y="2"/>
                  </a:cubicBezTo>
                  <a:cubicBezTo>
                    <a:pt x="62" y="3"/>
                    <a:pt x="56" y="5"/>
                    <a:pt x="51" y="8"/>
                  </a:cubicBezTo>
                  <a:cubicBezTo>
                    <a:pt x="49" y="7"/>
                    <a:pt x="47" y="6"/>
                    <a:pt x="46" y="5"/>
                  </a:cubicBezTo>
                  <a:cubicBezTo>
                    <a:pt x="41" y="2"/>
                    <a:pt x="37" y="3"/>
                    <a:pt x="34" y="5"/>
                  </a:cubicBezTo>
                  <a:cubicBezTo>
                    <a:pt x="31" y="4"/>
                    <a:pt x="28" y="4"/>
                    <a:pt x="24" y="4"/>
                  </a:cubicBezTo>
                  <a:cubicBezTo>
                    <a:pt x="4" y="6"/>
                    <a:pt x="0" y="24"/>
                    <a:pt x="2" y="41"/>
                  </a:cubicBezTo>
                  <a:cubicBezTo>
                    <a:pt x="4" y="55"/>
                    <a:pt x="27" y="56"/>
                    <a:pt x="25" y="41"/>
                  </a:cubicBezTo>
                  <a:cubicBezTo>
                    <a:pt x="25" y="40"/>
                    <a:pt x="25" y="40"/>
                    <a:pt x="25" y="39"/>
                  </a:cubicBezTo>
                  <a:cubicBezTo>
                    <a:pt x="27" y="47"/>
                    <a:pt x="34" y="52"/>
                    <a:pt x="42" y="47"/>
                  </a:cubicBezTo>
                  <a:cubicBezTo>
                    <a:pt x="47" y="43"/>
                    <a:pt x="49" y="39"/>
                    <a:pt x="50" y="33"/>
                  </a:cubicBezTo>
                  <a:cubicBezTo>
                    <a:pt x="50" y="33"/>
                    <a:pt x="51" y="33"/>
                    <a:pt x="52" y="33"/>
                  </a:cubicBezTo>
                  <a:cubicBezTo>
                    <a:pt x="63" y="36"/>
                    <a:pt x="76" y="36"/>
                    <a:pt x="85" y="27"/>
                  </a:cubicBezTo>
                  <a:cubicBezTo>
                    <a:pt x="90" y="21"/>
                    <a:pt x="93" y="12"/>
                    <a:pt x="87" y="6"/>
                  </a:cubicBezTo>
                  <a:close/>
                  <a:moveTo>
                    <a:pt x="25" y="36"/>
                  </a:moveTo>
                  <a:cubicBezTo>
                    <a:pt x="25" y="34"/>
                    <a:pt x="25" y="32"/>
                    <a:pt x="25" y="30"/>
                  </a:cubicBezTo>
                  <a:cubicBezTo>
                    <a:pt x="25" y="29"/>
                    <a:pt x="25" y="28"/>
                    <a:pt x="25" y="28"/>
                  </a:cubicBezTo>
                  <a:cubicBezTo>
                    <a:pt x="25" y="27"/>
                    <a:pt x="25" y="27"/>
                    <a:pt x="25" y="27"/>
                  </a:cubicBezTo>
                  <a:cubicBezTo>
                    <a:pt x="26" y="27"/>
                    <a:pt x="26" y="27"/>
                    <a:pt x="27" y="27"/>
                  </a:cubicBezTo>
                  <a:cubicBezTo>
                    <a:pt x="27" y="29"/>
                    <a:pt x="27" y="29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26" y="30"/>
                    <a:pt x="25" y="33"/>
                    <a:pt x="25" y="36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0C336B1-8D89-46E4-9413-90489AA346ED}"/>
                </a:ext>
              </a:extLst>
            </p:cNvPr>
            <p:cNvSpPr/>
            <p:nvPr/>
          </p:nvSpPr>
          <p:spPr bwMode="auto">
            <a:xfrm>
              <a:off x="4441826" y="2228851"/>
              <a:ext cx="381000" cy="195263"/>
            </a:xfrm>
            <a:custGeom>
              <a:avLst/>
              <a:gdLst>
                <a:gd name="T0" fmla="*/ 77 w 101"/>
                <a:gd name="T1" fmla="*/ 14 h 52"/>
                <a:gd name="T2" fmla="*/ 31 w 101"/>
                <a:gd name="T3" fmla="*/ 0 h 52"/>
                <a:gd name="T4" fmla="*/ 20 w 101"/>
                <a:gd name="T5" fmla="*/ 14 h 52"/>
                <a:gd name="T6" fmla="*/ 15 w 101"/>
                <a:gd name="T7" fmla="*/ 14 h 52"/>
                <a:gd name="T8" fmla="*/ 15 w 101"/>
                <a:gd name="T9" fmla="*/ 37 h 52"/>
                <a:gd name="T10" fmla="*/ 67 w 101"/>
                <a:gd name="T11" fmla="*/ 48 h 52"/>
                <a:gd name="T12" fmla="*/ 98 w 101"/>
                <a:gd name="T13" fmla="*/ 38 h 52"/>
                <a:gd name="T14" fmla="*/ 77 w 101"/>
                <a:gd name="T15" fmla="*/ 14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1" h="52">
                  <a:moveTo>
                    <a:pt x="77" y="14"/>
                  </a:moveTo>
                  <a:cubicBezTo>
                    <a:pt x="62" y="7"/>
                    <a:pt x="48" y="0"/>
                    <a:pt x="31" y="0"/>
                  </a:cubicBezTo>
                  <a:cubicBezTo>
                    <a:pt x="23" y="0"/>
                    <a:pt x="19" y="7"/>
                    <a:pt x="20" y="14"/>
                  </a:cubicBezTo>
                  <a:cubicBezTo>
                    <a:pt x="18" y="14"/>
                    <a:pt x="17" y="14"/>
                    <a:pt x="15" y="14"/>
                  </a:cubicBezTo>
                  <a:cubicBezTo>
                    <a:pt x="0" y="13"/>
                    <a:pt x="0" y="36"/>
                    <a:pt x="15" y="37"/>
                  </a:cubicBezTo>
                  <a:cubicBezTo>
                    <a:pt x="34" y="37"/>
                    <a:pt x="50" y="40"/>
                    <a:pt x="67" y="48"/>
                  </a:cubicBezTo>
                  <a:cubicBezTo>
                    <a:pt x="77" y="52"/>
                    <a:pt x="94" y="51"/>
                    <a:pt x="98" y="38"/>
                  </a:cubicBezTo>
                  <a:cubicBezTo>
                    <a:pt x="101" y="26"/>
                    <a:pt x="86" y="18"/>
                    <a:pt x="77" y="14"/>
                  </a:cubicBezTo>
                  <a:close/>
                </a:path>
              </a:pathLst>
            </a:custGeom>
            <a:solidFill>
              <a:srgbClr val="FFD80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5F37409E-AB47-4386-BC7B-B5995CECD442}"/>
                </a:ext>
              </a:extLst>
            </p:cNvPr>
            <p:cNvSpPr/>
            <p:nvPr/>
          </p:nvSpPr>
          <p:spPr bwMode="auto">
            <a:xfrm>
              <a:off x="5619751" y="3903663"/>
              <a:ext cx="971550" cy="142875"/>
            </a:xfrm>
            <a:custGeom>
              <a:avLst/>
              <a:gdLst>
                <a:gd name="T0" fmla="*/ 243 w 258"/>
                <a:gd name="T1" fmla="*/ 1 h 38"/>
                <a:gd name="T2" fmla="*/ 129 w 258"/>
                <a:gd name="T3" fmla="*/ 1 h 38"/>
                <a:gd name="T4" fmla="*/ 15 w 258"/>
                <a:gd name="T5" fmla="*/ 9 h 38"/>
                <a:gd name="T6" fmla="*/ 15 w 258"/>
                <a:gd name="T7" fmla="*/ 32 h 38"/>
                <a:gd name="T8" fmla="*/ 93 w 258"/>
                <a:gd name="T9" fmla="*/ 26 h 38"/>
                <a:gd name="T10" fmla="*/ 107 w 258"/>
                <a:gd name="T11" fmla="*/ 35 h 38"/>
                <a:gd name="T12" fmla="*/ 169 w 258"/>
                <a:gd name="T13" fmla="*/ 32 h 38"/>
                <a:gd name="T14" fmla="*/ 204 w 258"/>
                <a:gd name="T15" fmla="*/ 32 h 38"/>
                <a:gd name="T16" fmla="*/ 243 w 258"/>
                <a:gd name="T17" fmla="*/ 24 h 38"/>
                <a:gd name="T18" fmla="*/ 243 w 258"/>
                <a:gd name="T19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8" h="38">
                  <a:moveTo>
                    <a:pt x="243" y="1"/>
                  </a:moveTo>
                  <a:cubicBezTo>
                    <a:pt x="205" y="1"/>
                    <a:pt x="167" y="0"/>
                    <a:pt x="129" y="1"/>
                  </a:cubicBezTo>
                  <a:cubicBezTo>
                    <a:pt x="90" y="2"/>
                    <a:pt x="53" y="6"/>
                    <a:pt x="15" y="9"/>
                  </a:cubicBezTo>
                  <a:cubicBezTo>
                    <a:pt x="0" y="10"/>
                    <a:pt x="0" y="34"/>
                    <a:pt x="15" y="32"/>
                  </a:cubicBezTo>
                  <a:cubicBezTo>
                    <a:pt x="41" y="30"/>
                    <a:pt x="67" y="28"/>
                    <a:pt x="93" y="26"/>
                  </a:cubicBezTo>
                  <a:cubicBezTo>
                    <a:pt x="94" y="32"/>
                    <a:pt x="99" y="38"/>
                    <a:pt x="107" y="35"/>
                  </a:cubicBezTo>
                  <a:cubicBezTo>
                    <a:pt x="126" y="27"/>
                    <a:pt x="149" y="32"/>
                    <a:pt x="169" y="32"/>
                  </a:cubicBezTo>
                  <a:cubicBezTo>
                    <a:pt x="181" y="32"/>
                    <a:pt x="192" y="33"/>
                    <a:pt x="204" y="32"/>
                  </a:cubicBezTo>
                  <a:cubicBezTo>
                    <a:pt x="217" y="30"/>
                    <a:pt x="230" y="25"/>
                    <a:pt x="243" y="24"/>
                  </a:cubicBezTo>
                  <a:cubicBezTo>
                    <a:pt x="258" y="22"/>
                    <a:pt x="258" y="1"/>
                    <a:pt x="243" y="1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F2278D63-325C-4CD3-8D64-90415DA3808C}"/>
                </a:ext>
              </a:extLst>
            </p:cNvPr>
            <p:cNvSpPr/>
            <p:nvPr/>
          </p:nvSpPr>
          <p:spPr bwMode="auto">
            <a:xfrm>
              <a:off x="5605463" y="4081463"/>
              <a:ext cx="974725" cy="153988"/>
            </a:xfrm>
            <a:custGeom>
              <a:avLst/>
              <a:gdLst>
                <a:gd name="T0" fmla="*/ 248 w 259"/>
                <a:gd name="T1" fmla="*/ 5 h 41"/>
                <a:gd name="T2" fmla="*/ 186 w 259"/>
                <a:gd name="T3" fmla="*/ 2 h 41"/>
                <a:gd name="T4" fmla="*/ 117 w 259"/>
                <a:gd name="T5" fmla="*/ 3 h 41"/>
                <a:gd name="T6" fmla="*/ 60 w 259"/>
                <a:gd name="T7" fmla="*/ 1 h 41"/>
                <a:gd name="T8" fmla="*/ 12 w 259"/>
                <a:gd name="T9" fmla="*/ 11 h 41"/>
                <a:gd name="T10" fmla="*/ 24 w 259"/>
                <a:gd name="T11" fmla="*/ 31 h 41"/>
                <a:gd name="T12" fmla="*/ 64 w 259"/>
                <a:gd name="T13" fmla="*/ 25 h 41"/>
                <a:gd name="T14" fmla="*/ 100 w 259"/>
                <a:gd name="T15" fmla="*/ 26 h 41"/>
                <a:gd name="T16" fmla="*/ 110 w 259"/>
                <a:gd name="T17" fmla="*/ 40 h 41"/>
                <a:gd name="T18" fmla="*/ 191 w 259"/>
                <a:gd name="T19" fmla="*/ 40 h 41"/>
                <a:gd name="T20" fmla="*/ 250 w 259"/>
                <a:gd name="T21" fmla="*/ 26 h 41"/>
                <a:gd name="T22" fmla="*/ 248 w 259"/>
                <a:gd name="T23" fmla="*/ 5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9" h="41">
                  <a:moveTo>
                    <a:pt x="248" y="5"/>
                  </a:moveTo>
                  <a:cubicBezTo>
                    <a:pt x="227" y="1"/>
                    <a:pt x="206" y="2"/>
                    <a:pt x="186" y="2"/>
                  </a:cubicBezTo>
                  <a:cubicBezTo>
                    <a:pt x="163" y="3"/>
                    <a:pt x="140" y="3"/>
                    <a:pt x="117" y="3"/>
                  </a:cubicBezTo>
                  <a:cubicBezTo>
                    <a:pt x="98" y="3"/>
                    <a:pt x="79" y="2"/>
                    <a:pt x="60" y="1"/>
                  </a:cubicBezTo>
                  <a:cubicBezTo>
                    <a:pt x="44" y="0"/>
                    <a:pt x="26" y="1"/>
                    <a:pt x="12" y="11"/>
                  </a:cubicBezTo>
                  <a:cubicBezTo>
                    <a:pt x="0" y="19"/>
                    <a:pt x="12" y="39"/>
                    <a:pt x="24" y="31"/>
                  </a:cubicBezTo>
                  <a:cubicBezTo>
                    <a:pt x="35" y="22"/>
                    <a:pt x="50" y="24"/>
                    <a:pt x="64" y="25"/>
                  </a:cubicBezTo>
                  <a:cubicBezTo>
                    <a:pt x="76" y="25"/>
                    <a:pt x="88" y="26"/>
                    <a:pt x="100" y="26"/>
                  </a:cubicBezTo>
                  <a:cubicBezTo>
                    <a:pt x="98" y="32"/>
                    <a:pt x="102" y="40"/>
                    <a:pt x="110" y="40"/>
                  </a:cubicBezTo>
                  <a:cubicBezTo>
                    <a:pt x="137" y="40"/>
                    <a:pt x="164" y="41"/>
                    <a:pt x="191" y="40"/>
                  </a:cubicBezTo>
                  <a:cubicBezTo>
                    <a:pt x="210" y="40"/>
                    <a:pt x="235" y="38"/>
                    <a:pt x="250" y="26"/>
                  </a:cubicBezTo>
                  <a:cubicBezTo>
                    <a:pt x="257" y="21"/>
                    <a:pt x="259" y="7"/>
                    <a:pt x="248" y="5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A4C72C4A-8A9B-4331-826D-8A36175120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19751" y="4230688"/>
              <a:ext cx="925513" cy="403225"/>
            </a:xfrm>
            <a:custGeom>
              <a:avLst/>
              <a:gdLst>
                <a:gd name="T0" fmla="*/ 239 w 246"/>
                <a:gd name="T1" fmla="*/ 18 h 107"/>
                <a:gd name="T2" fmla="*/ 159 w 246"/>
                <a:gd name="T3" fmla="*/ 9 h 107"/>
                <a:gd name="T4" fmla="*/ 15 w 246"/>
                <a:gd name="T5" fmla="*/ 23 h 107"/>
                <a:gd name="T6" fmla="*/ 21 w 246"/>
                <a:gd name="T7" fmla="*/ 45 h 107"/>
                <a:gd name="T8" fmla="*/ 45 w 246"/>
                <a:gd name="T9" fmla="*/ 40 h 107"/>
                <a:gd name="T10" fmla="*/ 46 w 246"/>
                <a:gd name="T11" fmla="*/ 54 h 107"/>
                <a:gd name="T12" fmla="*/ 64 w 246"/>
                <a:gd name="T13" fmla="*/ 63 h 107"/>
                <a:gd name="T14" fmla="*/ 61 w 246"/>
                <a:gd name="T15" fmla="*/ 73 h 107"/>
                <a:gd name="T16" fmla="*/ 63 w 246"/>
                <a:gd name="T17" fmla="*/ 78 h 107"/>
                <a:gd name="T18" fmla="*/ 63 w 246"/>
                <a:gd name="T19" fmla="*/ 95 h 107"/>
                <a:gd name="T20" fmla="*/ 80 w 246"/>
                <a:gd name="T21" fmla="*/ 102 h 107"/>
                <a:gd name="T22" fmla="*/ 84 w 246"/>
                <a:gd name="T23" fmla="*/ 100 h 107"/>
                <a:gd name="T24" fmla="*/ 112 w 246"/>
                <a:gd name="T25" fmla="*/ 106 h 107"/>
                <a:gd name="T26" fmla="*/ 150 w 246"/>
                <a:gd name="T27" fmla="*/ 106 h 107"/>
                <a:gd name="T28" fmla="*/ 189 w 246"/>
                <a:gd name="T29" fmla="*/ 78 h 107"/>
                <a:gd name="T30" fmla="*/ 193 w 246"/>
                <a:gd name="T31" fmla="*/ 70 h 107"/>
                <a:gd name="T32" fmla="*/ 200 w 246"/>
                <a:gd name="T33" fmla="*/ 56 h 107"/>
                <a:gd name="T34" fmla="*/ 197 w 246"/>
                <a:gd name="T35" fmla="*/ 45 h 107"/>
                <a:gd name="T36" fmla="*/ 234 w 246"/>
                <a:gd name="T37" fmla="*/ 37 h 107"/>
                <a:gd name="T38" fmla="*/ 239 w 246"/>
                <a:gd name="T39" fmla="*/ 18 h 107"/>
                <a:gd name="T40" fmla="*/ 97 w 246"/>
                <a:gd name="T41" fmla="*/ 62 h 107"/>
                <a:gd name="T42" fmla="*/ 104 w 246"/>
                <a:gd name="T43" fmla="*/ 62 h 107"/>
                <a:gd name="T44" fmla="*/ 166 w 246"/>
                <a:gd name="T45" fmla="*/ 62 h 107"/>
                <a:gd name="T46" fmla="*/ 97 w 246"/>
                <a:gd name="T47" fmla="*/ 62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46" h="107">
                  <a:moveTo>
                    <a:pt x="239" y="18"/>
                  </a:moveTo>
                  <a:cubicBezTo>
                    <a:pt x="221" y="0"/>
                    <a:pt x="182" y="9"/>
                    <a:pt x="159" y="9"/>
                  </a:cubicBezTo>
                  <a:cubicBezTo>
                    <a:pt x="110" y="9"/>
                    <a:pt x="62" y="10"/>
                    <a:pt x="15" y="23"/>
                  </a:cubicBezTo>
                  <a:cubicBezTo>
                    <a:pt x="0" y="27"/>
                    <a:pt x="6" y="49"/>
                    <a:pt x="21" y="45"/>
                  </a:cubicBezTo>
                  <a:cubicBezTo>
                    <a:pt x="29" y="43"/>
                    <a:pt x="37" y="41"/>
                    <a:pt x="45" y="40"/>
                  </a:cubicBezTo>
                  <a:cubicBezTo>
                    <a:pt x="42" y="44"/>
                    <a:pt x="43" y="51"/>
                    <a:pt x="46" y="54"/>
                  </a:cubicBezTo>
                  <a:cubicBezTo>
                    <a:pt x="51" y="59"/>
                    <a:pt x="57" y="62"/>
                    <a:pt x="64" y="63"/>
                  </a:cubicBezTo>
                  <a:cubicBezTo>
                    <a:pt x="62" y="65"/>
                    <a:pt x="60" y="69"/>
                    <a:pt x="61" y="73"/>
                  </a:cubicBezTo>
                  <a:cubicBezTo>
                    <a:pt x="62" y="75"/>
                    <a:pt x="62" y="76"/>
                    <a:pt x="63" y="78"/>
                  </a:cubicBezTo>
                  <a:cubicBezTo>
                    <a:pt x="61" y="83"/>
                    <a:pt x="61" y="88"/>
                    <a:pt x="63" y="95"/>
                  </a:cubicBezTo>
                  <a:cubicBezTo>
                    <a:pt x="66" y="102"/>
                    <a:pt x="73" y="105"/>
                    <a:pt x="80" y="102"/>
                  </a:cubicBezTo>
                  <a:cubicBezTo>
                    <a:pt x="82" y="101"/>
                    <a:pt x="83" y="101"/>
                    <a:pt x="84" y="100"/>
                  </a:cubicBezTo>
                  <a:cubicBezTo>
                    <a:pt x="92" y="104"/>
                    <a:pt x="102" y="105"/>
                    <a:pt x="112" y="106"/>
                  </a:cubicBezTo>
                  <a:cubicBezTo>
                    <a:pt x="124" y="107"/>
                    <a:pt x="138" y="107"/>
                    <a:pt x="150" y="106"/>
                  </a:cubicBezTo>
                  <a:cubicBezTo>
                    <a:pt x="169" y="104"/>
                    <a:pt x="178" y="91"/>
                    <a:pt x="189" y="78"/>
                  </a:cubicBezTo>
                  <a:cubicBezTo>
                    <a:pt x="192" y="76"/>
                    <a:pt x="193" y="73"/>
                    <a:pt x="193" y="70"/>
                  </a:cubicBezTo>
                  <a:cubicBezTo>
                    <a:pt x="196" y="66"/>
                    <a:pt x="199" y="62"/>
                    <a:pt x="200" y="56"/>
                  </a:cubicBezTo>
                  <a:cubicBezTo>
                    <a:pt x="201" y="52"/>
                    <a:pt x="200" y="47"/>
                    <a:pt x="197" y="45"/>
                  </a:cubicBezTo>
                  <a:cubicBezTo>
                    <a:pt x="210" y="43"/>
                    <a:pt x="223" y="41"/>
                    <a:pt x="234" y="37"/>
                  </a:cubicBezTo>
                  <a:cubicBezTo>
                    <a:pt x="242" y="34"/>
                    <a:pt x="246" y="24"/>
                    <a:pt x="239" y="18"/>
                  </a:cubicBezTo>
                  <a:close/>
                  <a:moveTo>
                    <a:pt x="97" y="62"/>
                  </a:moveTo>
                  <a:cubicBezTo>
                    <a:pt x="100" y="62"/>
                    <a:pt x="102" y="62"/>
                    <a:pt x="104" y="62"/>
                  </a:cubicBezTo>
                  <a:cubicBezTo>
                    <a:pt x="124" y="62"/>
                    <a:pt x="145" y="60"/>
                    <a:pt x="166" y="62"/>
                  </a:cubicBezTo>
                  <a:cubicBezTo>
                    <a:pt x="143" y="65"/>
                    <a:pt x="120" y="63"/>
                    <a:pt x="97" y="62"/>
                  </a:cubicBezTo>
                  <a:close/>
                </a:path>
              </a:pathLst>
            </a:custGeom>
            <a:solidFill>
              <a:srgbClr val="3C34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E22EC384-6182-419D-BF74-750930D22BD1}"/>
                </a:ext>
              </a:extLst>
            </p:cNvPr>
            <p:cNvSpPr/>
            <p:nvPr/>
          </p:nvSpPr>
          <p:spPr bwMode="auto">
            <a:xfrm>
              <a:off x="7475538" y="3452813"/>
              <a:ext cx="11113" cy="7938"/>
            </a:xfrm>
            <a:custGeom>
              <a:avLst/>
              <a:gdLst>
                <a:gd name="T0" fmla="*/ 3 w 3"/>
                <a:gd name="T1" fmla="*/ 2 h 2"/>
                <a:gd name="T2" fmla="*/ 0 w 3"/>
                <a:gd name="T3" fmla="*/ 0 h 2"/>
                <a:gd name="T4" fmla="*/ 1 w 3"/>
                <a:gd name="T5" fmla="*/ 1 h 2"/>
                <a:gd name="T6" fmla="*/ 3 w 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">
                  <a:moveTo>
                    <a:pt x="3" y="2"/>
                  </a:moveTo>
                  <a:cubicBezTo>
                    <a:pt x="2" y="1"/>
                    <a:pt x="1" y="1"/>
                    <a:pt x="0" y="0"/>
                  </a:cubicBezTo>
                  <a:cubicBezTo>
                    <a:pt x="0" y="0"/>
                    <a:pt x="1" y="1"/>
                    <a:pt x="1" y="1"/>
                  </a:cubicBezTo>
                  <a:cubicBezTo>
                    <a:pt x="2" y="1"/>
                    <a:pt x="3" y="1"/>
                    <a:pt x="3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C95BEC01-81AF-4644-B55A-6B7EEB7E337E}"/>
                </a:ext>
              </a:extLst>
            </p:cNvPr>
            <p:cNvSpPr/>
            <p:nvPr/>
          </p:nvSpPr>
          <p:spPr bwMode="auto">
            <a:xfrm>
              <a:off x="7489826" y="3460751"/>
              <a:ext cx="11113" cy="3175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0"/>
                    <a:pt x="2" y="0"/>
                    <a:pt x="3" y="1"/>
                  </a:cubicBezTo>
                  <a:cubicBezTo>
                    <a:pt x="2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16AEDC3-E2C2-44A4-A408-38C886DBF8A3}"/>
                </a:ext>
              </a:extLst>
            </p:cNvPr>
            <p:cNvSpPr/>
            <p:nvPr/>
          </p:nvSpPr>
          <p:spPr bwMode="auto">
            <a:xfrm>
              <a:off x="7486651" y="3460751"/>
              <a:ext cx="3175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1AFE5F6C-2C32-4D3B-9BFE-83250B3EC534}"/>
                </a:ext>
              </a:extLst>
            </p:cNvPr>
            <p:cNvSpPr/>
            <p:nvPr/>
          </p:nvSpPr>
          <p:spPr bwMode="auto">
            <a:xfrm>
              <a:off x="7475538" y="34528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833CC26E-310E-4EEA-AC6A-42A65991C8C9}"/>
                </a:ext>
              </a:extLst>
            </p:cNvPr>
            <p:cNvSpPr/>
            <p:nvPr/>
          </p:nvSpPr>
          <p:spPr bwMode="auto">
            <a:xfrm>
              <a:off x="7212013" y="3141663"/>
              <a:ext cx="420688" cy="322263"/>
            </a:xfrm>
            <a:custGeom>
              <a:avLst/>
              <a:gdLst>
                <a:gd name="T0" fmla="*/ 107 w 112"/>
                <a:gd name="T1" fmla="*/ 42 h 86"/>
                <a:gd name="T2" fmla="*/ 110 w 112"/>
                <a:gd name="T3" fmla="*/ 58 h 86"/>
                <a:gd name="T4" fmla="*/ 106 w 112"/>
                <a:gd name="T5" fmla="*/ 70 h 86"/>
                <a:gd name="T6" fmla="*/ 105 w 112"/>
                <a:gd name="T7" fmla="*/ 72 h 86"/>
                <a:gd name="T8" fmla="*/ 72 w 112"/>
                <a:gd name="T9" fmla="*/ 81 h 86"/>
                <a:gd name="T10" fmla="*/ 65 w 112"/>
                <a:gd name="T11" fmla="*/ 78 h 86"/>
                <a:gd name="T12" fmla="*/ 73 w 112"/>
                <a:gd name="T13" fmla="*/ 82 h 86"/>
                <a:gd name="T14" fmla="*/ 103 w 112"/>
                <a:gd name="T15" fmla="*/ 73 h 86"/>
                <a:gd name="T16" fmla="*/ 109 w 112"/>
                <a:gd name="T17" fmla="*/ 60 h 86"/>
                <a:gd name="T18" fmla="*/ 106 w 112"/>
                <a:gd name="T19" fmla="*/ 42 h 86"/>
                <a:gd name="T20" fmla="*/ 94 w 112"/>
                <a:gd name="T21" fmla="*/ 35 h 86"/>
                <a:gd name="T22" fmla="*/ 100 w 112"/>
                <a:gd name="T23" fmla="*/ 44 h 86"/>
                <a:gd name="T24" fmla="*/ 101 w 112"/>
                <a:gd name="T25" fmla="*/ 52 h 86"/>
                <a:gd name="T26" fmla="*/ 99 w 112"/>
                <a:gd name="T27" fmla="*/ 66 h 86"/>
                <a:gd name="T28" fmla="*/ 92 w 112"/>
                <a:gd name="T29" fmla="*/ 73 h 86"/>
                <a:gd name="T30" fmla="*/ 75 w 112"/>
                <a:gd name="T31" fmla="*/ 74 h 86"/>
                <a:gd name="T32" fmla="*/ 60 w 112"/>
                <a:gd name="T33" fmla="*/ 66 h 86"/>
                <a:gd name="T34" fmla="*/ 72 w 112"/>
                <a:gd name="T35" fmla="*/ 73 h 86"/>
                <a:gd name="T36" fmla="*/ 75 w 112"/>
                <a:gd name="T37" fmla="*/ 74 h 86"/>
                <a:gd name="T38" fmla="*/ 92 w 112"/>
                <a:gd name="T39" fmla="*/ 73 h 86"/>
                <a:gd name="T40" fmla="*/ 98 w 112"/>
                <a:gd name="T41" fmla="*/ 67 h 86"/>
                <a:gd name="T42" fmla="*/ 101 w 112"/>
                <a:gd name="T43" fmla="*/ 54 h 86"/>
                <a:gd name="T44" fmla="*/ 98 w 112"/>
                <a:gd name="T45" fmla="*/ 50 h 86"/>
                <a:gd name="T46" fmla="*/ 97 w 112"/>
                <a:gd name="T47" fmla="*/ 63 h 86"/>
                <a:gd name="T48" fmla="*/ 96 w 112"/>
                <a:gd name="T49" fmla="*/ 66 h 86"/>
                <a:gd name="T50" fmla="*/ 78 w 112"/>
                <a:gd name="T51" fmla="*/ 72 h 86"/>
                <a:gd name="T52" fmla="*/ 73 w 112"/>
                <a:gd name="T53" fmla="*/ 70 h 86"/>
                <a:gd name="T54" fmla="*/ 28 w 112"/>
                <a:gd name="T55" fmla="*/ 46 h 86"/>
                <a:gd name="T56" fmla="*/ 20 w 112"/>
                <a:gd name="T57" fmla="*/ 42 h 86"/>
                <a:gd name="T58" fmla="*/ 14 w 112"/>
                <a:gd name="T59" fmla="*/ 33 h 86"/>
                <a:gd name="T60" fmla="*/ 21 w 112"/>
                <a:gd name="T61" fmla="*/ 17 h 86"/>
                <a:gd name="T62" fmla="*/ 36 w 112"/>
                <a:gd name="T63" fmla="*/ 17 h 86"/>
                <a:gd name="T64" fmla="*/ 50 w 112"/>
                <a:gd name="T65" fmla="*/ 23 h 86"/>
                <a:gd name="T66" fmla="*/ 79 w 112"/>
                <a:gd name="T67" fmla="*/ 28 h 86"/>
                <a:gd name="T68" fmla="*/ 59 w 112"/>
                <a:gd name="T69" fmla="*/ 12 h 86"/>
                <a:gd name="T70" fmla="*/ 43 w 112"/>
                <a:gd name="T71" fmla="*/ 4 h 86"/>
                <a:gd name="T72" fmla="*/ 6 w 112"/>
                <a:gd name="T73" fmla="*/ 12 h 86"/>
                <a:gd name="T74" fmla="*/ 5 w 112"/>
                <a:gd name="T75" fmla="*/ 47 h 86"/>
                <a:gd name="T76" fmla="*/ 23 w 112"/>
                <a:gd name="T77" fmla="*/ 60 h 86"/>
                <a:gd name="T78" fmla="*/ 66 w 112"/>
                <a:gd name="T79" fmla="*/ 81 h 86"/>
                <a:gd name="T80" fmla="*/ 70 w 112"/>
                <a:gd name="T81" fmla="*/ 83 h 86"/>
                <a:gd name="T82" fmla="*/ 31 w 112"/>
                <a:gd name="T83" fmla="*/ 63 h 86"/>
                <a:gd name="T84" fmla="*/ 14 w 112"/>
                <a:gd name="T85" fmla="*/ 55 h 86"/>
                <a:gd name="T86" fmla="*/ 8 w 112"/>
                <a:gd name="T87" fmla="*/ 50 h 86"/>
                <a:gd name="T88" fmla="*/ 2 w 112"/>
                <a:gd name="T89" fmla="*/ 21 h 86"/>
                <a:gd name="T90" fmla="*/ 12 w 112"/>
                <a:gd name="T91" fmla="*/ 52 h 86"/>
                <a:gd name="T92" fmla="*/ 21 w 112"/>
                <a:gd name="T93" fmla="*/ 57 h 86"/>
                <a:gd name="T94" fmla="*/ 65 w 112"/>
                <a:gd name="T95" fmla="*/ 80 h 86"/>
                <a:gd name="T96" fmla="*/ 72 w 112"/>
                <a:gd name="T97" fmla="*/ 83 h 86"/>
                <a:gd name="T98" fmla="*/ 91 w 112"/>
                <a:gd name="T99" fmla="*/ 85 h 86"/>
                <a:gd name="T100" fmla="*/ 107 w 112"/>
                <a:gd name="T101" fmla="*/ 72 h 86"/>
                <a:gd name="T102" fmla="*/ 112 w 112"/>
                <a:gd name="T103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2" h="86">
                  <a:moveTo>
                    <a:pt x="111" y="53"/>
                  </a:moveTo>
                  <a:cubicBezTo>
                    <a:pt x="111" y="51"/>
                    <a:pt x="111" y="50"/>
                    <a:pt x="110" y="49"/>
                  </a:cubicBezTo>
                  <a:cubicBezTo>
                    <a:pt x="110" y="46"/>
                    <a:pt x="108" y="44"/>
                    <a:pt x="107" y="42"/>
                  </a:cubicBezTo>
                  <a:cubicBezTo>
                    <a:pt x="108" y="44"/>
                    <a:pt x="109" y="47"/>
                    <a:pt x="109" y="50"/>
                  </a:cubicBezTo>
                  <a:cubicBezTo>
                    <a:pt x="110" y="51"/>
                    <a:pt x="110" y="53"/>
                    <a:pt x="110" y="54"/>
                  </a:cubicBezTo>
                  <a:cubicBezTo>
                    <a:pt x="110" y="55"/>
                    <a:pt x="110" y="57"/>
                    <a:pt x="110" y="58"/>
                  </a:cubicBezTo>
                  <a:cubicBezTo>
                    <a:pt x="109" y="61"/>
                    <a:pt x="109" y="64"/>
                    <a:pt x="108" y="67"/>
                  </a:cubicBezTo>
                  <a:cubicBezTo>
                    <a:pt x="107" y="67"/>
                    <a:pt x="107" y="68"/>
                    <a:pt x="107" y="69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6" y="70"/>
                    <a:pt x="106" y="70"/>
                    <a:pt x="106" y="70"/>
                  </a:cubicBezTo>
                  <a:cubicBezTo>
                    <a:pt x="105" y="71"/>
                    <a:pt x="105" y="71"/>
                    <a:pt x="105" y="71"/>
                  </a:cubicBezTo>
                  <a:cubicBezTo>
                    <a:pt x="105" y="72"/>
                    <a:pt x="105" y="72"/>
                    <a:pt x="105" y="72"/>
                  </a:cubicBezTo>
                  <a:cubicBezTo>
                    <a:pt x="104" y="73"/>
                    <a:pt x="104" y="73"/>
                    <a:pt x="103" y="74"/>
                  </a:cubicBezTo>
                  <a:cubicBezTo>
                    <a:pt x="99" y="79"/>
                    <a:pt x="94" y="82"/>
                    <a:pt x="88" y="83"/>
                  </a:cubicBezTo>
                  <a:cubicBezTo>
                    <a:pt x="83" y="84"/>
                    <a:pt x="77" y="84"/>
                    <a:pt x="72" y="81"/>
                  </a:cubicBezTo>
                  <a:cubicBezTo>
                    <a:pt x="20" y="55"/>
                    <a:pt x="20" y="55"/>
                    <a:pt x="20" y="55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0" y="70"/>
                    <a:pt x="58" y="74"/>
                    <a:pt x="65" y="78"/>
                  </a:cubicBezTo>
                  <a:cubicBezTo>
                    <a:pt x="68" y="80"/>
                    <a:pt x="68" y="80"/>
                    <a:pt x="68" y="80"/>
                  </a:cubicBezTo>
                  <a:cubicBezTo>
                    <a:pt x="69" y="80"/>
                    <a:pt x="70" y="80"/>
                    <a:pt x="71" y="81"/>
                  </a:cubicBezTo>
                  <a:cubicBezTo>
                    <a:pt x="71" y="81"/>
                    <a:pt x="72" y="81"/>
                    <a:pt x="73" y="82"/>
                  </a:cubicBezTo>
                  <a:cubicBezTo>
                    <a:pt x="76" y="83"/>
                    <a:pt x="79" y="83"/>
                    <a:pt x="82" y="83"/>
                  </a:cubicBezTo>
                  <a:cubicBezTo>
                    <a:pt x="89" y="83"/>
                    <a:pt x="95" y="81"/>
                    <a:pt x="100" y="77"/>
                  </a:cubicBezTo>
                  <a:cubicBezTo>
                    <a:pt x="101" y="76"/>
                    <a:pt x="102" y="74"/>
                    <a:pt x="103" y="73"/>
                  </a:cubicBezTo>
                  <a:cubicBezTo>
                    <a:pt x="104" y="72"/>
                    <a:pt x="104" y="72"/>
                    <a:pt x="105" y="71"/>
                  </a:cubicBezTo>
                  <a:cubicBezTo>
                    <a:pt x="106" y="69"/>
                    <a:pt x="106" y="69"/>
                    <a:pt x="106" y="69"/>
                  </a:cubicBezTo>
                  <a:cubicBezTo>
                    <a:pt x="107" y="66"/>
                    <a:pt x="108" y="63"/>
                    <a:pt x="109" y="60"/>
                  </a:cubicBezTo>
                  <a:cubicBezTo>
                    <a:pt x="109" y="59"/>
                    <a:pt x="109" y="57"/>
                    <a:pt x="109" y="55"/>
                  </a:cubicBezTo>
                  <a:cubicBezTo>
                    <a:pt x="109" y="54"/>
                    <a:pt x="109" y="53"/>
                    <a:pt x="109" y="51"/>
                  </a:cubicBezTo>
                  <a:cubicBezTo>
                    <a:pt x="108" y="48"/>
                    <a:pt x="107" y="45"/>
                    <a:pt x="106" y="42"/>
                  </a:cubicBezTo>
                  <a:cubicBezTo>
                    <a:pt x="105" y="41"/>
                    <a:pt x="104" y="40"/>
                    <a:pt x="104" y="38"/>
                  </a:cubicBezTo>
                  <a:cubicBezTo>
                    <a:pt x="102" y="37"/>
                    <a:pt x="101" y="36"/>
                    <a:pt x="99" y="36"/>
                  </a:cubicBezTo>
                  <a:cubicBezTo>
                    <a:pt x="97" y="34"/>
                    <a:pt x="94" y="35"/>
                    <a:pt x="94" y="35"/>
                  </a:cubicBezTo>
                  <a:cubicBezTo>
                    <a:pt x="94" y="36"/>
                    <a:pt x="94" y="36"/>
                    <a:pt x="95" y="37"/>
                  </a:cubicBezTo>
                  <a:cubicBezTo>
                    <a:pt x="95" y="38"/>
                    <a:pt x="96" y="39"/>
                    <a:pt x="98" y="41"/>
                  </a:cubicBezTo>
                  <a:cubicBezTo>
                    <a:pt x="98" y="42"/>
                    <a:pt x="99" y="43"/>
                    <a:pt x="100" y="44"/>
                  </a:cubicBezTo>
                  <a:cubicBezTo>
                    <a:pt x="101" y="46"/>
                    <a:pt x="101" y="47"/>
                    <a:pt x="101" y="47"/>
                  </a:cubicBezTo>
                  <a:cubicBezTo>
                    <a:pt x="101" y="48"/>
                    <a:pt x="100" y="47"/>
                    <a:pt x="99" y="47"/>
                  </a:cubicBezTo>
                  <a:cubicBezTo>
                    <a:pt x="100" y="49"/>
                    <a:pt x="101" y="50"/>
                    <a:pt x="101" y="52"/>
                  </a:cubicBezTo>
                  <a:cubicBezTo>
                    <a:pt x="101" y="53"/>
                    <a:pt x="101" y="54"/>
                    <a:pt x="101" y="54"/>
                  </a:cubicBezTo>
                  <a:cubicBezTo>
                    <a:pt x="101" y="55"/>
                    <a:pt x="101" y="56"/>
                    <a:pt x="101" y="57"/>
                  </a:cubicBezTo>
                  <a:cubicBezTo>
                    <a:pt x="101" y="60"/>
                    <a:pt x="100" y="63"/>
                    <a:pt x="99" y="66"/>
                  </a:cubicBezTo>
                  <a:cubicBezTo>
                    <a:pt x="98" y="67"/>
                    <a:pt x="98" y="67"/>
                    <a:pt x="97" y="68"/>
                  </a:cubicBezTo>
                  <a:cubicBezTo>
                    <a:pt x="97" y="69"/>
                    <a:pt x="96" y="69"/>
                    <a:pt x="96" y="70"/>
                  </a:cubicBezTo>
                  <a:cubicBezTo>
                    <a:pt x="95" y="71"/>
                    <a:pt x="94" y="72"/>
                    <a:pt x="92" y="73"/>
                  </a:cubicBezTo>
                  <a:cubicBezTo>
                    <a:pt x="90" y="74"/>
                    <a:pt x="86" y="75"/>
                    <a:pt x="83" y="75"/>
                  </a:cubicBezTo>
                  <a:cubicBezTo>
                    <a:pt x="81" y="75"/>
                    <a:pt x="79" y="75"/>
                    <a:pt x="78" y="75"/>
                  </a:cubicBezTo>
                  <a:cubicBezTo>
                    <a:pt x="77" y="75"/>
                    <a:pt x="76" y="74"/>
                    <a:pt x="75" y="74"/>
                  </a:cubicBezTo>
                  <a:cubicBezTo>
                    <a:pt x="74" y="74"/>
                    <a:pt x="74" y="73"/>
                    <a:pt x="74" y="73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60" y="66"/>
                    <a:pt x="60" y="66"/>
                    <a:pt x="60" y="66"/>
                  </a:cubicBezTo>
                  <a:cubicBezTo>
                    <a:pt x="52" y="62"/>
                    <a:pt x="44" y="58"/>
                    <a:pt x="36" y="53"/>
                  </a:cubicBezTo>
                  <a:cubicBezTo>
                    <a:pt x="44" y="58"/>
                    <a:pt x="52" y="62"/>
                    <a:pt x="60" y="66"/>
                  </a:cubicBezTo>
                  <a:cubicBezTo>
                    <a:pt x="72" y="73"/>
                    <a:pt x="72" y="73"/>
                    <a:pt x="72" y="73"/>
                  </a:cubicBezTo>
                  <a:cubicBezTo>
                    <a:pt x="73" y="73"/>
                    <a:pt x="73" y="73"/>
                    <a:pt x="73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5" y="74"/>
                    <a:pt x="75" y="74"/>
                  </a:cubicBezTo>
                  <a:cubicBezTo>
                    <a:pt x="76" y="74"/>
                    <a:pt x="77" y="74"/>
                    <a:pt x="78" y="75"/>
                  </a:cubicBezTo>
                  <a:cubicBezTo>
                    <a:pt x="79" y="75"/>
                    <a:pt x="81" y="75"/>
                    <a:pt x="83" y="75"/>
                  </a:cubicBezTo>
                  <a:cubicBezTo>
                    <a:pt x="86" y="75"/>
                    <a:pt x="90" y="74"/>
                    <a:pt x="92" y="73"/>
                  </a:cubicBezTo>
                  <a:cubicBezTo>
                    <a:pt x="94" y="72"/>
                    <a:pt x="95" y="71"/>
                    <a:pt x="96" y="70"/>
                  </a:cubicBezTo>
                  <a:cubicBezTo>
                    <a:pt x="96" y="69"/>
                    <a:pt x="97" y="68"/>
                    <a:pt x="97" y="68"/>
                  </a:cubicBezTo>
                  <a:cubicBezTo>
                    <a:pt x="97" y="68"/>
                    <a:pt x="98" y="67"/>
                    <a:pt x="98" y="67"/>
                  </a:cubicBezTo>
                  <a:cubicBezTo>
                    <a:pt x="98" y="66"/>
                    <a:pt x="98" y="66"/>
                    <a:pt x="98" y="66"/>
                  </a:cubicBezTo>
                  <a:cubicBezTo>
                    <a:pt x="100" y="63"/>
                    <a:pt x="101" y="60"/>
                    <a:pt x="101" y="57"/>
                  </a:cubicBezTo>
                  <a:cubicBezTo>
                    <a:pt x="101" y="56"/>
                    <a:pt x="101" y="55"/>
                    <a:pt x="101" y="54"/>
                  </a:cubicBezTo>
                  <a:cubicBezTo>
                    <a:pt x="101" y="53"/>
                    <a:pt x="100" y="52"/>
                    <a:pt x="100" y="52"/>
                  </a:cubicBezTo>
                  <a:cubicBezTo>
                    <a:pt x="100" y="50"/>
                    <a:pt x="99" y="49"/>
                    <a:pt x="99" y="47"/>
                  </a:cubicBezTo>
                  <a:cubicBezTo>
                    <a:pt x="98" y="47"/>
                    <a:pt x="98" y="48"/>
                    <a:pt x="98" y="50"/>
                  </a:cubicBezTo>
                  <a:cubicBezTo>
                    <a:pt x="98" y="51"/>
                    <a:pt x="98" y="52"/>
                    <a:pt x="98" y="54"/>
                  </a:cubicBezTo>
                  <a:cubicBezTo>
                    <a:pt x="98" y="56"/>
                    <a:pt x="99" y="58"/>
                    <a:pt x="98" y="60"/>
                  </a:cubicBezTo>
                  <a:cubicBezTo>
                    <a:pt x="98" y="61"/>
                    <a:pt x="98" y="62"/>
                    <a:pt x="97" y="63"/>
                  </a:cubicBezTo>
                  <a:cubicBezTo>
                    <a:pt x="97" y="64"/>
                    <a:pt x="97" y="64"/>
                    <a:pt x="97" y="64"/>
                  </a:cubicBezTo>
                  <a:cubicBezTo>
                    <a:pt x="97" y="64"/>
                    <a:pt x="97" y="65"/>
                    <a:pt x="97" y="65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6" y="66"/>
                    <a:pt x="96" y="66"/>
                    <a:pt x="96" y="66"/>
                  </a:cubicBezTo>
                  <a:cubicBezTo>
                    <a:pt x="95" y="68"/>
                    <a:pt x="93" y="70"/>
                    <a:pt x="92" y="70"/>
                  </a:cubicBezTo>
                  <a:cubicBezTo>
                    <a:pt x="88" y="73"/>
                    <a:pt x="83" y="74"/>
                    <a:pt x="78" y="72"/>
                  </a:cubicBezTo>
                  <a:cubicBezTo>
                    <a:pt x="77" y="72"/>
                    <a:pt x="76" y="72"/>
                    <a:pt x="75" y="71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4" y="70"/>
                    <a:pt x="73" y="70"/>
                    <a:pt x="73" y="70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62" y="64"/>
                    <a:pt x="62" y="64"/>
                    <a:pt x="62" y="64"/>
                  </a:cubicBezTo>
                  <a:cubicBezTo>
                    <a:pt x="50" y="58"/>
                    <a:pt x="39" y="52"/>
                    <a:pt x="28" y="46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6" y="39"/>
                    <a:pt x="15" y="36"/>
                    <a:pt x="14" y="33"/>
                  </a:cubicBezTo>
                  <a:cubicBezTo>
                    <a:pt x="14" y="30"/>
                    <a:pt x="14" y="26"/>
                    <a:pt x="15" y="23"/>
                  </a:cubicBezTo>
                  <a:cubicBezTo>
                    <a:pt x="16" y="22"/>
                    <a:pt x="17" y="21"/>
                    <a:pt x="18" y="20"/>
                  </a:cubicBezTo>
                  <a:cubicBezTo>
                    <a:pt x="18" y="18"/>
                    <a:pt x="20" y="18"/>
                    <a:pt x="21" y="17"/>
                  </a:cubicBezTo>
                  <a:cubicBezTo>
                    <a:pt x="24" y="15"/>
                    <a:pt x="29" y="14"/>
                    <a:pt x="34" y="16"/>
                  </a:cubicBezTo>
                  <a:cubicBezTo>
                    <a:pt x="34" y="16"/>
                    <a:pt x="35" y="16"/>
                    <a:pt x="35" y="16"/>
                  </a:cubicBezTo>
                  <a:cubicBezTo>
                    <a:pt x="36" y="16"/>
                    <a:pt x="36" y="16"/>
                    <a:pt x="36" y="17"/>
                  </a:cubicBezTo>
                  <a:cubicBezTo>
                    <a:pt x="37" y="17"/>
                    <a:pt x="37" y="17"/>
                    <a:pt x="37" y="17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61" y="29"/>
                    <a:pt x="72" y="34"/>
                    <a:pt x="81" y="38"/>
                  </a:cubicBezTo>
                  <a:cubicBezTo>
                    <a:pt x="98" y="45"/>
                    <a:pt x="94" y="38"/>
                    <a:pt x="78" y="29"/>
                  </a:cubicBezTo>
                  <a:cubicBezTo>
                    <a:pt x="79" y="28"/>
                    <a:pt x="79" y="28"/>
                    <a:pt x="79" y="28"/>
                  </a:cubicBezTo>
                  <a:cubicBezTo>
                    <a:pt x="95" y="37"/>
                    <a:pt x="88" y="30"/>
                    <a:pt x="91" y="29"/>
                  </a:cubicBezTo>
                  <a:cubicBezTo>
                    <a:pt x="82" y="25"/>
                    <a:pt x="75" y="21"/>
                    <a:pt x="67" y="16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0" y="7"/>
                    <a:pt x="50" y="7"/>
                    <a:pt x="50" y="7"/>
                  </a:cubicBezTo>
                  <a:cubicBezTo>
                    <a:pt x="45" y="5"/>
                    <a:pt x="45" y="5"/>
                    <a:pt x="45" y="5"/>
                  </a:cubicBezTo>
                  <a:cubicBezTo>
                    <a:pt x="43" y="4"/>
                    <a:pt x="43" y="4"/>
                    <a:pt x="43" y="4"/>
                  </a:cubicBezTo>
                  <a:cubicBezTo>
                    <a:pt x="42" y="4"/>
                    <a:pt x="41" y="3"/>
                    <a:pt x="40" y="3"/>
                  </a:cubicBezTo>
                  <a:cubicBezTo>
                    <a:pt x="32" y="0"/>
                    <a:pt x="24" y="0"/>
                    <a:pt x="16" y="3"/>
                  </a:cubicBezTo>
                  <a:cubicBezTo>
                    <a:pt x="12" y="5"/>
                    <a:pt x="8" y="8"/>
                    <a:pt x="6" y="12"/>
                  </a:cubicBezTo>
                  <a:cubicBezTo>
                    <a:pt x="3" y="15"/>
                    <a:pt x="1" y="19"/>
                    <a:pt x="1" y="23"/>
                  </a:cubicBezTo>
                  <a:cubicBezTo>
                    <a:pt x="0" y="27"/>
                    <a:pt x="0" y="31"/>
                    <a:pt x="0" y="35"/>
                  </a:cubicBezTo>
                  <a:cubicBezTo>
                    <a:pt x="1" y="39"/>
                    <a:pt x="2" y="43"/>
                    <a:pt x="5" y="47"/>
                  </a:cubicBezTo>
                  <a:cubicBezTo>
                    <a:pt x="6" y="49"/>
                    <a:pt x="7" y="50"/>
                    <a:pt x="9" y="52"/>
                  </a:cubicBezTo>
                  <a:cubicBezTo>
                    <a:pt x="11" y="53"/>
                    <a:pt x="13" y="55"/>
                    <a:pt x="15" y="55"/>
                  </a:cubicBezTo>
                  <a:cubicBezTo>
                    <a:pt x="23" y="60"/>
                    <a:pt x="23" y="60"/>
                    <a:pt x="23" y="60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58" y="77"/>
                    <a:pt x="58" y="77"/>
                    <a:pt x="58" y="77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68" y="82"/>
                    <a:pt x="68" y="82"/>
                    <a:pt x="68" y="83"/>
                  </a:cubicBezTo>
                  <a:cubicBezTo>
                    <a:pt x="69" y="83"/>
                    <a:pt x="69" y="83"/>
                    <a:pt x="70" y="83"/>
                  </a:cubicBezTo>
                  <a:cubicBezTo>
                    <a:pt x="64" y="80"/>
                    <a:pt x="64" y="80"/>
                    <a:pt x="64" y="80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31" y="63"/>
                    <a:pt x="31" y="63"/>
                    <a:pt x="31" y="63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5"/>
                    <a:pt x="14" y="55"/>
                    <a:pt x="14" y="55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13" y="54"/>
                    <a:pt x="12" y="53"/>
                    <a:pt x="12" y="53"/>
                  </a:cubicBezTo>
                  <a:cubicBezTo>
                    <a:pt x="10" y="52"/>
                    <a:pt x="9" y="51"/>
                    <a:pt x="8" y="50"/>
                  </a:cubicBezTo>
                  <a:cubicBezTo>
                    <a:pt x="4" y="47"/>
                    <a:pt x="2" y="42"/>
                    <a:pt x="1" y="36"/>
                  </a:cubicBezTo>
                  <a:cubicBezTo>
                    <a:pt x="0" y="31"/>
                    <a:pt x="0" y="26"/>
                    <a:pt x="2" y="21"/>
                  </a:cubicBezTo>
                  <a:cubicBezTo>
                    <a:pt x="2" y="21"/>
                    <a:pt x="2" y="22"/>
                    <a:pt x="2" y="21"/>
                  </a:cubicBezTo>
                  <a:cubicBezTo>
                    <a:pt x="1" y="26"/>
                    <a:pt x="1" y="31"/>
                    <a:pt x="2" y="36"/>
                  </a:cubicBezTo>
                  <a:cubicBezTo>
                    <a:pt x="3" y="41"/>
                    <a:pt x="5" y="46"/>
                    <a:pt x="9" y="50"/>
                  </a:cubicBezTo>
                  <a:cubicBezTo>
                    <a:pt x="10" y="51"/>
                    <a:pt x="11" y="52"/>
                    <a:pt x="12" y="52"/>
                  </a:cubicBezTo>
                  <a:cubicBezTo>
                    <a:pt x="13" y="53"/>
                    <a:pt x="13" y="53"/>
                    <a:pt x="14" y="53"/>
                  </a:cubicBezTo>
                  <a:cubicBezTo>
                    <a:pt x="15" y="54"/>
                    <a:pt x="15" y="54"/>
                    <a:pt x="16" y="54"/>
                  </a:cubicBezTo>
                  <a:cubicBezTo>
                    <a:pt x="21" y="57"/>
                    <a:pt x="21" y="57"/>
                    <a:pt x="21" y="57"/>
                  </a:cubicBezTo>
                  <a:cubicBezTo>
                    <a:pt x="32" y="63"/>
                    <a:pt x="32" y="63"/>
                    <a:pt x="32" y="63"/>
                  </a:cubicBezTo>
                  <a:cubicBezTo>
                    <a:pt x="39" y="67"/>
                    <a:pt x="47" y="71"/>
                    <a:pt x="54" y="74"/>
                  </a:cubicBezTo>
                  <a:cubicBezTo>
                    <a:pt x="58" y="76"/>
                    <a:pt x="61" y="78"/>
                    <a:pt x="65" y="80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9" y="82"/>
                    <a:pt x="70" y="82"/>
                  </a:cubicBezTo>
                  <a:cubicBezTo>
                    <a:pt x="70" y="82"/>
                    <a:pt x="71" y="83"/>
                    <a:pt x="72" y="83"/>
                  </a:cubicBezTo>
                  <a:cubicBezTo>
                    <a:pt x="74" y="84"/>
                    <a:pt x="77" y="84"/>
                    <a:pt x="79" y="84"/>
                  </a:cubicBezTo>
                  <a:cubicBezTo>
                    <a:pt x="79" y="86"/>
                    <a:pt x="79" y="86"/>
                    <a:pt x="79" y="86"/>
                  </a:cubicBezTo>
                  <a:cubicBezTo>
                    <a:pt x="83" y="86"/>
                    <a:pt x="87" y="86"/>
                    <a:pt x="91" y="85"/>
                  </a:cubicBezTo>
                  <a:cubicBezTo>
                    <a:pt x="95" y="84"/>
                    <a:pt x="98" y="82"/>
                    <a:pt x="101" y="79"/>
                  </a:cubicBezTo>
                  <a:cubicBezTo>
                    <a:pt x="103" y="78"/>
                    <a:pt x="104" y="76"/>
                    <a:pt x="106" y="74"/>
                  </a:cubicBezTo>
                  <a:cubicBezTo>
                    <a:pt x="106" y="74"/>
                    <a:pt x="107" y="73"/>
                    <a:pt x="107" y="72"/>
                  </a:cubicBezTo>
                  <a:cubicBezTo>
                    <a:pt x="108" y="71"/>
                    <a:pt x="108" y="71"/>
                    <a:pt x="108" y="71"/>
                  </a:cubicBezTo>
                  <a:cubicBezTo>
                    <a:pt x="108" y="70"/>
                    <a:pt x="108" y="70"/>
                    <a:pt x="109" y="69"/>
                  </a:cubicBezTo>
                  <a:cubicBezTo>
                    <a:pt x="111" y="66"/>
                    <a:pt x="111" y="62"/>
                    <a:pt x="112" y="58"/>
                  </a:cubicBezTo>
                  <a:cubicBezTo>
                    <a:pt x="112" y="57"/>
                    <a:pt x="112" y="56"/>
                    <a:pt x="112" y="55"/>
                  </a:cubicBezTo>
                  <a:cubicBezTo>
                    <a:pt x="112" y="54"/>
                    <a:pt x="111" y="54"/>
                    <a:pt x="111" y="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5851AACC-96EC-4A5C-8399-972DE440269B}"/>
                </a:ext>
              </a:extLst>
            </p:cNvPr>
            <p:cNvSpPr/>
            <p:nvPr/>
          </p:nvSpPr>
          <p:spPr bwMode="auto">
            <a:xfrm>
              <a:off x="4559301" y="3144838"/>
              <a:ext cx="417513" cy="315913"/>
            </a:xfrm>
            <a:custGeom>
              <a:avLst/>
              <a:gdLst>
                <a:gd name="T0" fmla="*/ 97 w 111"/>
                <a:gd name="T1" fmla="*/ 52 h 84"/>
                <a:gd name="T2" fmla="*/ 92 w 111"/>
                <a:gd name="T3" fmla="*/ 54 h 84"/>
                <a:gd name="T4" fmla="*/ 47 w 111"/>
                <a:gd name="T5" fmla="*/ 76 h 84"/>
                <a:gd name="T6" fmla="*/ 40 w 111"/>
                <a:gd name="T7" fmla="*/ 79 h 84"/>
                <a:gd name="T8" fmla="*/ 22 w 111"/>
                <a:gd name="T9" fmla="*/ 80 h 84"/>
                <a:gd name="T10" fmla="*/ 41 w 111"/>
                <a:gd name="T11" fmla="*/ 78 h 84"/>
                <a:gd name="T12" fmla="*/ 59 w 111"/>
                <a:gd name="T13" fmla="*/ 69 h 84"/>
                <a:gd name="T14" fmla="*/ 103 w 111"/>
                <a:gd name="T15" fmla="*/ 45 h 84"/>
                <a:gd name="T16" fmla="*/ 107 w 111"/>
                <a:gd name="T17" fmla="*/ 19 h 84"/>
                <a:gd name="T18" fmla="*/ 102 w 111"/>
                <a:gd name="T19" fmla="*/ 23 h 84"/>
                <a:gd name="T20" fmla="*/ 101 w 111"/>
                <a:gd name="T21" fmla="*/ 30 h 84"/>
                <a:gd name="T22" fmla="*/ 72 w 111"/>
                <a:gd name="T23" fmla="*/ 54 h 84"/>
                <a:gd name="T24" fmla="*/ 38 w 111"/>
                <a:gd name="T25" fmla="*/ 71 h 84"/>
                <a:gd name="T26" fmla="*/ 25 w 111"/>
                <a:gd name="T27" fmla="*/ 72 h 84"/>
                <a:gd name="T28" fmla="*/ 37 w 111"/>
                <a:gd name="T29" fmla="*/ 71 h 84"/>
                <a:gd name="T30" fmla="*/ 47 w 111"/>
                <a:gd name="T31" fmla="*/ 66 h 84"/>
                <a:gd name="T32" fmla="*/ 98 w 111"/>
                <a:gd name="T33" fmla="*/ 38 h 84"/>
                <a:gd name="T34" fmla="*/ 94 w 111"/>
                <a:gd name="T35" fmla="*/ 40 h 84"/>
                <a:gd name="T36" fmla="*/ 89 w 111"/>
                <a:gd name="T37" fmla="*/ 44 h 84"/>
                <a:gd name="T38" fmla="*/ 47 w 111"/>
                <a:gd name="T39" fmla="*/ 64 h 84"/>
                <a:gd name="T40" fmla="*/ 36 w 111"/>
                <a:gd name="T41" fmla="*/ 69 h 84"/>
                <a:gd name="T42" fmla="*/ 31 w 111"/>
                <a:gd name="T43" fmla="*/ 70 h 84"/>
                <a:gd name="T44" fmla="*/ 16 w 111"/>
                <a:gd name="T45" fmla="*/ 63 h 84"/>
                <a:gd name="T46" fmla="*/ 15 w 111"/>
                <a:gd name="T47" fmla="*/ 62 h 84"/>
                <a:gd name="T48" fmla="*/ 14 w 111"/>
                <a:gd name="T49" fmla="*/ 54 h 84"/>
                <a:gd name="T50" fmla="*/ 19 w 111"/>
                <a:gd name="T51" fmla="*/ 43 h 84"/>
                <a:gd name="T52" fmla="*/ 25 w 111"/>
                <a:gd name="T53" fmla="*/ 40 h 84"/>
                <a:gd name="T54" fmla="*/ 73 w 111"/>
                <a:gd name="T55" fmla="*/ 16 h 84"/>
                <a:gd name="T56" fmla="*/ 76 w 111"/>
                <a:gd name="T57" fmla="*/ 14 h 84"/>
                <a:gd name="T58" fmla="*/ 96 w 111"/>
                <a:gd name="T59" fmla="*/ 19 h 84"/>
                <a:gd name="T60" fmla="*/ 98 w 111"/>
                <a:gd name="T61" fmla="*/ 19 h 84"/>
                <a:gd name="T62" fmla="*/ 88 w 111"/>
                <a:gd name="T63" fmla="*/ 5 h 84"/>
                <a:gd name="T64" fmla="*/ 102 w 111"/>
                <a:gd name="T65" fmla="*/ 8 h 84"/>
                <a:gd name="T66" fmla="*/ 67 w 111"/>
                <a:gd name="T67" fmla="*/ 3 h 84"/>
                <a:gd name="T68" fmla="*/ 26 w 111"/>
                <a:gd name="T69" fmla="*/ 24 h 84"/>
                <a:gd name="T70" fmla="*/ 14 w 111"/>
                <a:gd name="T71" fmla="*/ 30 h 84"/>
                <a:gd name="T72" fmla="*/ 1 w 111"/>
                <a:gd name="T73" fmla="*/ 46 h 84"/>
                <a:gd name="T74" fmla="*/ 0 w 111"/>
                <a:gd name="T75" fmla="*/ 58 h 84"/>
                <a:gd name="T76" fmla="*/ 3 w 111"/>
                <a:gd name="T77" fmla="*/ 68 h 84"/>
                <a:gd name="T78" fmla="*/ 3 w 111"/>
                <a:gd name="T79" fmla="*/ 70 h 84"/>
                <a:gd name="T80" fmla="*/ 4 w 111"/>
                <a:gd name="T81" fmla="*/ 71 h 84"/>
                <a:gd name="T82" fmla="*/ 12 w 111"/>
                <a:gd name="T83" fmla="*/ 79 h 84"/>
                <a:gd name="T84" fmla="*/ 42 w 111"/>
                <a:gd name="T85" fmla="*/ 81 h 84"/>
                <a:gd name="T86" fmla="*/ 44 w 111"/>
                <a:gd name="T87" fmla="*/ 80 h 84"/>
                <a:gd name="T88" fmla="*/ 72 w 111"/>
                <a:gd name="T89" fmla="*/ 66 h 84"/>
                <a:gd name="T90" fmla="*/ 43 w 111"/>
                <a:gd name="T91" fmla="*/ 80 h 84"/>
                <a:gd name="T92" fmla="*/ 38 w 111"/>
                <a:gd name="T93" fmla="*/ 82 h 84"/>
                <a:gd name="T94" fmla="*/ 4 w 111"/>
                <a:gd name="T95" fmla="*/ 69 h 84"/>
                <a:gd name="T96" fmla="*/ 3 w 111"/>
                <a:gd name="T97" fmla="*/ 69 h 84"/>
                <a:gd name="T98" fmla="*/ 1 w 111"/>
                <a:gd name="T99" fmla="*/ 62 h 84"/>
                <a:gd name="T100" fmla="*/ 9 w 111"/>
                <a:gd name="T101" fmla="*/ 33 h 84"/>
                <a:gd name="T102" fmla="*/ 1 w 111"/>
                <a:gd name="T103" fmla="*/ 55 h 84"/>
                <a:gd name="T104" fmla="*/ 4 w 111"/>
                <a:gd name="T105" fmla="*/ 68 h 84"/>
                <a:gd name="T106" fmla="*/ 5 w 111"/>
                <a:gd name="T107" fmla="*/ 69 h 84"/>
                <a:gd name="T108" fmla="*/ 10 w 111"/>
                <a:gd name="T109" fmla="*/ 76 h 84"/>
                <a:gd name="T110" fmla="*/ 42 w 111"/>
                <a:gd name="T111" fmla="*/ 80 h 84"/>
                <a:gd name="T112" fmla="*/ 73 w 111"/>
                <a:gd name="T113" fmla="*/ 64 h 84"/>
                <a:gd name="T114" fmla="*/ 94 w 111"/>
                <a:gd name="T115" fmla="*/ 56 h 84"/>
                <a:gd name="T116" fmla="*/ 110 w 111"/>
                <a:gd name="T117" fmla="*/ 3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1" h="84">
                  <a:moveTo>
                    <a:pt x="105" y="44"/>
                  </a:moveTo>
                  <a:cubicBezTo>
                    <a:pt x="104" y="47"/>
                    <a:pt x="101" y="49"/>
                    <a:pt x="99" y="50"/>
                  </a:cubicBezTo>
                  <a:cubicBezTo>
                    <a:pt x="98" y="51"/>
                    <a:pt x="98" y="51"/>
                    <a:pt x="97" y="52"/>
                  </a:cubicBezTo>
                  <a:cubicBezTo>
                    <a:pt x="97" y="52"/>
                    <a:pt x="96" y="52"/>
                    <a:pt x="96" y="52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2" y="54"/>
                    <a:pt x="92" y="54"/>
                    <a:pt x="92" y="54"/>
                  </a:cubicBezTo>
                  <a:cubicBezTo>
                    <a:pt x="83" y="58"/>
                    <a:pt x="75" y="62"/>
                    <a:pt x="66" y="66"/>
                  </a:cubicBezTo>
                  <a:cubicBezTo>
                    <a:pt x="53" y="73"/>
                    <a:pt x="53" y="73"/>
                    <a:pt x="53" y="7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4" y="77"/>
                    <a:pt x="44" y="77"/>
                    <a:pt x="44" y="77"/>
                  </a:cubicBezTo>
                  <a:cubicBezTo>
                    <a:pt x="42" y="78"/>
                    <a:pt x="42" y="78"/>
                    <a:pt x="42" y="78"/>
                  </a:cubicBezTo>
                  <a:cubicBezTo>
                    <a:pt x="41" y="78"/>
                    <a:pt x="41" y="79"/>
                    <a:pt x="40" y="79"/>
                  </a:cubicBezTo>
                  <a:cubicBezTo>
                    <a:pt x="35" y="81"/>
                    <a:pt x="29" y="82"/>
                    <a:pt x="24" y="81"/>
                  </a:cubicBezTo>
                  <a:cubicBezTo>
                    <a:pt x="19" y="80"/>
                    <a:pt x="15" y="78"/>
                    <a:pt x="12" y="76"/>
                  </a:cubicBezTo>
                  <a:cubicBezTo>
                    <a:pt x="15" y="78"/>
                    <a:pt x="18" y="79"/>
                    <a:pt x="22" y="80"/>
                  </a:cubicBezTo>
                  <a:cubicBezTo>
                    <a:pt x="26" y="81"/>
                    <a:pt x="31" y="81"/>
                    <a:pt x="36" y="80"/>
                  </a:cubicBezTo>
                  <a:cubicBezTo>
                    <a:pt x="37" y="80"/>
                    <a:pt x="38" y="79"/>
                    <a:pt x="40" y="79"/>
                  </a:cubicBezTo>
                  <a:cubicBezTo>
                    <a:pt x="40" y="79"/>
                    <a:pt x="41" y="78"/>
                    <a:pt x="41" y="78"/>
                  </a:cubicBezTo>
                  <a:cubicBezTo>
                    <a:pt x="42" y="78"/>
                    <a:pt x="42" y="77"/>
                    <a:pt x="43" y="77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52" y="73"/>
                    <a:pt x="56" y="71"/>
                    <a:pt x="59" y="69"/>
                  </a:cubicBezTo>
                  <a:cubicBezTo>
                    <a:pt x="70" y="64"/>
                    <a:pt x="79" y="60"/>
                    <a:pt x="89" y="55"/>
                  </a:cubicBezTo>
                  <a:cubicBezTo>
                    <a:pt x="96" y="52"/>
                    <a:pt x="96" y="52"/>
                    <a:pt x="96" y="52"/>
                  </a:cubicBezTo>
                  <a:cubicBezTo>
                    <a:pt x="99" y="50"/>
                    <a:pt x="101" y="48"/>
                    <a:pt x="103" y="45"/>
                  </a:cubicBezTo>
                  <a:cubicBezTo>
                    <a:pt x="107" y="40"/>
                    <a:pt x="109" y="34"/>
                    <a:pt x="109" y="28"/>
                  </a:cubicBezTo>
                  <a:cubicBezTo>
                    <a:pt x="109" y="26"/>
                    <a:pt x="109" y="25"/>
                    <a:pt x="109" y="24"/>
                  </a:cubicBezTo>
                  <a:cubicBezTo>
                    <a:pt x="108" y="22"/>
                    <a:pt x="107" y="21"/>
                    <a:pt x="107" y="19"/>
                  </a:cubicBezTo>
                  <a:cubicBezTo>
                    <a:pt x="105" y="17"/>
                    <a:pt x="103" y="16"/>
                    <a:pt x="103" y="16"/>
                  </a:cubicBezTo>
                  <a:cubicBezTo>
                    <a:pt x="102" y="16"/>
                    <a:pt x="102" y="17"/>
                    <a:pt x="102" y="18"/>
                  </a:cubicBezTo>
                  <a:cubicBezTo>
                    <a:pt x="102" y="19"/>
                    <a:pt x="102" y="21"/>
                    <a:pt x="102" y="23"/>
                  </a:cubicBezTo>
                  <a:cubicBezTo>
                    <a:pt x="103" y="24"/>
                    <a:pt x="103" y="26"/>
                    <a:pt x="103" y="27"/>
                  </a:cubicBezTo>
                  <a:cubicBezTo>
                    <a:pt x="103" y="29"/>
                    <a:pt x="103" y="30"/>
                    <a:pt x="103" y="30"/>
                  </a:cubicBezTo>
                  <a:cubicBezTo>
                    <a:pt x="102" y="31"/>
                    <a:pt x="102" y="30"/>
                    <a:pt x="101" y="30"/>
                  </a:cubicBezTo>
                  <a:cubicBezTo>
                    <a:pt x="101" y="33"/>
                    <a:pt x="100" y="36"/>
                    <a:pt x="98" y="39"/>
                  </a:cubicBezTo>
                  <a:cubicBezTo>
                    <a:pt x="97" y="41"/>
                    <a:pt x="95" y="44"/>
                    <a:pt x="92" y="45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64" y="58"/>
                    <a:pt x="55" y="62"/>
                    <a:pt x="47" y="66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38" y="71"/>
                    <a:pt x="38" y="71"/>
                    <a:pt x="38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6" y="71"/>
                    <a:pt x="36" y="72"/>
                    <a:pt x="35" y="72"/>
                  </a:cubicBezTo>
                  <a:cubicBezTo>
                    <a:pt x="32" y="73"/>
                    <a:pt x="28" y="73"/>
                    <a:pt x="25" y="72"/>
                  </a:cubicBezTo>
                  <a:cubicBezTo>
                    <a:pt x="28" y="73"/>
                    <a:pt x="32" y="73"/>
                    <a:pt x="35" y="72"/>
                  </a:cubicBezTo>
                  <a:cubicBezTo>
                    <a:pt x="36" y="71"/>
                    <a:pt x="36" y="71"/>
                    <a:pt x="37" y="71"/>
                  </a:cubicBezTo>
                  <a:cubicBezTo>
                    <a:pt x="37" y="71"/>
                    <a:pt x="37" y="71"/>
                    <a:pt x="37" y="71"/>
                  </a:cubicBezTo>
                  <a:cubicBezTo>
                    <a:pt x="38" y="71"/>
                    <a:pt x="38" y="71"/>
                    <a:pt x="38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7" y="66"/>
                    <a:pt x="47" y="66"/>
                    <a:pt x="47" y="66"/>
                  </a:cubicBezTo>
                  <a:cubicBezTo>
                    <a:pt x="72" y="54"/>
                    <a:pt x="72" y="54"/>
                    <a:pt x="72" y="54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5" y="43"/>
                    <a:pt x="97" y="41"/>
                    <a:pt x="98" y="38"/>
                  </a:cubicBezTo>
                  <a:cubicBezTo>
                    <a:pt x="100" y="36"/>
                    <a:pt x="100" y="32"/>
                    <a:pt x="100" y="29"/>
                  </a:cubicBezTo>
                  <a:cubicBezTo>
                    <a:pt x="100" y="29"/>
                    <a:pt x="99" y="29"/>
                    <a:pt x="98" y="31"/>
                  </a:cubicBezTo>
                  <a:cubicBezTo>
                    <a:pt x="98" y="33"/>
                    <a:pt x="97" y="37"/>
                    <a:pt x="94" y="40"/>
                  </a:cubicBezTo>
                  <a:cubicBezTo>
                    <a:pt x="94" y="41"/>
                    <a:pt x="93" y="41"/>
                    <a:pt x="92" y="42"/>
                  </a:cubicBezTo>
                  <a:cubicBezTo>
                    <a:pt x="92" y="42"/>
                    <a:pt x="91" y="43"/>
                    <a:pt x="91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86" y="45"/>
                    <a:pt x="84" y="46"/>
                    <a:pt x="82" y="47"/>
                  </a:cubicBezTo>
                  <a:cubicBezTo>
                    <a:pt x="76" y="50"/>
                    <a:pt x="70" y="52"/>
                    <a:pt x="64" y="55"/>
                  </a:cubicBezTo>
                  <a:cubicBezTo>
                    <a:pt x="47" y="64"/>
                    <a:pt x="47" y="64"/>
                    <a:pt x="47" y="64"/>
                  </a:cubicBezTo>
                  <a:cubicBezTo>
                    <a:pt x="38" y="68"/>
                    <a:pt x="38" y="68"/>
                    <a:pt x="38" y="68"/>
                  </a:cubicBezTo>
                  <a:cubicBezTo>
                    <a:pt x="37" y="69"/>
                    <a:pt x="37" y="69"/>
                    <a:pt x="37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5" y="69"/>
                    <a:pt x="35" y="69"/>
                    <a:pt x="34" y="70"/>
                  </a:cubicBezTo>
                  <a:cubicBezTo>
                    <a:pt x="33" y="70"/>
                    <a:pt x="32" y="70"/>
                    <a:pt x="31" y="70"/>
                  </a:cubicBezTo>
                  <a:cubicBezTo>
                    <a:pt x="26" y="71"/>
                    <a:pt x="21" y="69"/>
                    <a:pt x="19" y="67"/>
                  </a:cubicBezTo>
                  <a:cubicBezTo>
                    <a:pt x="18" y="66"/>
                    <a:pt x="17" y="65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5" y="62"/>
                  </a:cubicBezTo>
                  <a:cubicBezTo>
                    <a:pt x="15" y="62"/>
                    <a:pt x="15" y="61"/>
                    <a:pt x="15" y="61"/>
                  </a:cubicBezTo>
                  <a:cubicBezTo>
                    <a:pt x="15" y="60"/>
                    <a:pt x="15" y="60"/>
                    <a:pt x="14" y="59"/>
                  </a:cubicBezTo>
                  <a:cubicBezTo>
                    <a:pt x="14" y="58"/>
                    <a:pt x="14" y="56"/>
                    <a:pt x="14" y="54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4" y="51"/>
                    <a:pt x="14" y="50"/>
                    <a:pt x="15" y="50"/>
                  </a:cubicBezTo>
                  <a:cubicBezTo>
                    <a:pt x="16" y="47"/>
                    <a:pt x="17" y="44"/>
                    <a:pt x="19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22" y="42"/>
                    <a:pt x="22" y="42"/>
                    <a:pt x="22" y="42"/>
                  </a:cubicBezTo>
                  <a:cubicBezTo>
                    <a:pt x="25" y="40"/>
                    <a:pt x="25" y="40"/>
                    <a:pt x="25" y="40"/>
                  </a:cubicBezTo>
                  <a:cubicBezTo>
                    <a:pt x="31" y="37"/>
                    <a:pt x="31" y="37"/>
                    <a:pt x="31" y="37"/>
                  </a:cubicBezTo>
                  <a:cubicBezTo>
                    <a:pt x="42" y="31"/>
                    <a:pt x="54" y="25"/>
                    <a:pt x="65" y="20"/>
                  </a:cubicBezTo>
                  <a:cubicBezTo>
                    <a:pt x="73" y="16"/>
                    <a:pt x="73" y="16"/>
                    <a:pt x="73" y="16"/>
                  </a:cubicBezTo>
                  <a:cubicBezTo>
                    <a:pt x="74" y="15"/>
                    <a:pt x="74" y="15"/>
                    <a:pt x="74" y="15"/>
                  </a:cubicBezTo>
                  <a:cubicBezTo>
                    <a:pt x="75" y="15"/>
                    <a:pt x="75" y="15"/>
                    <a:pt x="75" y="15"/>
                  </a:cubicBezTo>
                  <a:cubicBezTo>
                    <a:pt x="75" y="15"/>
                    <a:pt x="76" y="15"/>
                    <a:pt x="76" y="14"/>
                  </a:cubicBezTo>
                  <a:cubicBezTo>
                    <a:pt x="77" y="14"/>
                    <a:pt x="78" y="14"/>
                    <a:pt x="79" y="14"/>
                  </a:cubicBezTo>
                  <a:cubicBezTo>
                    <a:pt x="84" y="13"/>
                    <a:pt x="88" y="14"/>
                    <a:pt x="91" y="15"/>
                  </a:cubicBezTo>
                  <a:cubicBezTo>
                    <a:pt x="93" y="17"/>
                    <a:pt x="95" y="18"/>
                    <a:pt x="96" y="19"/>
                  </a:cubicBezTo>
                  <a:cubicBezTo>
                    <a:pt x="96" y="19"/>
                    <a:pt x="96" y="19"/>
                    <a:pt x="97" y="19"/>
                  </a:cubicBezTo>
                  <a:cubicBezTo>
                    <a:pt x="97" y="19"/>
                    <a:pt x="97" y="19"/>
                    <a:pt x="97" y="19"/>
                  </a:cubicBezTo>
                  <a:cubicBezTo>
                    <a:pt x="98" y="19"/>
                    <a:pt x="98" y="19"/>
                    <a:pt x="98" y="19"/>
                  </a:cubicBezTo>
                  <a:cubicBezTo>
                    <a:pt x="98" y="18"/>
                    <a:pt x="98" y="16"/>
                    <a:pt x="97" y="13"/>
                  </a:cubicBezTo>
                  <a:cubicBezTo>
                    <a:pt x="95" y="11"/>
                    <a:pt x="92" y="8"/>
                    <a:pt x="88" y="7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93" y="7"/>
                    <a:pt x="96" y="9"/>
                    <a:pt x="97" y="10"/>
                  </a:cubicBezTo>
                  <a:cubicBezTo>
                    <a:pt x="99" y="11"/>
                    <a:pt x="100" y="11"/>
                    <a:pt x="100" y="11"/>
                  </a:cubicBezTo>
                  <a:cubicBezTo>
                    <a:pt x="101" y="10"/>
                    <a:pt x="100" y="8"/>
                    <a:pt x="102" y="8"/>
                  </a:cubicBezTo>
                  <a:cubicBezTo>
                    <a:pt x="98" y="4"/>
                    <a:pt x="92" y="2"/>
                    <a:pt x="87" y="1"/>
                  </a:cubicBezTo>
                  <a:cubicBezTo>
                    <a:pt x="81" y="0"/>
                    <a:pt x="75" y="0"/>
                    <a:pt x="70" y="2"/>
                  </a:cubicBezTo>
                  <a:cubicBezTo>
                    <a:pt x="69" y="2"/>
                    <a:pt x="68" y="2"/>
                    <a:pt x="67" y="3"/>
                  </a:cubicBezTo>
                  <a:cubicBezTo>
                    <a:pt x="65" y="4"/>
                    <a:pt x="65" y="4"/>
                    <a:pt x="65" y="4"/>
                  </a:cubicBezTo>
                  <a:cubicBezTo>
                    <a:pt x="61" y="6"/>
                    <a:pt x="61" y="6"/>
                    <a:pt x="61" y="6"/>
                  </a:cubicBezTo>
                  <a:cubicBezTo>
                    <a:pt x="26" y="24"/>
                    <a:pt x="26" y="24"/>
                    <a:pt x="26" y="24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3" y="30"/>
                    <a:pt x="13" y="30"/>
                    <a:pt x="12" y="30"/>
                  </a:cubicBezTo>
                  <a:cubicBezTo>
                    <a:pt x="10" y="32"/>
                    <a:pt x="9" y="33"/>
                    <a:pt x="7" y="35"/>
                  </a:cubicBezTo>
                  <a:cubicBezTo>
                    <a:pt x="4" y="38"/>
                    <a:pt x="2" y="42"/>
                    <a:pt x="1" y="46"/>
                  </a:cubicBezTo>
                  <a:cubicBezTo>
                    <a:pt x="0" y="48"/>
                    <a:pt x="0" y="50"/>
                    <a:pt x="0" y="52"/>
                  </a:cubicBezTo>
                  <a:cubicBezTo>
                    <a:pt x="0" y="53"/>
                    <a:pt x="0" y="54"/>
                    <a:pt x="0" y="55"/>
                  </a:cubicBezTo>
                  <a:cubicBezTo>
                    <a:pt x="0" y="56"/>
                    <a:pt x="0" y="57"/>
                    <a:pt x="0" y="58"/>
                  </a:cubicBezTo>
                  <a:cubicBezTo>
                    <a:pt x="0" y="60"/>
                    <a:pt x="0" y="62"/>
                    <a:pt x="1" y="64"/>
                  </a:cubicBezTo>
                  <a:cubicBezTo>
                    <a:pt x="1" y="65"/>
                    <a:pt x="2" y="66"/>
                    <a:pt x="2" y="67"/>
                  </a:cubicBezTo>
                  <a:cubicBezTo>
                    <a:pt x="2" y="67"/>
                    <a:pt x="2" y="68"/>
                    <a:pt x="3" y="68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3" y="70"/>
                    <a:pt x="3" y="70"/>
                    <a:pt x="3" y="70"/>
                  </a:cubicBezTo>
                  <a:cubicBezTo>
                    <a:pt x="4" y="70"/>
                    <a:pt x="4" y="70"/>
                    <a:pt x="4" y="70"/>
                  </a:cubicBezTo>
                  <a:cubicBezTo>
                    <a:pt x="4" y="71"/>
                    <a:pt x="4" y="71"/>
                    <a:pt x="4" y="71"/>
                  </a:cubicBezTo>
                  <a:cubicBezTo>
                    <a:pt x="4" y="71"/>
                    <a:pt x="5" y="72"/>
                    <a:pt x="5" y="72"/>
                  </a:cubicBezTo>
                  <a:cubicBezTo>
                    <a:pt x="5" y="73"/>
                    <a:pt x="6" y="74"/>
                    <a:pt x="7" y="75"/>
                  </a:cubicBezTo>
                  <a:cubicBezTo>
                    <a:pt x="8" y="77"/>
                    <a:pt x="10" y="78"/>
                    <a:pt x="12" y="79"/>
                  </a:cubicBezTo>
                  <a:cubicBezTo>
                    <a:pt x="15" y="82"/>
                    <a:pt x="19" y="83"/>
                    <a:pt x="23" y="84"/>
                  </a:cubicBezTo>
                  <a:cubicBezTo>
                    <a:pt x="27" y="84"/>
                    <a:pt x="32" y="84"/>
                    <a:pt x="36" y="83"/>
                  </a:cubicBezTo>
                  <a:cubicBezTo>
                    <a:pt x="38" y="83"/>
                    <a:pt x="40" y="82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3" y="80"/>
                    <a:pt x="44" y="80"/>
                    <a:pt x="44" y="80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55" y="75"/>
                    <a:pt x="55" y="75"/>
                    <a:pt x="55" y="75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50" y="77"/>
                    <a:pt x="50" y="77"/>
                    <a:pt x="50" y="77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3" y="80"/>
                    <a:pt x="43" y="80"/>
                    <a:pt x="43" y="80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2"/>
                    <a:pt x="39" y="82"/>
                    <a:pt x="38" y="82"/>
                  </a:cubicBezTo>
                  <a:cubicBezTo>
                    <a:pt x="33" y="84"/>
                    <a:pt x="27" y="84"/>
                    <a:pt x="22" y="83"/>
                  </a:cubicBezTo>
                  <a:cubicBezTo>
                    <a:pt x="17" y="82"/>
                    <a:pt x="12" y="80"/>
                    <a:pt x="9" y="76"/>
                  </a:cubicBezTo>
                  <a:cubicBezTo>
                    <a:pt x="7" y="74"/>
                    <a:pt x="5" y="72"/>
                    <a:pt x="4" y="69"/>
                  </a:cubicBezTo>
                  <a:cubicBezTo>
                    <a:pt x="4" y="69"/>
                    <a:pt x="4" y="69"/>
                    <a:pt x="4" y="69"/>
                  </a:cubicBezTo>
                  <a:cubicBezTo>
                    <a:pt x="4" y="70"/>
                    <a:pt x="4" y="69"/>
                    <a:pt x="4" y="69"/>
                  </a:cubicBezTo>
                  <a:cubicBezTo>
                    <a:pt x="3" y="69"/>
                    <a:pt x="3" y="69"/>
                    <a:pt x="3" y="69"/>
                  </a:cubicBezTo>
                  <a:cubicBezTo>
                    <a:pt x="3" y="69"/>
                    <a:pt x="3" y="68"/>
                    <a:pt x="3" y="68"/>
                  </a:cubicBezTo>
                  <a:cubicBezTo>
                    <a:pt x="3" y="67"/>
                    <a:pt x="2" y="67"/>
                    <a:pt x="2" y="66"/>
                  </a:cubicBezTo>
                  <a:cubicBezTo>
                    <a:pt x="2" y="65"/>
                    <a:pt x="1" y="64"/>
                    <a:pt x="1" y="62"/>
                  </a:cubicBezTo>
                  <a:cubicBezTo>
                    <a:pt x="0" y="60"/>
                    <a:pt x="0" y="57"/>
                    <a:pt x="0" y="55"/>
                  </a:cubicBezTo>
                  <a:cubicBezTo>
                    <a:pt x="0" y="52"/>
                    <a:pt x="0" y="50"/>
                    <a:pt x="1" y="47"/>
                  </a:cubicBezTo>
                  <a:cubicBezTo>
                    <a:pt x="2" y="42"/>
                    <a:pt x="5" y="37"/>
                    <a:pt x="9" y="33"/>
                  </a:cubicBezTo>
                  <a:cubicBezTo>
                    <a:pt x="9" y="34"/>
                    <a:pt x="9" y="34"/>
                    <a:pt x="10" y="34"/>
                  </a:cubicBezTo>
                  <a:cubicBezTo>
                    <a:pt x="6" y="37"/>
                    <a:pt x="3" y="42"/>
                    <a:pt x="2" y="47"/>
                  </a:cubicBezTo>
                  <a:cubicBezTo>
                    <a:pt x="1" y="50"/>
                    <a:pt x="1" y="52"/>
                    <a:pt x="1" y="55"/>
                  </a:cubicBezTo>
                  <a:cubicBezTo>
                    <a:pt x="1" y="57"/>
                    <a:pt x="1" y="60"/>
                    <a:pt x="2" y="62"/>
                  </a:cubicBezTo>
                  <a:cubicBezTo>
                    <a:pt x="2" y="64"/>
                    <a:pt x="3" y="65"/>
                    <a:pt x="3" y="66"/>
                  </a:cubicBezTo>
                  <a:cubicBezTo>
                    <a:pt x="3" y="67"/>
                    <a:pt x="4" y="67"/>
                    <a:pt x="4" y="68"/>
                  </a:cubicBezTo>
                  <a:cubicBezTo>
                    <a:pt x="4" y="68"/>
                    <a:pt x="4" y="68"/>
                    <a:pt x="4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5" y="69"/>
                    <a:pt x="5" y="69"/>
                    <a:pt x="5" y="69"/>
                  </a:cubicBezTo>
                  <a:cubicBezTo>
                    <a:pt x="6" y="72"/>
                    <a:pt x="8" y="74"/>
                    <a:pt x="10" y="76"/>
                  </a:cubicBezTo>
                  <a:cubicBezTo>
                    <a:pt x="13" y="79"/>
                    <a:pt x="18" y="81"/>
                    <a:pt x="23" y="82"/>
                  </a:cubicBezTo>
                  <a:cubicBezTo>
                    <a:pt x="28" y="83"/>
                    <a:pt x="33" y="83"/>
                    <a:pt x="38" y="81"/>
                  </a:cubicBezTo>
                  <a:cubicBezTo>
                    <a:pt x="40" y="81"/>
                    <a:pt x="41" y="81"/>
                    <a:pt x="42" y="80"/>
                  </a:cubicBezTo>
                  <a:cubicBezTo>
                    <a:pt x="43" y="79"/>
                    <a:pt x="44" y="79"/>
                    <a:pt x="45" y="79"/>
                  </a:cubicBezTo>
                  <a:cubicBezTo>
                    <a:pt x="50" y="76"/>
                    <a:pt x="50" y="76"/>
                    <a:pt x="50" y="76"/>
                  </a:cubicBezTo>
                  <a:cubicBezTo>
                    <a:pt x="58" y="72"/>
                    <a:pt x="65" y="68"/>
                    <a:pt x="73" y="64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90" y="58"/>
                    <a:pt x="90" y="58"/>
                    <a:pt x="90" y="58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5"/>
                    <a:pt x="96" y="55"/>
                    <a:pt x="98" y="53"/>
                  </a:cubicBezTo>
                  <a:cubicBezTo>
                    <a:pt x="102" y="51"/>
                    <a:pt x="105" y="48"/>
                    <a:pt x="107" y="44"/>
                  </a:cubicBezTo>
                  <a:cubicBezTo>
                    <a:pt x="109" y="41"/>
                    <a:pt x="110" y="38"/>
                    <a:pt x="110" y="35"/>
                  </a:cubicBezTo>
                  <a:cubicBezTo>
                    <a:pt x="111" y="33"/>
                    <a:pt x="110" y="30"/>
                    <a:pt x="110" y="28"/>
                  </a:cubicBezTo>
                  <a:cubicBezTo>
                    <a:pt x="110" y="33"/>
                    <a:pt x="109" y="39"/>
                    <a:pt x="105" y="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722CA5B5-4560-45A9-94E5-3B9DB358143A}"/>
                </a:ext>
              </a:extLst>
            </p:cNvPr>
            <p:cNvSpPr/>
            <p:nvPr/>
          </p:nvSpPr>
          <p:spPr bwMode="auto">
            <a:xfrm>
              <a:off x="7693026" y="2405063"/>
              <a:ext cx="4763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D4510F9C-B8A0-4F81-95CD-60BF8BE6EAB1}"/>
                </a:ext>
              </a:extLst>
            </p:cNvPr>
            <p:cNvSpPr/>
            <p:nvPr/>
          </p:nvSpPr>
          <p:spPr bwMode="auto">
            <a:xfrm>
              <a:off x="7697788" y="2397126"/>
              <a:ext cx="11113" cy="7938"/>
            </a:xfrm>
            <a:custGeom>
              <a:avLst/>
              <a:gdLst>
                <a:gd name="T0" fmla="*/ 0 w 3"/>
                <a:gd name="T1" fmla="*/ 2 h 2"/>
                <a:gd name="T2" fmla="*/ 3 w 3"/>
                <a:gd name="T3" fmla="*/ 0 h 2"/>
                <a:gd name="T4" fmla="*/ 0 w 3"/>
                <a:gd name="T5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2">
                  <a:moveTo>
                    <a:pt x="0" y="2"/>
                  </a:moveTo>
                  <a:cubicBezTo>
                    <a:pt x="1" y="2"/>
                    <a:pt x="2" y="1"/>
                    <a:pt x="3" y="0"/>
                  </a:cubicBezTo>
                  <a:cubicBezTo>
                    <a:pt x="2" y="1"/>
                    <a:pt x="1" y="2"/>
                    <a:pt x="0" y="2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AA4E32C6-D973-4F46-9499-E19414B53B8B}"/>
                </a:ext>
              </a:extLst>
            </p:cNvPr>
            <p:cNvSpPr/>
            <p:nvPr/>
          </p:nvSpPr>
          <p:spPr bwMode="auto">
            <a:xfrm>
              <a:off x="7316788" y="2201863"/>
              <a:ext cx="444500" cy="258763"/>
            </a:xfrm>
            <a:custGeom>
              <a:avLst/>
              <a:gdLst>
                <a:gd name="T0" fmla="*/ 95 w 118"/>
                <a:gd name="T1" fmla="*/ 0 h 69"/>
                <a:gd name="T2" fmla="*/ 111 w 118"/>
                <a:gd name="T3" fmla="*/ 43 h 69"/>
                <a:gd name="T4" fmla="*/ 95 w 118"/>
                <a:gd name="T5" fmla="*/ 53 h 69"/>
                <a:gd name="T6" fmla="*/ 83 w 118"/>
                <a:gd name="T7" fmla="*/ 56 h 69"/>
                <a:gd name="T8" fmla="*/ 90 w 118"/>
                <a:gd name="T9" fmla="*/ 54 h 69"/>
                <a:gd name="T10" fmla="*/ 96 w 118"/>
                <a:gd name="T11" fmla="*/ 53 h 69"/>
                <a:gd name="T12" fmla="*/ 113 w 118"/>
                <a:gd name="T13" fmla="*/ 39 h 69"/>
                <a:gd name="T14" fmla="*/ 95 w 118"/>
                <a:gd name="T15" fmla="*/ 1 h 69"/>
                <a:gd name="T16" fmla="*/ 82 w 118"/>
                <a:gd name="T17" fmla="*/ 4 h 69"/>
                <a:gd name="T18" fmla="*/ 93 w 118"/>
                <a:gd name="T19" fmla="*/ 7 h 69"/>
                <a:gd name="T20" fmla="*/ 106 w 118"/>
                <a:gd name="T21" fmla="*/ 23 h 69"/>
                <a:gd name="T22" fmla="*/ 98 w 118"/>
                <a:gd name="T23" fmla="*/ 44 h 69"/>
                <a:gd name="T24" fmla="*/ 79 w 118"/>
                <a:gd name="T25" fmla="*/ 48 h 69"/>
                <a:gd name="T26" fmla="*/ 92 w 118"/>
                <a:gd name="T27" fmla="*/ 45 h 69"/>
                <a:gd name="T28" fmla="*/ 102 w 118"/>
                <a:gd name="T29" fmla="*/ 41 h 69"/>
                <a:gd name="T30" fmla="*/ 94 w 118"/>
                <a:gd name="T31" fmla="*/ 10 h 69"/>
                <a:gd name="T32" fmla="*/ 102 w 118"/>
                <a:gd name="T33" fmla="*/ 19 h 69"/>
                <a:gd name="T34" fmla="*/ 97 w 118"/>
                <a:gd name="T35" fmla="*/ 42 h 69"/>
                <a:gd name="T36" fmla="*/ 79 w 118"/>
                <a:gd name="T37" fmla="*/ 46 h 69"/>
                <a:gd name="T38" fmla="*/ 30 w 118"/>
                <a:gd name="T39" fmla="*/ 55 h 69"/>
                <a:gd name="T40" fmla="*/ 28 w 118"/>
                <a:gd name="T41" fmla="*/ 55 h 69"/>
                <a:gd name="T42" fmla="*/ 25 w 118"/>
                <a:gd name="T43" fmla="*/ 54 h 69"/>
                <a:gd name="T44" fmla="*/ 16 w 118"/>
                <a:gd name="T45" fmla="*/ 36 h 69"/>
                <a:gd name="T46" fmla="*/ 25 w 118"/>
                <a:gd name="T47" fmla="*/ 25 h 69"/>
                <a:gd name="T48" fmla="*/ 31 w 118"/>
                <a:gd name="T49" fmla="*/ 24 h 69"/>
                <a:gd name="T50" fmla="*/ 66 w 118"/>
                <a:gd name="T51" fmla="*/ 9 h 69"/>
                <a:gd name="T52" fmla="*/ 49 w 118"/>
                <a:gd name="T53" fmla="*/ 6 h 69"/>
                <a:gd name="T54" fmla="*/ 25 w 118"/>
                <a:gd name="T55" fmla="*/ 11 h 69"/>
                <a:gd name="T56" fmla="*/ 9 w 118"/>
                <a:gd name="T57" fmla="*/ 19 h 69"/>
                <a:gd name="T58" fmla="*/ 2 w 118"/>
                <a:gd name="T59" fmla="*/ 31 h 69"/>
                <a:gd name="T60" fmla="*/ 25 w 118"/>
                <a:gd name="T61" fmla="*/ 69 h 69"/>
                <a:gd name="T62" fmla="*/ 27 w 118"/>
                <a:gd name="T63" fmla="*/ 69 h 69"/>
                <a:gd name="T64" fmla="*/ 37 w 118"/>
                <a:gd name="T65" fmla="*/ 69 h 69"/>
                <a:gd name="T66" fmla="*/ 84 w 118"/>
                <a:gd name="T67" fmla="*/ 58 h 69"/>
                <a:gd name="T68" fmla="*/ 99 w 118"/>
                <a:gd name="T69" fmla="*/ 55 h 69"/>
                <a:gd name="T70" fmla="*/ 94 w 118"/>
                <a:gd name="T71" fmla="*/ 56 h 69"/>
                <a:gd name="T72" fmla="*/ 55 w 118"/>
                <a:gd name="T73" fmla="*/ 64 h 69"/>
                <a:gd name="T74" fmla="*/ 29 w 118"/>
                <a:gd name="T75" fmla="*/ 69 h 69"/>
                <a:gd name="T76" fmla="*/ 27 w 118"/>
                <a:gd name="T77" fmla="*/ 69 h 69"/>
                <a:gd name="T78" fmla="*/ 14 w 118"/>
                <a:gd name="T79" fmla="*/ 65 h 69"/>
                <a:gd name="T80" fmla="*/ 15 w 118"/>
                <a:gd name="T81" fmla="*/ 64 h 69"/>
                <a:gd name="T82" fmla="*/ 27 w 118"/>
                <a:gd name="T83" fmla="*/ 67 h 69"/>
                <a:gd name="T84" fmla="*/ 29 w 118"/>
                <a:gd name="T85" fmla="*/ 68 h 69"/>
                <a:gd name="T86" fmla="*/ 55 w 118"/>
                <a:gd name="T87" fmla="*/ 63 h 69"/>
                <a:gd name="T88" fmla="*/ 95 w 118"/>
                <a:gd name="T89" fmla="*/ 55 h 69"/>
                <a:gd name="T90" fmla="*/ 105 w 118"/>
                <a:gd name="T91" fmla="*/ 50 h 69"/>
                <a:gd name="T92" fmla="*/ 118 w 118"/>
                <a:gd name="T93" fmla="*/ 3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8" h="69">
                  <a:moveTo>
                    <a:pt x="110" y="9"/>
                  </a:moveTo>
                  <a:cubicBezTo>
                    <a:pt x="108" y="6"/>
                    <a:pt x="106" y="4"/>
                    <a:pt x="103" y="3"/>
                  </a:cubicBezTo>
                  <a:cubicBezTo>
                    <a:pt x="101" y="1"/>
                    <a:pt x="98" y="0"/>
                    <a:pt x="95" y="0"/>
                  </a:cubicBezTo>
                  <a:cubicBezTo>
                    <a:pt x="101" y="2"/>
                    <a:pt x="106" y="6"/>
                    <a:pt x="109" y="10"/>
                  </a:cubicBezTo>
                  <a:cubicBezTo>
                    <a:pt x="113" y="15"/>
                    <a:pt x="115" y="20"/>
                    <a:pt x="115" y="26"/>
                  </a:cubicBezTo>
                  <a:cubicBezTo>
                    <a:pt x="116" y="32"/>
                    <a:pt x="115" y="38"/>
                    <a:pt x="111" y="43"/>
                  </a:cubicBezTo>
                  <a:cubicBezTo>
                    <a:pt x="110" y="45"/>
                    <a:pt x="108" y="47"/>
                    <a:pt x="105" y="49"/>
                  </a:cubicBezTo>
                  <a:cubicBezTo>
                    <a:pt x="103" y="51"/>
                    <a:pt x="100" y="52"/>
                    <a:pt x="97" y="53"/>
                  </a:cubicBezTo>
                  <a:cubicBezTo>
                    <a:pt x="97" y="53"/>
                    <a:pt x="96" y="53"/>
                    <a:pt x="95" y="53"/>
                  </a:cubicBezTo>
                  <a:cubicBezTo>
                    <a:pt x="93" y="54"/>
                    <a:pt x="93" y="54"/>
                    <a:pt x="93" y="54"/>
                  </a:cubicBezTo>
                  <a:cubicBezTo>
                    <a:pt x="90" y="54"/>
                    <a:pt x="90" y="54"/>
                    <a:pt x="90" y="54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69" y="59"/>
                    <a:pt x="69" y="59"/>
                    <a:pt x="69" y="59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56" y="61"/>
                    <a:pt x="74" y="57"/>
                    <a:pt x="90" y="54"/>
                  </a:cubicBezTo>
                  <a:cubicBezTo>
                    <a:pt x="94" y="53"/>
                    <a:pt x="94" y="53"/>
                    <a:pt x="94" y="53"/>
                  </a:cubicBezTo>
                  <a:cubicBezTo>
                    <a:pt x="95" y="53"/>
                    <a:pt x="95" y="53"/>
                    <a:pt x="95" y="53"/>
                  </a:cubicBezTo>
                  <a:cubicBezTo>
                    <a:pt x="95" y="53"/>
                    <a:pt x="96" y="53"/>
                    <a:pt x="96" y="53"/>
                  </a:cubicBezTo>
                  <a:cubicBezTo>
                    <a:pt x="97" y="53"/>
                    <a:pt x="98" y="52"/>
                    <a:pt x="98" y="52"/>
                  </a:cubicBezTo>
                  <a:cubicBezTo>
                    <a:pt x="102" y="51"/>
                    <a:pt x="105" y="50"/>
                    <a:pt x="107" y="47"/>
                  </a:cubicBezTo>
                  <a:cubicBezTo>
                    <a:pt x="110" y="45"/>
                    <a:pt x="112" y="42"/>
                    <a:pt x="113" y="39"/>
                  </a:cubicBezTo>
                  <a:cubicBezTo>
                    <a:pt x="114" y="36"/>
                    <a:pt x="115" y="33"/>
                    <a:pt x="115" y="30"/>
                  </a:cubicBezTo>
                  <a:cubicBezTo>
                    <a:pt x="115" y="24"/>
                    <a:pt x="113" y="17"/>
                    <a:pt x="110" y="12"/>
                  </a:cubicBezTo>
                  <a:cubicBezTo>
                    <a:pt x="106" y="7"/>
                    <a:pt x="101" y="3"/>
                    <a:pt x="95" y="1"/>
                  </a:cubicBezTo>
                  <a:cubicBezTo>
                    <a:pt x="94" y="1"/>
                    <a:pt x="92" y="0"/>
                    <a:pt x="91" y="0"/>
                  </a:cubicBezTo>
                  <a:cubicBezTo>
                    <a:pt x="89" y="0"/>
                    <a:pt x="88" y="0"/>
                    <a:pt x="86" y="1"/>
                  </a:cubicBezTo>
                  <a:cubicBezTo>
                    <a:pt x="84" y="2"/>
                    <a:pt x="82" y="3"/>
                    <a:pt x="82" y="4"/>
                  </a:cubicBezTo>
                  <a:cubicBezTo>
                    <a:pt x="82" y="5"/>
                    <a:pt x="83" y="5"/>
                    <a:pt x="84" y="5"/>
                  </a:cubicBezTo>
                  <a:cubicBezTo>
                    <a:pt x="85" y="5"/>
                    <a:pt x="87" y="6"/>
                    <a:pt x="89" y="6"/>
                  </a:cubicBezTo>
                  <a:cubicBezTo>
                    <a:pt x="90" y="6"/>
                    <a:pt x="91" y="6"/>
                    <a:pt x="93" y="7"/>
                  </a:cubicBezTo>
                  <a:cubicBezTo>
                    <a:pt x="94" y="7"/>
                    <a:pt x="95" y="7"/>
                    <a:pt x="95" y="7"/>
                  </a:cubicBezTo>
                  <a:cubicBezTo>
                    <a:pt x="96" y="8"/>
                    <a:pt x="95" y="9"/>
                    <a:pt x="94" y="9"/>
                  </a:cubicBezTo>
                  <a:cubicBezTo>
                    <a:pt x="100" y="12"/>
                    <a:pt x="105" y="17"/>
                    <a:pt x="106" y="23"/>
                  </a:cubicBezTo>
                  <a:cubicBezTo>
                    <a:pt x="107" y="27"/>
                    <a:pt x="107" y="30"/>
                    <a:pt x="107" y="33"/>
                  </a:cubicBezTo>
                  <a:cubicBezTo>
                    <a:pt x="106" y="36"/>
                    <a:pt x="105" y="39"/>
                    <a:pt x="102" y="41"/>
                  </a:cubicBezTo>
                  <a:cubicBezTo>
                    <a:pt x="101" y="42"/>
                    <a:pt x="100" y="43"/>
                    <a:pt x="98" y="44"/>
                  </a:cubicBezTo>
                  <a:cubicBezTo>
                    <a:pt x="97" y="44"/>
                    <a:pt x="96" y="45"/>
                    <a:pt x="95" y="45"/>
                  </a:cubicBezTo>
                  <a:cubicBezTo>
                    <a:pt x="94" y="45"/>
                    <a:pt x="93" y="45"/>
                    <a:pt x="92" y="46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0" y="50"/>
                    <a:pt x="61" y="52"/>
                    <a:pt x="52" y="53"/>
                  </a:cubicBezTo>
                  <a:cubicBezTo>
                    <a:pt x="61" y="52"/>
                    <a:pt x="70" y="50"/>
                    <a:pt x="79" y="48"/>
                  </a:cubicBezTo>
                  <a:cubicBezTo>
                    <a:pt x="92" y="45"/>
                    <a:pt x="92" y="45"/>
                    <a:pt x="92" y="45"/>
                  </a:cubicBezTo>
                  <a:cubicBezTo>
                    <a:pt x="93" y="45"/>
                    <a:pt x="94" y="45"/>
                    <a:pt x="95" y="45"/>
                  </a:cubicBezTo>
                  <a:cubicBezTo>
                    <a:pt x="96" y="45"/>
                    <a:pt x="97" y="44"/>
                    <a:pt x="98" y="44"/>
                  </a:cubicBezTo>
                  <a:cubicBezTo>
                    <a:pt x="100" y="43"/>
                    <a:pt x="101" y="42"/>
                    <a:pt x="102" y="41"/>
                  </a:cubicBezTo>
                  <a:cubicBezTo>
                    <a:pt x="105" y="39"/>
                    <a:pt x="106" y="36"/>
                    <a:pt x="106" y="33"/>
                  </a:cubicBezTo>
                  <a:cubicBezTo>
                    <a:pt x="107" y="30"/>
                    <a:pt x="107" y="27"/>
                    <a:pt x="106" y="23"/>
                  </a:cubicBezTo>
                  <a:cubicBezTo>
                    <a:pt x="104" y="17"/>
                    <a:pt x="100" y="12"/>
                    <a:pt x="94" y="10"/>
                  </a:cubicBezTo>
                  <a:cubicBezTo>
                    <a:pt x="93" y="10"/>
                    <a:pt x="93" y="11"/>
                    <a:pt x="95" y="12"/>
                  </a:cubicBezTo>
                  <a:cubicBezTo>
                    <a:pt x="96" y="13"/>
                    <a:pt x="97" y="14"/>
                    <a:pt x="98" y="15"/>
                  </a:cubicBezTo>
                  <a:cubicBezTo>
                    <a:pt x="99" y="16"/>
                    <a:pt x="101" y="17"/>
                    <a:pt x="102" y="19"/>
                  </a:cubicBezTo>
                  <a:cubicBezTo>
                    <a:pt x="103" y="21"/>
                    <a:pt x="104" y="24"/>
                    <a:pt x="105" y="26"/>
                  </a:cubicBezTo>
                  <a:cubicBezTo>
                    <a:pt x="105" y="28"/>
                    <a:pt x="105" y="30"/>
                    <a:pt x="105" y="32"/>
                  </a:cubicBezTo>
                  <a:cubicBezTo>
                    <a:pt x="104" y="36"/>
                    <a:pt x="101" y="40"/>
                    <a:pt x="97" y="42"/>
                  </a:cubicBezTo>
                  <a:cubicBezTo>
                    <a:pt x="96" y="42"/>
                    <a:pt x="94" y="43"/>
                    <a:pt x="93" y="43"/>
                  </a:cubicBezTo>
                  <a:cubicBezTo>
                    <a:pt x="89" y="44"/>
                    <a:pt x="89" y="44"/>
                    <a:pt x="89" y="44"/>
                  </a:cubicBezTo>
                  <a:cubicBezTo>
                    <a:pt x="79" y="46"/>
                    <a:pt x="79" y="46"/>
                    <a:pt x="79" y="46"/>
                  </a:cubicBezTo>
                  <a:cubicBezTo>
                    <a:pt x="66" y="48"/>
                    <a:pt x="53" y="51"/>
                    <a:pt x="41" y="53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3" y="55"/>
                    <a:pt x="31" y="55"/>
                    <a:pt x="30" y="55"/>
                  </a:cubicBezTo>
                  <a:cubicBezTo>
                    <a:pt x="29" y="55"/>
                    <a:pt x="29" y="55"/>
                    <a:pt x="29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6" y="54"/>
                    <a:pt x="25" y="54"/>
                    <a:pt x="25" y="54"/>
                  </a:cubicBezTo>
                  <a:cubicBezTo>
                    <a:pt x="23" y="54"/>
                    <a:pt x="22" y="53"/>
                    <a:pt x="21" y="52"/>
                  </a:cubicBezTo>
                  <a:cubicBezTo>
                    <a:pt x="19" y="51"/>
                    <a:pt x="17" y="48"/>
                    <a:pt x="16" y="45"/>
                  </a:cubicBezTo>
                  <a:cubicBezTo>
                    <a:pt x="15" y="42"/>
                    <a:pt x="15" y="39"/>
                    <a:pt x="16" y="36"/>
                  </a:cubicBezTo>
                  <a:cubicBezTo>
                    <a:pt x="16" y="33"/>
                    <a:pt x="17" y="32"/>
                    <a:pt x="18" y="30"/>
                  </a:cubicBezTo>
                  <a:cubicBezTo>
                    <a:pt x="20" y="28"/>
                    <a:pt x="21" y="27"/>
                    <a:pt x="23" y="26"/>
                  </a:cubicBezTo>
                  <a:cubicBezTo>
                    <a:pt x="24" y="26"/>
                    <a:pt x="24" y="26"/>
                    <a:pt x="25" y="25"/>
                  </a:cubicBezTo>
                  <a:cubicBezTo>
                    <a:pt x="25" y="25"/>
                    <a:pt x="25" y="25"/>
                    <a:pt x="25" y="25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31" y="24"/>
                    <a:pt x="31" y="24"/>
                    <a:pt x="31" y="24"/>
                  </a:cubicBezTo>
                  <a:cubicBezTo>
                    <a:pt x="40" y="22"/>
                    <a:pt x="40" y="22"/>
                    <a:pt x="40" y="22"/>
                  </a:cubicBezTo>
                  <a:cubicBezTo>
                    <a:pt x="52" y="20"/>
                    <a:pt x="64" y="17"/>
                    <a:pt x="74" y="15"/>
                  </a:cubicBezTo>
                  <a:cubicBezTo>
                    <a:pt x="91" y="10"/>
                    <a:pt x="84" y="7"/>
                    <a:pt x="66" y="9"/>
                  </a:cubicBezTo>
                  <a:cubicBezTo>
                    <a:pt x="66" y="8"/>
                    <a:pt x="66" y="8"/>
                    <a:pt x="66" y="8"/>
                  </a:cubicBezTo>
                  <a:cubicBezTo>
                    <a:pt x="83" y="5"/>
                    <a:pt x="74" y="3"/>
                    <a:pt x="76" y="1"/>
                  </a:cubicBezTo>
                  <a:cubicBezTo>
                    <a:pt x="67" y="3"/>
                    <a:pt x="58" y="5"/>
                    <a:pt x="49" y="6"/>
                  </a:cubicBezTo>
                  <a:cubicBezTo>
                    <a:pt x="40" y="8"/>
                    <a:pt x="40" y="8"/>
                    <a:pt x="40" y="8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3" y="11"/>
                    <a:pt x="23" y="11"/>
                    <a:pt x="23" y="11"/>
                  </a:cubicBezTo>
                  <a:cubicBezTo>
                    <a:pt x="22" y="11"/>
                    <a:pt x="21" y="12"/>
                    <a:pt x="20" y="12"/>
                  </a:cubicBezTo>
                  <a:cubicBezTo>
                    <a:pt x="16" y="14"/>
                    <a:pt x="12" y="16"/>
                    <a:pt x="9" y="19"/>
                  </a:cubicBezTo>
                  <a:cubicBezTo>
                    <a:pt x="8" y="20"/>
                    <a:pt x="7" y="21"/>
                    <a:pt x="7" y="22"/>
                  </a:cubicBezTo>
                  <a:cubicBezTo>
                    <a:pt x="6" y="23"/>
                    <a:pt x="6" y="23"/>
                    <a:pt x="5" y="25"/>
                  </a:cubicBezTo>
                  <a:cubicBezTo>
                    <a:pt x="4" y="26"/>
                    <a:pt x="3" y="29"/>
                    <a:pt x="2" y="31"/>
                  </a:cubicBezTo>
                  <a:cubicBezTo>
                    <a:pt x="0" y="38"/>
                    <a:pt x="1" y="47"/>
                    <a:pt x="4" y="54"/>
                  </a:cubicBezTo>
                  <a:cubicBezTo>
                    <a:pt x="6" y="58"/>
                    <a:pt x="9" y="62"/>
                    <a:pt x="13" y="64"/>
                  </a:cubicBezTo>
                  <a:cubicBezTo>
                    <a:pt x="16" y="67"/>
                    <a:pt x="21" y="68"/>
                    <a:pt x="25" y="69"/>
                  </a:cubicBezTo>
                  <a:cubicBezTo>
                    <a:pt x="25" y="69"/>
                    <a:pt x="26" y="69"/>
                    <a:pt x="26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8" y="69"/>
                    <a:pt x="29" y="69"/>
                    <a:pt x="30" y="69"/>
                  </a:cubicBezTo>
                  <a:cubicBezTo>
                    <a:pt x="32" y="69"/>
                    <a:pt x="35" y="69"/>
                    <a:pt x="37" y="69"/>
                  </a:cubicBezTo>
                  <a:cubicBezTo>
                    <a:pt x="46" y="67"/>
                    <a:pt x="46" y="67"/>
                    <a:pt x="46" y="67"/>
                  </a:cubicBezTo>
                  <a:cubicBezTo>
                    <a:pt x="65" y="62"/>
                    <a:pt x="65" y="62"/>
                    <a:pt x="65" y="62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93" y="56"/>
                    <a:pt x="93" y="56"/>
                    <a:pt x="93" y="56"/>
                  </a:cubicBezTo>
                  <a:cubicBezTo>
                    <a:pt x="96" y="56"/>
                    <a:pt x="96" y="56"/>
                    <a:pt x="96" y="56"/>
                  </a:cubicBezTo>
                  <a:cubicBezTo>
                    <a:pt x="97" y="56"/>
                    <a:pt x="98" y="55"/>
                    <a:pt x="99" y="55"/>
                  </a:cubicBezTo>
                  <a:cubicBezTo>
                    <a:pt x="99" y="55"/>
                    <a:pt x="100" y="55"/>
                    <a:pt x="100" y="54"/>
                  </a:cubicBezTo>
                  <a:cubicBezTo>
                    <a:pt x="99" y="55"/>
                    <a:pt x="98" y="55"/>
                    <a:pt x="97" y="55"/>
                  </a:cubicBezTo>
                  <a:cubicBezTo>
                    <a:pt x="95" y="56"/>
                    <a:pt x="95" y="56"/>
                    <a:pt x="94" y="56"/>
                  </a:cubicBezTo>
                  <a:cubicBezTo>
                    <a:pt x="91" y="57"/>
                    <a:pt x="91" y="57"/>
                    <a:pt x="91" y="57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55" y="64"/>
                    <a:pt x="55" y="64"/>
                    <a:pt x="55" y="64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37" y="68"/>
                    <a:pt x="37" y="68"/>
                    <a:pt x="37" y="68"/>
                  </a:cubicBezTo>
                  <a:cubicBezTo>
                    <a:pt x="34" y="69"/>
                    <a:pt x="32" y="69"/>
                    <a:pt x="29" y="69"/>
                  </a:cubicBezTo>
                  <a:cubicBezTo>
                    <a:pt x="28" y="69"/>
                    <a:pt x="28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7" y="69"/>
                    <a:pt x="27" y="69"/>
                    <a:pt x="27" y="69"/>
                  </a:cubicBezTo>
                  <a:cubicBezTo>
                    <a:pt x="26" y="69"/>
                    <a:pt x="26" y="68"/>
                    <a:pt x="26" y="68"/>
                  </a:cubicBezTo>
                  <a:cubicBezTo>
                    <a:pt x="24" y="68"/>
                    <a:pt x="23" y="68"/>
                    <a:pt x="22" y="68"/>
                  </a:cubicBezTo>
                  <a:cubicBezTo>
                    <a:pt x="19" y="67"/>
                    <a:pt x="17" y="66"/>
                    <a:pt x="14" y="65"/>
                  </a:cubicBezTo>
                  <a:cubicBezTo>
                    <a:pt x="9" y="62"/>
                    <a:pt x="6" y="57"/>
                    <a:pt x="4" y="52"/>
                  </a:cubicBezTo>
                  <a:cubicBezTo>
                    <a:pt x="4" y="52"/>
                    <a:pt x="5" y="53"/>
                    <a:pt x="4" y="52"/>
                  </a:cubicBezTo>
                  <a:cubicBezTo>
                    <a:pt x="6" y="57"/>
                    <a:pt x="10" y="61"/>
                    <a:pt x="15" y="64"/>
                  </a:cubicBezTo>
                  <a:cubicBezTo>
                    <a:pt x="17" y="65"/>
                    <a:pt x="19" y="66"/>
                    <a:pt x="22" y="67"/>
                  </a:cubicBezTo>
                  <a:cubicBezTo>
                    <a:pt x="23" y="67"/>
                    <a:pt x="25" y="67"/>
                    <a:pt x="26" y="67"/>
                  </a:cubicBezTo>
                  <a:cubicBezTo>
                    <a:pt x="26" y="67"/>
                    <a:pt x="27" y="67"/>
                    <a:pt x="27" y="67"/>
                  </a:cubicBezTo>
                  <a:cubicBezTo>
                    <a:pt x="27" y="68"/>
                    <a:pt x="27" y="67"/>
                    <a:pt x="27" y="68"/>
                  </a:cubicBezTo>
                  <a:cubicBezTo>
                    <a:pt x="27" y="68"/>
                    <a:pt x="27" y="68"/>
                    <a:pt x="27" y="68"/>
                  </a:cubicBezTo>
                  <a:cubicBezTo>
                    <a:pt x="28" y="68"/>
                    <a:pt x="29" y="68"/>
                    <a:pt x="29" y="68"/>
                  </a:cubicBezTo>
                  <a:cubicBezTo>
                    <a:pt x="32" y="68"/>
                    <a:pt x="34" y="68"/>
                    <a:pt x="37" y="67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55" y="63"/>
                    <a:pt x="55" y="63"/>
                    <a:pt x="55" y="63"/>
                  </a:cubicBezTo>
                  <a:cubicBezTo>
                    <a:pt x="63" y="62"/>
                    <a:pt x="71" y="60"/>
                    <a:pt x="79" y="58"/>
                  </a:cubicBezTo>
                  <a:cubicBezTo>
                    <a:pt x="83" y="58"/>
                    <a:pt x="87" y="57"/>
                    <a:pt x="91" y="56"/>
                  </a:cubicBezTo>
                  <a:cubicBezTo>
                    <a:pt x="95" y="55"/>
                    <a:pt x="95" y="55"/>
                    <a:pt x="95" y="55"/>
                  </a:cubicBezTo>
                  <a:cubicBezTo>
                    <a:pt x="96" y="55"/>
                    <a:pt x="96" y="55"/>
                    <a:pt x="96" y="55"/>
                  </a:cubicBezTo>
                  <a:cubicBezTo>
                    <a:pt x="97" y="54"/>
                    <a:pt x="97" y="54"/>
                    <a:pt x="98" y="54"/>
                  </a:cubicBezTo>
                  <a:cubicBezTo>
                    <a:pt x="101" y="53"/>
                    <a:pt x="103" y="52"/>
                    <a:pt x="105" y="50"/>
                  </a:cubicBezTo>
                  <a:cubicBezTo>
                    <a:pt x="106" y="51"/>
                    <a:pt x="106" y="51"/>
                    <a:pt x="106" y="51"/>
                  </a:cubicBezTo>
                  <a:cubicBezTo>
                    <a:pt x="109" y="49"/>
                    <a:pt x="112" y="46"/>
                    <a:pt x="114" y="42"/>
                  </a:cubicBezTo>
                  <a:cubicBezTo>
                    <a:pt x="116" y="39"/>
                    <a:pt x="117" y="35"/>
                    <a:pt x="118" y="31"/>
                  </a:cubicBezTo>
                  <a:cubicBezTo>
                    <a:pt x="118" y="23"/>
                    <a:pt x="115" y="15"/>
                    <a:pt x="110" y="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B4ABC4A3-42ED-4CF9-9C97-DAF4670EEF02}"/>
                </a:ext>
              </a:extLst>
            </p:cNvPr>
            <p:cNvSpPr/>
            <p:nvPr/>
          </p:nvSpPr>
          <p:spPr bwMode="auto">
            <a:xfrm>
              <a:off x="4427538" y="2193926"/>
              <a:ext cx="431800" cy="266700"/>
            </a:xfrm>
            <a:custGeom>
              <a:avLst/>
              <a:gdLst>
                <a:gd name="T0" fmla="*/ 26 w 115"/>
                <a:gd name="T1" fmla="*/ 58 h 71"/>
                <a:gd name="T2" fmla="*/ 20 w 115"/>
                <a:gd name="T3" fmla="*/ 56 h 71"/>
                <a:gd name="T4" fmla="*/ 1 w 115"/>
                <a:gd name="T5" fmla="*/ 25 h 71"/>
                <a:gd name="T6" fmla="*/ 13 w 115"/>
                <a:gd name="T7" fmla="*/ 5 h 71"/>
                <a:gd name="T8" fmla="*/ 13 w 115"/>
                <a:gd name="T9" fmla="*/ 6 h 71"/>
                <a:gd name="T10" fmla="*/ 2 w 115"/>
                <a:gd name="T11" fmla="*/ 26 h 71"/>
                <a:gd name="T12" fmla="*/ 21 w 115"/>
                <a:gd name="T13" fmla="*/ 56 h 71"/>
                <a:gd name="T14" fmla="*/ 24 w 115"/>
                <a:gd name="T15" fmla="*/ 57 h 71"/>
                <a:gd name="T16" fmla="*/ 58 w 115"/>
                <a:gd name="T17" fmla="*/ 64 h 71"/>
                <a:gd name="T18" fmla="*/ 80 w 115"/>
                <a:gd name="T19" fmla="*/ 70 h 71"/>
                <a:gd name="T20" fmla="*/ 97 w 115"/>
                <a:gd name="T21" fmla="*/ 70 h 71"/>
                <a:gd name="T22" fmla="*/ 96 w 115"/>
                <a:gd name="T23" fmla="*/ 68 h 71"/>
                <a:gd name="T24" fmla="*/ 81 w 115"/>
                <a:gd name="T25" fmla="*/ 68 h 71"/>
                <a:gd name="T26" fmla="*/ 23 w 115"/>
                <a:gd name="T27" fmla="*/ 55 h 71"/>
                <a:gd name="T28" fmla="*/ 19 w 115"/>
                <a:gd name="T29" fmla="*/ 54 h 71"/>
                <a:gd name="T30" fmla="*/ 4 w 115"/>
                <a:gd name="T31" fmla="*/ 31 h 71"/>
                <a:gd name="T32" fmla="*/ 21 w 115"/>
                <a:gd name="T33" fmla="*/ 54 h 71"/>
                <a:gd name="T34" fmla="*/ 32 w 115"/>
                <a:gd name="T35" fmla="*/ 57 h 71"/>
                <a:gd name="T36" fmla="*/ 80 w 115"/>
                <a:gd name="T37" fmla="*/ 68 h 71"/>
                <a:gd name="T38" fmla="*/ 109 w 115"/>
                <a:gd name="T39" fmla="*/ 57 h 71"/>
                <a:gd name="T40" fmla="*/ 111 w 115"/>
                <a:gd name="T41" fmla="*/ 44 h 71"/>
                <a:gd name="T42" fmla="*/ 105 w 115"/>
                <a:gd name="T43" fmla="*/ 53 h 71"/>
                <a:gd name="T44" fmla="*/ 94 w 115"/>
                <a:gd name="T45" fmla="*/ 60 h 71"/>
                <a:gd name="T46" fmla="*/ 80 w 115"/>
                <a:gd name="T47" fmla="*/ 59 h 71"/>
                <a:gd name="T48" fmla="*/ 37 w 115"/>
                <a:gd name="T49" fmla="*/ 50 h 71"/>
                <a:gd name="T50" fmla="*/ 25 w 115"/>
                <a:gd name="T51" fmla="*/ 47 h 71"/>
                <a:gd name="T52" fmla="*/ 24 w 115"/>
                <a:gd name="T53" fmla="*/ 46 h 71"/>
                <a:gd name="T54" fmla="*/ 74 w 115"/>
                <a:gd name="T55" fmla="*/ 58 h 71"/>
                <a:gd name="T56" fmla="*/ 85 w 115"/>
                <a:gd name="T57" fmla="*/ 60 h 71"/>
                <a:gd name="T58" fmla="*/ 99 w 115"/>
                <a:gd name="T59" fmla="*/ 54 h 71"/>
                <a:gd name="T60" fmla="*/ 76 w 115"/>
                <a:gd name="T61" fmla="*/ 56 h 71"/>
                <a:gd name="T62" fmla="*/ 26 w 115"/>
                <a:gd name="T63" fmla="*/ 45 h 71"/>
                <a:gd name="T64" fmla="*/ 24 w 115"/>
                <a:gd name="T65" fmla="*/ 44 h 71"/>
                <a:gd name="T66" fmla="*/ 15 w 115"/>
                <a:gd name="T67" fmla="*/ 27 h 71"/>
                <a:gd name="T68" fmla="*/ 21 w 115"/>
                <a:gd name="T69" fmla="*/ 16 h 71"/>
                <a:gd name="T70" fmla="*/ 33 w 115"/>
                <a:gd name="T71" fmla="*/ 14 h 71"/>
                <a:gd name="T72" fmla="*/ 42 w 115"/>
                <a:gd name="T73" fmla="*/ 16 h 71"/>
                <a:gd name="T74" fmla="*/ 93 w 115"/>
                <a:gd name="T75" fmla="*/ 27 h 71"/>
                <a:gd name="T76" fmla="*/ 104 w 115"/>
                <a:gd name="T77" fmla="*/ 42 h 71"/>
                <a:gd name="T78" fmla="*/ 106 w 115"/>
                <a:gd name="T79" fmla="*/ 44 h 71"/>
                <a:gd name="T80" fmla="*/ 107 w 115"/>
                <a:gd name="T81" fmla="*/ 27 h 71"/>
                <a:gd name="T82" fmla="*/ 112 w 115"/>
                <a:gd name="T83" fmla="*/ 39 h 71"/>
                <a:gd name="T84" fmla="*/ 109 w 115"/>
                <a:gd name="T85" fmla="*/ 22 h 71"/>
                <a:gd name="T86" fmla="*/ 96 w 115"/>
                <a:gd name="T87" fmla="*/ 14 h 71"/>
                <a:gd name="T88" fmla="*/ 47 w 115"/>
                <a:gd name="T89" fmla="*/ 3 h 71"/>
                <a:gd name="T90" fmla="*/ 34 w 115"/>
                <a:gd name="T91" fmla="*/ 0 h 71"/>
                <a:gd name="T92" fmla="*/ 14 w 115"/>
                <a:gd name="T93" fmla="*/ 4 h 71"/>
                <a:gd name="T94" fmla="*/ 1 w 115"/>
                <a:gd name="T95" fmla="*/ 25 h 71"/>
                <a:gd name="T96" fmla="*/ 17 w 115"/>
                <a:gd name="T97" fmla="*/ 56 h 71"/>
                <a:gd name="T98" fmla="*/ 23 w 115"/>
                <a:gd name="T99" fmla="*/ 58 h 71"/>
                <a:gd name="T100" fmla="*/ 56 w 115"/>
                <a:gd name="T101" fmla="*/ 65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15" h="71">
                  <a:moveTo>
                    <a:pt x="56" y="65"/>
                  </a:moveTo>
                  <a:cubicBezTo>
                    <a:pt x="32" y="59"/>
                    <a:pt x="32" y="59"/>
                    <a:pt x="32" y="59"/>
                  </a:cubicBezTo>
                  <a:cubicBezTo>
                    <a:pt x="26" y="58"/>
                    <a:pt x="26" y="58"/>
                    <a:pt x="26" y="58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2" y="57"/>
                    <a:pt x="22" y="57"/>
                    <a:pt x="22" y="57"/>
                  </a:cubicBezTo>
                  <a:cubicBezTo>
                    <a:pt x="21" y="57"/>
                    <a:pt x="20" y="57"/>
                    <a:pt x="20" y="56"/>
                  </a:cubicBezTo>
                  <a:cubicBezTo>
                    <a:pt x="14" y="55"/>
                    <a:pt x="10" y="51"/>
                    <a:pt x="7" y="47"/>
                  </a:cubicBezTo>
                  <a:cubicBezTo>
                    <a:pt x="4" y="43"/>
                    <a:pt x="2" y="38"/>
                    <a:pt x="1" y="33"/>
                  </a:cubicBezTo>
                  <a:cubicBezTo>
                    <a:pt x="1" y="30"/>
                    <a:pt x="1" y="28"/>
                    <a:pt x="1" y="25"/>
                  </a:cubicBezTo>
                  <a:cubicBezTo>
                    <a:pt x="1" y="24"/>
                    <a:pt x="1" y="23"/>
                    <a:pt x="2" y="22"/>
                  </a:cubicBezTo>
                  <a:cubicBezTo>
                    <a:pt x="2" y="20"/>
                    <a:pt x="2" y="19"/>
                    <a:pt x="3" y="18"/>
                  </a:cubicBezTo>
                  <a:cubicBezTo>
                    <a:pt x="5" y="13"/>
                    <a:pt x="9" y="8"/>
                    <a:pt x="13" y="5"/>
                  </a:cubicBezTo>
                  <a:cubicBezTo>
                    <a:pt x="17" y="2"/>
                    <a:pt x="22" y="1"/>
                    <a:pt x="28" y="0"/>
                  </a:cubicBezTo>
                  <a:cubicBezTo>
                    <a:pt x="27" y="0"/>
                    <a:pt x="26" y="1"/>
                    <a:pt x="28" y="1"/>
                  </a:cubicBezTo>
                  <a:cubicBezTo>
                    <a:pt x="23" y="1"/>
                    <a:pt x="18" y="3"/>
                    <a:pt x="13" y="6"/>
                  </a:cubicBezTo>
                  <a:cubicBezTo>
                    <a:pt x="9" y="9"/>
                    <a:pt x="6" y="13"/>
                    <a:pt x="4" y="18"/>
                  </a:cubicBezTo>
                  <a:cubicBezTo>
                    <a:pt x="3" y="19"/>
                    <a:pt x="3" y="21"/>
                    <a:pt x="3" y="22"/>
                  </a:cubicBezTo>
                  <a:cubicBezTo>
                    <a:pt x="2" y="23"/>
                    <a:pt x="2" y="24"/>
                    <a:pt x="2" y="26"/>
                  </a:cubicBezTo>
                  <a:cubicBezTo>
                    <a:pt x="2" y="28"/>
                    <a:pt x="2" y="31"/>
                    <a:pt x="2" y="33"/>
                  </a:cubicBezTo>
                  <a:cubicBezTo>
                    <a:pt x="3" y="38"/>
                    <a:pt x="5" y="43"/>
                    <a:pt x="8" y="47"/>
                  </a:cubicBezTo>
                  <a:cubicBezTo>
                    <a:pt x="11" y="51"/>
                    <a:pt x="15" y="55"/>
                    <a:pt x="21" y="56"/>
                  </a:cubicBezTo>
                  <a:cubicBezTo>
                    <a:pt x="22" y="56"/>
                    <a:pt x="22" y="56"/>
                    <a:pt x="22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33" y="59"/>
                    <a:pt x="33" y="59"/>
                    <a:pt x="33" y="59"/>
                  </a:cubicBezTo>
                  <a:cubicBezTo>
                    <a:pt x="41" y="61"/>
                    <a:pt x="49" y="62"/>
                    <a:pt x="58" y="64"/>
                  </a:cubicBezTo>
                  <a:cubicBezTo>
                    <a:pt x="58" y="65"/>
                    <a:pt x="58" y="65"/>
                    <a:pt x="58" y="65"/>
                  </a:cubicBezTo>
                  <a:cubicBezTo>
                    <a:pt x="75" y="69"/>
                    <a:pt x="75" y="69"/>
                    <a:pt x="75" y="69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1" y="71"/>
                    <a:pt x="82" y="71"/>
                  </a:cubicBezTo>
                  <a:cubicBezTo>
                    <a:pt x="83" y="71"/>
                    <a:pt x="84" y="71"/>
                    <a:pt x="85" y="71"/>
                  </a:cubicBezTo>
                  <a:cubicBezTo>
                    <a:pt x="89" y="71"/>
                    <a:pt x="93" y="71"/>
                    <a:pt x="97" y="70"/>
                  </a:cubicBezTo>
                  <a:cubicBezTo>
                    <a:pt x="101" y="68"/>
                    <a:pt x="103" y="66"/>
                    <a:pt x="105" y="64"/>
                  </a:cubicBezTo>
                  <a:cubicBezTo>
                    <a:pt x="107" y="62"/>
                    <a:pt x="109" y="60"/>
                    <a:pt x="110" y="58"/>
                  </a:cubicBezTo>
                  <a:cubicBezTo>
                    <a:pt x="106" y="63"/>
                    <a:pt x="102" y="66"/>
                    <a:pt x="96" y="68"/>
                  </a:cubicBezTo>
                  <a:cubicBezTo>
                    <a:pt x="93" y="69"/>
                    <a:pt x="90" y="69"/>
                    <a:pt x="87" y="69"/>
                  </a:cubicBezTo>
                  <a:cubicBezTo>
                    <a:pt x="86" y="69"/>
                    <a:pt x="84" y="69"/>
                    <a:pt x="83" y="69"/>
                  </a:cubicBezTo>
                  <a:cubicBezTo>
                    <a:pt x="82" y="69"/>
                    <a:pt x="82" y="68"/>
                    <a:pt x="81" y="68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0" y="66"/>
                    <a:pt x="61" y="63"/>
                    <a:pt x="51" y="61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3" y="55"/>
                    <a:pt x="23" y="55"/>
                    <a:pt x="23" y="55"/>
                  </a:cubicBezTo>
                  <a:cubicBezTo>
                    <a:pt x="22" y="55"/>
                    <a:pt x="22" y="55"/>
                    <a:pt x="22" y="55"/>
                  </a:cubicBezTo>
                  <a:cubicBezTo>
                    <a:pt x="21" y="54"/>
                    <a:pt x="20" y="54"/>
                    <a:pt x="19" y="54"/>
                  </a:cubicBezTo>
                  <a:cubicBezTo>
                    <a:pt x="18" y="53"/>
                    <a:pt x="17" y="53"/>
                    <a:pt x="16" y="52"/>
                  </a:cubicBezTo>
                  <a:cubicBezTo>
                    <a:pt x="13" y="50"/>
                    <a:pt x="11" y="48"/>
                    <a:pt x="9" y="46"/>
                  </a:cubicBezTo>
                  <a:cubicBezTo>
                    <a:pt x="6" y="42"/>
                    <a:pt x="4" y="36"/>
                    <a:pt x="4" y="31"/>
                  </a:cubicBezTo>
                  <a:cubicBezTo>
                    <a:pt x="4" y="35"/>
                    <a:pt x="5" y="40"/>
                    <a:pt x="8" y="44"/>
                  </a:cubicBezTo>
                  <a:cubicBezTo>
                    <a:pt x="11" y="48"/>
                    <a:pt x="15" y="52"/>
                    <a:pt x="20" y="54"/>
                  </a:cubicBezTo>
                  <a:cubicBezTo>
                    <a:pt x="20" y="54"/>
                    <a:pt x="21" y="54"/>
                    <a:pt x="21" y="54"/>
                  </a:cubicBezTo>
                  <a:cubicBezTo>
                    <a:pt x="22" y="54"/>
                    <a:pt x="23" y="54"/>
                    <a:pt x="23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32" y="57"/>
                    <a:pt x="32" y="57"/>
                    <a:pt x="32" y="57"/>
                  </a:cubicBezTo>
                  <a:cubicBezTo>
                    <a:pt x="37" y="58"/>
                    <a:pt x="41" y="58"/>
                    <a:pt x="44" y="59"/>
                  </a:cubicBezTo>
                  <a:cubicBezTo>
                    <a:pt x="55" y="62"/>
                    <a:pt x="66" y="64"/>
                    <a:pt x="76" y="67"/>
                  </a:cubicBezTo>
                  <a:cubicBezTo>
                    <a:pt x="80" y="68"/>
                    <a:pt x="80" y="68"/>
                    <a:pt x="80" y="68"/>
                  </a:cubicBezTo>
                  <a:cubicBezTo>
                    <a:pt x="81" y="68"/>
                    <a:pt x="83" y="68"/>
                    <a:pt x="84" y="68"/>
                  </a:cubicBezTo>
                  <a:cubicBezTo>
                    <a:pt x="87" y="69"/>
                    <a:pt x="91" y="69"/>
                    <a:pt x="94" y="68"/>
                  </a:cubicBezTo>
                  <a:cubicBezTo>
                    <a:pt x="100" y="66"/>
                    <a:pt x="105" y="62"/>
                    <a:pt x="109" y="57"/>
                  </a:cubicBezTo>
                  <a:cubicBezTo>
                    <a:pt x="110" y="56"/>
                    <a:pt x="111" y="55"/>
                    <a:pt x="111" y="54"/>
                  </a:cubicBezTo>
                  <a:cubicBezTo>
                    <a:pt x="112" y="52"/>
                    <a:pt x="112" y="51"/>
                    <a:pt x="112" y="49"/>
                  </a:cubicBezTo>
                  <a:cubicBezTo>
                    <a:pt x="112" y="47"/>
                    <a:pt x="112" y="45"/>
                    <a:pt x="111" y="44"/>
                  </a:cubicBezTo>
                  <a:cubicBezTo>
                    <a:pt x="110" y="44"/>
                    <a:pt x="110" y="45"/>
                    <a:pt x="109" y="46"/>
                  </a:cubicBezTo>
                  <a:cubicBezTo>
                    <a:pt x="109" y="46"/>
                    <a:pt x="108" y="48"/>
                    <a:pt x="107" y="50"/>
                  </a:cubicBezTo>
                  <a:cubicBezTo>
                    <a:pt x="106" y="51"/>
                    <a:pt x="105" y="52"/>
                    <a:pt x="105" y="53"/>
                  </a:cubicBezTo>
                  <a:cubicBezTo>
                    <a:pt x="104" y="55"/>
                    <a:pt x="103" y="55"/>
                    <a:pt x="103" y="55"/>
                  </a:cubicBezTo>
                  <a:cubicBezTo>
                    <a:pt x="102" y="56"/>
                    <a:pt x="102" y="55"/>
                    <a:pt x="102" y="54"/>
                  </a:cubicBezTo>
                  <a:cubicBezTo>
                    <a:pt x="100" y="57"/>
                    <a:pt x="97" y="58"/>
                    <a:pt x="94" y="60"/>
                  </a:cubicBezTo>
                  <a:cubicBezTo>
                    <a:pt x="91" y="61"/>
                    <a:pt x="88" y="61"/>
                    <a:pt x="85" y="60"/>
                  </a:cubicBezTo>
                  <a:cubicBezTo>
                    <a:pt x="84" y="60"/>
                    <a:pt x="83" y="60"/>
                    <a:pt x="82" y="60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54" y="54"/>
                    <a:pt x="46" y="52"/>
                    <a:pt x="37" y="50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27" y="47"/>
                    <a:pt x="27" y="47"/>
                    <a:pt x="27" y="47"/>
                  </a:cubicBezTo>
                  <a:cubicBezTo>
                    <a:pt x="25" y="47"/>
                    <a:pt x="25" y="47"/>
                    <a:pt x="25" y="47"/>
                  </a:cubicBezTo>
                  <a:cubicBezTo>
                    <a:pt x="25" y="47"/>
                    <a:pt x="24" y="47"/>
                    <a:pt x="24" y="46"/>
                  </a:cubicBezTo>
                  <a:cubicBezTo>
                    <a:pt x="20" y="45"/>
                    <a:pt x="18" y="43"/>
                    <a:pt x="16" y="40"/>
                  </a:cubicBezTo>
                  <a:cubicBezTo>
                    <a:pt x="18" y="43"/>
                    <a:pt x="21" y="45"/>
                    <a:pt x="24" y="46"/>
                  </a:cubicBezTo>
                  <a:cubicBezTo>
                    <a:pt x="37" y="49"/>
                    <a:pt x="37" y="49"/>
                    <a:pt x="37" y="49"/>
                  </a:cubicBezTo>
                  <a:cubicBezTo>
                    <a:pt x="63" y="56"/>
                    <a:pt x="63" y="56"/>
                    <a:pt x="63" y="56"/>
                  </a:cubicBezTo>
                  <a:cubicBezTo>
                    <a:pt x="74" y="58"/>
                    <a:pt x="74" y="58"/>
                    <a:pt x="74" y="58"/>
                  </a:cubicBezTo>
                  <a:cubicBezTo>
                    <a:pt x="80" y="59"/>
                    <a:pt x="80" y="59"/>
                    <a:pt x="80" y="59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3" y="60"/>
                    <a:pt x="84" y="60"/>
                    <a:pt x="85" y="60"/>
                  </a:cubicBezTo>
                  <a:cubicBezTo>
                    <a:pt x="88" y="61"/>
                    <a:pt x="91" y="60"/>
                    <a:pt x="94" y="59"/>
                  </a:cubicBezTo>
                  <a:cubicBezTo>
                    <a:pt x="97" y="58"/>
                    <a:pt x="99" y="56"/>
                    <a:pt x="101" y="53"/>
                  </a:cubicBezTo>
                  <a:cubicBezTo>
                    <a:pt x="101" y="53"/>
                    <a:pt x="101" y="52"/>
                    <a:pt x="99" y="54"/>
                  </a:cubicBezTo>
                  <a:cubicBezTo>
                    <a:pt x="97" y="55"/>
                    <a:pt x="94" y="57"/>
                    <a:pt x="90" y="58"/>
                  </a:cubicBezTo>
                  <a:cubicBezTo>
                    <a:pt x="88" y="58"/>
                    <a:pt x="85" y="58"/>
                    <a:pt x="83" y="58"/>
                  </a:cubicBezTo>
                  <a:cubicBezTo>
                    <a:pt x="81" y="57"/>
                    <a:pt x="78" y="57"/>
                    <a:pt x="76" y="56"/>
                  </a:cubicBezTo>
                  <a:cubicBezTo>
                    <a:pt x="64" y="53"/>
                    <a:pt x="51" y="50"/>
                    <a:pt x="38" y="47"/>
                  </a:cubicBezTo>
                  <a:cubicBezTo>
                    <a:pt x="29" y="45"/>
                    <a:pt x="29" y="45"/>
                    <a:pt x="29" y="45"/>
                  </a:cubicBezTo>
                  <a:cubicBezTo>
                    <a:pt x="26" y="45"/>
                    <a:pt x="26" y="45"/>
                    <a:pt x="26" y="45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5" y="44"/>
                    <a:pt x="25" y="44"/>
                    <a:pt x="25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3" y="44"/>
                    <a:pt x="22" y="43"/>
                    <a:pt x="21" y="43"/>
                  </a:cubicBezTo>
                  <a:cubicBezTo>
                    <a:pt x="18" y="41"/>
                    <a:pt x="16" y="37"/>
                    <a:pt x="15" y="32"/>
                  </a:cubicBezTo>
                  <a:cubicBezTo>
                    <a:pt x="15" y="30"/>
                    <a:pt x="15" y="29"/>
                    <a:pt x="15" y="27"/>
                  </a:cubicBezTo>
                  <a:cubicBezTo>
                    <a:pt x="15" y="26"/>
                    <a:pt x="15" y="25"/>
                    <a:pt x="15" y="25"/>
                  </a:cubicBezTo>
                  <a:cubicBezTo>
                    <a:pt x="15" y="24"/>
                    <a:pt x="16" y="23"/>
                    <a:pt x="16" y="23"/>
                  </a:cubicBezTo>
                  <a:cubicBezTo>
                    <a:pt x="17" y="20"/>
                    <a:pt x="19" y="18"/>
                    <a:pt x="21" y="16"/>
                  </a:cubicBezTo>
                  <a:cubicBezTo>
                    <a:pt x="24" y="15"/>
                    <a:pt x="27" y="14"/>
                    <a:pt x="30" y="14"/>
                  </a:cubicBezTo>
                  <a:cubicBezTo>
                    <a:pt x="31" y="14"/>
                    <a:pt x="32" y="14"/>
                    <a:pt x="33" y="14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6" y="15"/>
                    <a:pt x="36" y="15"/>
                    <a:pt x="36" y="15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55" y="19"/>
                    <a:pt x="67" y="22"/>
                    <a:pt x="79" y="24"/>
                  </a:cubicBezTo>
                  <a:cubicBezTo>
                    <a:pt x="89" y="26"/>
                    <a:pt x="89" y="26"/>
                    <a:pt x="89" y="26"/>
                  </a:cubicBezTo>
                  <a:cubicBezTo>
                    <a:pt x="93" y="27"/>
                    <a:pt x="93" y="27"/>
                    <a:pt x="93" y="27"/>
                  </a:cubicBezTo>
                  <a:cubicBezTo>
                    <a:pt x="94" y="28"/>
                    <a:pt x="95" y="28"/>
                    <a:pt x="96" y="28"/>
                  </a:cubicBezTo>
                  <a:cubicBezTo>
                    <a:pt x="99" y="30"/>
                    <a:pt x="101" y="32"/>
                    <a:pt x="102" y="36"/>
                  </a:cubicBezTo>
                  <a:cubicBezTo>
                    <a:pt x="103" y="39"/>
                    <a:pt x="104" y="41"/>
                    <a:pt x="104" y="42"/>
                  </a:cubicBezTo>
                  <a:cubicBezTo>
                    <a:pt x="104" y="43"/>
                    <a:pt x="104" y="43"/>
                    <a:pt x="104" y="43"/>
                  </a:cubicBezTo>
                  <a:cubicBezTo>
                    <a:pt x="105" y="43"/>
                    <a:pt x="105" y="44"/>
                    <a:pt x="105" y="44"/>
                  </a:cubicBezTo>
                  <a:cubicBezTo>
                    <a:pt x="105" y="44"/>
                    <a:pt x="105" y="44"/>
                    <a:pt x="106" y="44"/>
                  </a:cubicBezTo>
                  <a:cubicBezTo>
                    <a:pt x="107" y="43"/>
                    <a:pt x="108" y="41"/>
                    <a:pt x="108" y="38"/>
                  </a:cubicBezTo>
                  <a:cubicBezTo>
                    <a:pt x="109" y="36"/>
                    <a:pt x="109" y="32"/>
                    <a:pt x="106" y="28"/>
                  </a:cubicBezTo>
                  <a:cubicBezTo>
                    <a:pt x="107" y="27"/>
                    <a:pt x="107" y="27"/>
                    <a:pt x="107" y="27"/>
                  </a:cubicBezTo>
                  <a:cubicBezTo>
                    <a:pt x="109" y="29"/>
                    <a:pt x="110" y="31"/>
                    <a:pt x="110" y="32"/>
                  </a:cubicBezTo>
                  <a:cubicBezTo>
                    <a:pt x="111" y="34"/>
                    <a:pt x="111" y="35"/>
                    <a:pt x="111" y="36"/>
                  </a:cubicBezTo>
                  <a:cubicBezTo>
                    <a:pt x="112" y="38"/>
                    <a:pt x="112" y="39"/>
                    <a:pt x="112" y="39"/>
                  </a:cubicBezTo>
                  <a:cubicBezTo>
                    <a:pt x="113" y="39"/>
                    <a:pt x="114" y="37"/>
                    <a:pt x="115" y="38"/>
                  </a:cubicBezTo>
                  <a:cubicBezTo>
                    <a:pt x="115" y="35"/>
                    <a:pt x="115" y="33"/>
                    <a:pt x="114" y="30"/>
                  </a:cubicBezTo>
                  <a:cubicBezTo>
                    <a:pt x="113" y="27"/>
                    <a:pt x="111" y="24"/>
                    <a:pt x="109" y="22"/>
                  </a:cubicBezTo>
                  <a:cubicBezTo>
                    <a:pt x="107" y="20"/>
                    <a:pt x="105" y="18"/>
                    <a:pt x="102" y="16"/>
                  </a:cubicBezTo>
                  <a:cubicBezTo>
                    <a:pt x="101" y="16"/>
                    <a:pt x="99" y="15"/>
                    <a:pt x="98" y="14"/>
                  </a:cubicBezTo>
                  <a:cubicBezTo>
                    <a:pt x="97" y="14"/>
                    <a:pt x="97" y="14"/>
                    <a:pt x="96" y="14"/>
                  </a:cubicBezTo>
                  <a:cubicBezTo>
                    <a:pt x="94" y="13"/>
                    <a:pt x="94" y="13"/>
                    <a:pt x="94" y="13"/>
                  </a:cubicBezTo>
                  <a:cubicBezTo>
                    <a:pt x="85" y="11"/>
                    <a:pt x="85" y="11"/>
                    <a:pt x="85" y="11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4" y="0"/>
                  </a:cubicBezTo>
                  <a:cubicBezTo>
                    <a:pt x="33" y="0"/>
                    <a:pt x="32" y="0"/>
                    <a:pt x="31" y="0"/>
                  </a:cubicBezTo>
                  <a:cubicBezTo>
                    <a:pt x="29" y="0"/>
                    <a:pt x="27" y="0"/>
                    <a:pt x="25" y="0"/>
                  </a:cubicBezTo>
                  <a:cubicBezTo>
                    <a:pt x="21" y="1"/>
                    <a:pt x="17" y="2"/>
                    <a:pt x="14" y="4"/>
                  </a:cubicBezTo>
                  <a:cubicBezTo>
                    <a:pt x="10" y="6"/>
                    <a:pt x="7" y="9"/>
                    <a:pt x="5" y="13"/>
                  </a:cubicBezTo>
                  <a:cubicBezTo>
                    <a:pt x="4" y="15"/>
                    <a:pt x="3" y="17"/>
                    <a:pt x="2" y="19"/>
                  </a:cubicBezTo>
                  <a:cubicBezTo>
                    <a:pt x="1" y="21"/>
                    <a:pt x="1" y="23"/>
                    <a:pt x="1" y="25"/>
                  </a:cubicBezTo>
                  <a:cubicBezTo>
                    <a:pt x="0" y="29"/>
                    <a:pt x="1" y="33"/>
                    <a:pt x="2" y="37"/>
                  </a:cubicBezTo>
                  <a:cubicBezTo>
                    <a:pt x="3" y="41"/>
                    <a:pt x="4" y="45"/>
                    <a:pt x="7" y="48"/>
                  </a:cubicBezTo>
                  <a:cubicBezTo>
                    <a:pt x="10" y="51"/>
                    <a:pt x="13" y="54"/>
                    <a:pt x="17" y="56"/>
                  </a:cubicBezTo>
                  <a:cubicBezTo>
                    <a:pt x="18" y="56"/>
                    <a:pt x="19" y="57"/>
                    <a:pt x="20" y="57"/>
                  </a:cubicBezTo>
                  <a:cubicBezTo>
                    <a:pt x="21" y="57"/>
                    <a:pt x="21" y="57"/>
                    <a:pt x="22" y="57"/>
                  </a:cubicBezTo>
                  <a:cubicBezTo>
                    <a:pt x="23" y="58"/>
                    <a:pt x="23" y="58"/>
                    <a:pt x="23" y="58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37" y="61"/>
                    <a:pt x="37" y="61"/>
                    <a:pt x="37" y="61"/>
                  </a:cubicBezTo>
                  <a:lnTo>
                    <a:pt x="56" y="6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4B061951-1750-4413-A9A9-0887CDF143EC}"/>
                </a:ext>
              </a:extLst>
            </p:cNvPr>
            <p:cNvSpPr/>
            <p:nvPr/>
          </p:nvSpPr>
          <p:spPr bwMode="auto">
            <a:xfrm>
              <a:off x="6843713" y="1300163"/>
              <a:ext cx="363538" cy="390525"/>
            </a:xfrm>
            <a:custGeom>
              <a:avLst/>
              <a:gdLst>
                <a:gd name="T0" fmla="*/ 86 w 97"/>
                <a:gd name="T1" fmla="*/ 48 h 104"/>
                <a:gd name="T2" fmla="*/ 56 w 97"/>
                <a:gd name="T3" fmla="*/ 83 h 104"/>
                <a:gd name="T4" fmla="*/ 48 w 97"/>
                <a:gd name="T5" fmla="*/ 93 h 104"/>
                <a:gd name="T6" fmla="*/ 31 w 97"/>
                <a:gd name="T7" fmla="*/ 101 h 104"/>
                <a:gd name="T8" fmla="*/ 43 w 97"/>
                <a:gd name="T9" fmla="*/ 97 h 104"/>
                <a:gd name="T10" fmla="*/ 49 w 97"/>
                <a:gd name="T11" fmla="*/ 92 h 104"/>
                <a:gd name="T12" fmla="*/ 82 w 97"/>
                <a:gd name="T13" fmla="*/ 52 h 104"/>
                <a:gd name="T14" fmla="*/ 86 w 97"/>
                <a:gd name="T15" fmla="*/ 47 h 104"/>
                <a:gd name="T16" fmla="*/ 93 w 97"/>
                <a:gd name="T17" fmla="*/ 20 h 104"/>
                <a:gd name="T18" fmla="*/ 83 w 97"/>
                <a:gd name="T19" fmla="*/ 11 h 104"/>
                <a:gd name="T20" fmla="*/ 87 w 97"/>
                <a:gd name="T21" fmla="*/ 21 h 104"/>
                <a:gd name="T22" fmla="*/ 80 w 97"/>
                <a:gd name="T23" fmla="*/ 42 h 104"/>
                <a:gd name="T24" fmla="*/ 44 w 97"/>
                <a:gd name="T25" fmla="*/ 85 h 104"/>
                <a:gd name="T26" fmla="*/ 40 w 97"/>
                <a:gd name="T27" fmla="*/ 89 h 104"/>
                <a:gd name="T28" fmla="*/ 41 w 97"/>
                <a:gd name="T29" fmla="*/ 88 h 104"/>
                <a:gd name="T30" fmla="*/ 44 w 97"/>
                <a:gd name="T31" fmla="*/ 85 h 104"/>
                <a:gd name="T32" fmla="*/ 80 w 97"/>
                <a:gd name="T33" fmla="*/ 42 h 104"/>
                <a:gd name="T34" fmla="*/ 83 w 97"/>
                <a:gd name="T35" fmla="*/ 30 h 104"/>
                <a:gd name="T36" fmla="*/ 78 w 97"/>
                <a:gd name="T37" fmla="*/ 41 h 104"/>
                <a:gd name="T38" fmla="*/ 47 w 97"/>
                <a:gd name="T39" fmla="*/ 77 h 104"/>
                <a:gd name="T40" fmla="*/ 38 w 97"/>
                <a:gd name="T41" fmla="*/ 87 h 104"/>
                <a:gd name="T42" fmla="*/ 20 w 97"/>
                <a:gd name="T43" fmla="*/ 87 h 104"/>
                <a:gd name="T44" fmla="*/ 19 w 97"/>
                <a:gd name="T45" fmla="*/ 86 h 104"/>
                <a:gd name="T46" fmla="*/ 18 w 97"/>
                <a:gd name="T47" fmla="*/ 85 h 104"/>
                <a:gd name="T48" fmla="*/ 15 w 97"/>
                <a:gd name="T49" fmla="*/ 74 h 104"/>
                <a:gd name="T50" fmla="*/ 20 w 97"/>
                <a:gd name="T51" fmla="*/ 62 h 104"/>
                <a:gd name="T52" fmla="*/ 50 w 97"/>
                <a:gd name="T53" fmla="*/ 24 h 104"/>
                <a:gd name="T54" fmla="*/ 56 w 97"/>
                <a:gd name="T55" fmla="*/ 17 h 104"/>
                <a:gd name="T56" fmla="*/ 60 w 97"/>
                <a:gd name="T57" fmla="*/ 14 h 104"/>
                <a:gd name="T58" fmla="*/ 79 w 97"/>
                <a:gd name="T59" fmla="*/ 16 h 104"/>
                <a:gd name="T60" fmla="*/ 66 w 97"/>
                <a:gd name="T61" fmla="*/ 6 h 104"/>
                <a:gd name="T62" fmla="*/ 79 w 97"/>
                <a:gd name="T63" fmla="*/ 7 h 104"/>
                <a:gd name="T64" fmla="*/ 55 w 97"/>
                <a:gd name="T65" fmla="*/ 1 h 104"/>
                <a:gd name="T66" fmla="*/ 43 w 97"/>
                <a:gd name="T67" fmla="*/ 10 h 104"/>
                <a:gd name="T68" fmla="*/ 10 w 97"/>
                <a:gd name="T69" fmla="*/ 52 h 104"/>
                <a:gd name="T70" fmla="*/ 7 w 97"/>
                <a:gd name="T71" fmla="*/ 56 h 104"/>
                <a:gd name="T72" fmla="*/ 2 w 97"/>
                <a:gd name="T73" fmla="*/ 85 h 104"/>
                <a:gd name="T74" fmla="*/ 11 w 97"/>
                <a:gd name="T75" fmla="*/ 98 h 104"/>
                <a:gd name="T76" fmla="*/ 31 w 97"/>
                <a:gd name="T77" fmla="*/ 103 h 104"/>
                <a:gd name="T78" fmla="*/ 50 w 97"/>
                <a:gd name="T79" fmla="*/ 95 h 104"/>
                <a:gd name="T80" fmla="*/ 58 w 97"/>
                <a:gd name="T81" fmla="*/ 84 h 104"/>
                <a:gd name="T82" fmla="*/ 51 w 97"/>
                <a:gd name="T83" fmla="*/ 93 h 104"/>
                <a:gd name="T84" fmla="*/ 49 w 97"/>
                <a:gd name="T85" fmla="*/ 96 h 104"/>
                <a:gd name="T86" fmla="*/ 16 w 97"/>
                <a:gd name="T87" fmla="*/ 100 h 104"/>
                <a:gd name="T88" fmla="*/ 10 w 97"/>
                <a:gd name="T89" fmla="*/ 97 h 104"/>
                <a:gd name="T90" fmla="*/ 4 w 97"/>
                <a:gd name="T91" fmla="*/ 89 h 104"/>
                <a:gd name="T92" fmla="*/ 6 w 97"/>
                <a:gd name="T93" fmla="*/ 59 h 104"/>
                <a:gd name="T94" fmla="*/ 7 w 97"/>
                <a:gd name="T95" fmla="*/ 92 h 104"/>
                <a:gd name="T96" fmla="*/ 10 w 97"/>
                <a:gd name="T97" fmla="*/ 95 h 104"/>
                <a:gd name="T98" fmla="*/ 13 w 97"/>
                <a:gd name="T99" fmla="*/ 97 h 104"/>
                <a:gd name="T100" fmla="*/ 46 w 97"/>
                <a:gd name="T101" fmla="*/ 97 h 104"/>
                <a:gd name="T102" fmla="*/ 55 w 97"/>
                <a:gd name="T103" fmla="*/ 87 h 104"/>
                <a:gd name="T104" fmla="*/ 83 w 97"/>
                <a:gd name="T105" fmla="*/ 55 h 104"/>
                <a:gd name="T106" fmla="*/ 88 w 97"/>
                <a:gd name="T107" fmla="*/ 48 h 104"/>
                <a:gd name="T108" fmla="*/ 94 w 97"/>
                <a:gd name="T109" fmla="*/ 20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" h="104">
                  <a:moveTo>
                    <a:pt x="92" y="37"/>
                  </a:moveTo>
                  <a:cubicBezTo>
                    <a:pt x="91" y="40"/>
                    <a:pt x="90" y="42"/>
                    <a:pt x="89" y="44"/>
                  </a:cubicBezTo>
                  <a:cubicBezTo>
                    <a:pt x="88" y="45"/>
                    <a:pt x="87" y="47"/>
                    <a:pt x="86" y="48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78" y="57"/>
                    <a:pt x="72" y="65"/>
                    <a:pt x="65" y="72"/>
                  </a:cubicBezTo>
                  <a:cubicBezTo>
                    <a:pt x="56" y="83"/>
                    <a:pt x="56" y="83"/>
                    <a:pt x="56" y="83"/>
                  </a:cubicBezTo>
                  <a:cubicBezTo>
                    <a:pt x="52" y="89"/>
                    <a:pt x="52" y="89"/>
                    <a:pt x="52" y="89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3"/>
                    <a:pt x="48" y="93"/>
                    <a:pt x="48" y="93"/>
                  </a:cubicBezTo>
                  <a:cubicBezTo>
                    <a:pt x="48" y="93"/>
                    <a:pt x="47" y="94"/>
                    <a:pt x="47" y="94"/>
                  </a:cubicBezTo>
                  <a:cubicBezTo>
                    <a:pt x="45" y="96"/>
                    <a:pt x="42" y="98"/>
                    <a:pt x="39" y="99"/>
                  </a:cubicBezTo>
                  <a:cubicBezTo>
                    <a:pt x="37" y="100"/>
                    <a:pt x="34" y="101"/>
                    <a:pt x="31" y="101"/>
                  </a:cubicBezTo>
                  <a:cubicBezTo>
                    <a:pt x="26" y="101"/>
                    <a:pt x="20" y="99"/>
                    <a:pt x="16" y="97"/>
                  </a:cubicBezTo>
                  <a:cubicBezTo>
                    <a:pt x="20" y="99"/>
                    <a:pt x="24" y="100"/>
                    <a:pt x="29" y="100"/>
                  </a:cubicBezTo>
                  <a:cubicBezTo>
                    <a:pt x="34" y="101"/>
                    <a:pt x="39" y="100"/>
                    <a:pt x="43" y="97"/>
                  </a:cubicBezTo>
                  <a:cubicBezTo>
                    <a:pt x="44" y="96"/>
                    <a:pt x="45" y="95"/>
                    <a:pt x="46" y="94"/>
                  </a:cubicBezTo>
                  <a:cubicBezTo>
                    <a:pt x="47" y="94"/>
                    <a:pt x="47" y="93"/>
                    <a:pt x="48" y="93"/>
                  </a:cubicBezTo>
                  <a:cubicBezTo>
                    <a:pt x="49" y="92"/>
                    <a:pt x="49" y="92"/>
                    <a:pt x="49" y="92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5" y="84"/>
                    <a:pt x="58" y="80"/>
                    <a:pt x="61" y="77"/>
                  </a:cubicBezTo>
                  <a:cubicBezTo>
                    <a:pt x="68" y="69"/>
                    <a:pt x="75" y="61"/>
                    <a:pt x="82" y="52"/>
                  </a:cubicBezTo>
                  <a:cubicBezTo>
                    <a:pt x="84" y="49"/>
                    <a:pt x="84" y="49"/>
                    <a:pt x="84" y="49"/>
                  </a:cubicBezTo>
                  <a:cubicBezTo>
                    <a:pt x="85" y="48"/>
                    <a:pt x="85" y="48"/>
                    <a:pt x="85" y="48"/>
                  </a:cubicBezTo>
                  <a:cubicBezTo>
                    <a:pt x="86" y="47"/>
                    <a:pt x="86" y="47"/>
                    <a:pt x="86" y="47"/>
                  </a:cubicBezTo>
                  <a:cubicBezTo>
                    <a:pt x="87" y="46"/>
                    <a:pt x="87" y="46"/>
                    <a:pt x="87" y="46"/>
                  </a:cubicBezTo>
                  <a:cubicBezTo>
                    <a:pt x="88" y="44"/>
                    <a:pt x="90" y="41"/>
                    <a:pt x="91" y="38"/>
                  </a:cubicBezTo>
                  <a:cubicBezTo>
                    <a:pt x="93" y="33"/>
                    <a:pt x="94" y="27"/>
                    <a:pt x="93" y="20"/>
                  </a:cubicBezTo>
                  <a:cubicBezTo>
                    <a:pt x="93" y="19"/>
                    <a:pt x="92" y="18"/>
                    <a:pt x="92" y="16"/>
                  </a:cubicBezTo>
                  <a:cubicBezTo>
                    <a:pt x="91" y="15"/>
                    <a:pt x="89" y="13"/>
                    <a:pt x="88" y="12"/>
                  </a:cubicBezTo>
                  <a:cubicBezTo>
                    <a:pt x="86" y="11"/>
                    <a:pt x="84" y="10"/>
                    <a:pt x="83" y="11"/>
                  </a:cubicBezTo>
                  <a:cubicBezTo>
                    <a:pt x="83" y="11"/>
                    <a:pt x="83" y="12"/>
                    <a:pt x="83" y="13"/>
                  </a:cubicBezTo>
                  <a:cubicBezTo>
                    <a:pt x="84" y="14"/>
                    <a:pt x="84" y="15"/>
                    <a:pt x="85" y="18"/>
                  </a:cubicBezTo>
                  <a:cubicBezTo>
                    <a:pt x="86" y="18"/>
                    <a:pt x="87" y="20"/>
                    <a:pt x="87" y="21"/>
                  </a:cubicBezTo>
                  <a:cubicBezTo>
                    <a:pt x="87" y="23"/>
                    <a:pt x="87" y="24"/>
                    <a:pt x="87" y="24"/>
                  </a:cubicBezTo>
                  <a:cubicBezTo>
                    <a:pt x="87" y="25"/>
                    <a:pt x="86" y="24"/>
                    <a:pt x="86" y="24"/>
                  </a:cubicBezTo>
                  <a:cubicBezTo>
                    <a:pt x="86" y="30"/>
                    <a:pt x="84" y="37"/>
                    <a:pt x="80" y="42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60" y="66"/>
                    <a:pt x="54" y="73"/>
                    <a:pt x="48" y="80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1" y="89"/>
                    <a:pt x="40" y="89"/>
                    <a:pt x="40" y="89"/>
                  </a:cubicBezTo>
                  <a:cubicBezTo>
                    <a:pt x="37" y="91"/>
                    <a:pt x="34" y="92"/>
                    <a:pt x="30" y="92"/>
                  </a:cubicBezTo>
                  <a:cubicBezTo>
                    <a:pt x="34" y="92"/>
                    <a:pt x="37" y="91"/>
                    <a:pt x="40" y="89"/>
                  </a:cubicBezTo>
                  <a:cubicBezTo>
                    <a:pt x="40" y="89"/>
                    <a:pt x="41" y="88"/>
                    <a:pt x="41" y="88"/>
                  </a:cubicBezTo>
                  <a:cubicBezTo>
                    <a:pt x="41" y="88"/>
                    <a:pt x="41" y="88"/>
                    <a:pt x="41" y="88"/>
                  </a:cubicBezTo>
                  <a:cubicBezTo>
                    <a:pt x="42" y="87"/>
                    <a:pt x="42" y="87"/>
                    <a:pt x="42" y="87"/>
                  </a:cubicBezTo>
                  <a:cubicBezTo>
                    <a:pt x="44" y="85"/>
                    <a:pt x="44" y="85"/>
                    <a:pt x="44" y="85"/>
                  </a:cubicBezTo>
                  <a:cubicBezTo>
                    <a:pt x="48" y="79"/>
                    <a:pt x="48" y="79"/>
                    <a:pt x="48" y="79"/>
                  </a:cubicBezTo>
                  <a:cubicBezTo>
                    <a:pt x="66" y="59"/>
                    <a:pt x="66" y="59"/>
                    <a:pt x="66" y="59"/>
                  </a:cubicBezTo>
                  <a:cubicBezTo>
                    <a:pt x="80" y="42"/>
                    <a:pt x="80" y="42"/>
                    <a:pt x="80" y="42"/>
                  </a:cubicBezTo>
                  <a:cubicBezTo>
                    <a:pt x="84" y="37"/>
                    <a:pt x="86" y="30"/>
                    <a:pt x="85" y="23"/>
                  </a:cubicBezTo>
                  <a:cubicBezTo>
                    <a:pt x="84" y="23"/>
                    <a:pt x="84" y="24"/>
                    <a:pt x="83" y="26"/>
                  </a:cubicBezTo>
                  <a:cubicBezTo>
                    <a:pt x="83" y="27"/>
                    <a:pt x="83" y="28"/>
                    <a:pt x="83" y="30"/>
                  </a:cubicBezTo>
                  <a:cubicBezTo>
                    <a:pt x="82" y="32"/>
                    <a:pt x="82" y="34"/>
                    <a:pt x="81" y="36"/>
                  </a:cubicBezTo>
                  <a:cubicBezTo>
                    <a:pt x="80" y="37"/>
                    <a:pt x="80" y="38"/>
                    <a:pt x="79" y="39"/>
                  </a:cubicBezTo>
                  <a:cubicBezTo>
                    <a:pt x="79" y="40"/>
                    <a:pt x="79" y="40"/>
                    <a:pt x="78" y="41"/>
                  </a:cubicBezTo>
                  <a:cubicBezTo>
                    <a:pt x="77" y="42"/>
                    <a:pt x="77" y="42"/>
                    <a:pt x="77" y="42"/>
                  </a:cubicBezTo>
                  <a:cubicBezTo>
                    <a:pt x="75" y="44"/>
                    <a:pt x="73" y="46"/>
                    <a:pt x="72" y="48"/>
                  </a:cubicBezTo>
                  <a:cubicBezTo>
                    <a:pt x="64" y="57"/>
                    <a:pt x="55" y="67"/>
                    <a:pt x="47" y="77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0" y="86"/>
                    <a:pt x="40" y="86"/>
                    <a:pt x="39" y="87"/>
                  </a:cubicBezTo>
                  <a:cubicBezTo>
                    <a:pt x="39" y="87"/>
                    <a:pt x="39" y="87"/>
                    <a:pt x="38" y="87"/>
                  </a:cubicBezTo>
                  <a:cubicBezTo>
                    <a:pt x="38" y="88"/>
                    <a:pt x="37" y="88"/>
                    <a:pt x="36" y="89"/>
                  </a:cubicBezTo>
                  <a:cubicBezTo>
                    <a:pt x="32" y="90"/>
                    <a:pt x="27" y="90"/>
                    <a:pt x="22" y="88"/>
                  </a:cubicBezTo>
                  <a:cubicBezTo>
                    <a:pt x="22" y="88"/>
                    <a:pt x="21" y="87"/>
                    <a:pt x="20" y="87"/>
                  </a:cubicBezTo>
                  <a:cubicBezTo>
                    <a:pt x="20" y="87"/>
                    <a:pt x="20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6"/>
                    <a:pt x="19" y="86"/>
                    <a:pt x="19" y="86"/>
                  </a:cubicBezTo>
                  <a:cubicBezTo>
                    <a:pt x="19" y="85"/>
                    <a:pt x="19" y="85"/>
                    <a:pt x="19" y="85"/>
                  </a:cubicBezTo>
                  <a:cubicBezTo>
                    <a:pt x="18" y="85"/>
                    <a:pt x="18" y="85"/>
                    <a:pt x="18" y="85"/>
                  </a:cubicBezTo>
                  <a:cubicBezTo>
                    <a:pt x="18" y="85"/>
                    <a:pt x="18" y="84"/>
                    <a:pt x="18" y="84"/>
                  </a:cubicBezTo>
                  <a:cubicBezTo>
                    <a:pt x="17" y="84"/>
                    <a:pt x="17" y="83"/>
                    <a:pt x="16" y="82"/>
                  </a:cubicBezTo>
                  <a:cubicBezTo>
                    <a:pt x="15" y="80"/>
                    <a:pt x="14" y="77"/>
                    <a:pt x="15" y="74"/>
                  </a:cubicBezTo>
                  <a:cubicBezTo>
                    <a:pt x="15" y="70"/>
                    <a:pt x="16" y="67"/>
                    <a:pt x="18" y="65"/>
                  </a:cubicBezTo>
                  <a:cubicBezTo>
                    <a:pt x="18" y="64"/>
                    <a:pt x="19" y="64"/>
                    <a:pt x="19" y="64"/>
                  </a:cubicBezTo>
                  <a:cubicBezTo>
                    <a:pt x="20" y="62"/>
                    <a:pt x="20" y="62"/>
                    <a:pt x="20" y="62"/>
                  </a:cubicBezTo>
                  <a:cubicBezTo>
                    <a:pt x="22" y="59"/>
                    <a:pt x="22" y="59"/>
                    <a:pt x="22" y="59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34" y="44"/>
                    <a:pt x="42" y="34"/>
                    <a:pt x="50" y="24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7"/>
                    <a:pt x="56" y="17"/>
                    <a:pt x="56" y="17"/>
                  </a:cubicBezTo>
                  <a:cubicBezTo>
                    <a:pt x="56" y="16"/>
                    <a:pt x="56" y="16"/>
                    <a:pt x="57" y="16"/>
                  </a:cubicBezTo>
                  <a:cubicBezTo>
                    <a:pt x="57" y="16"/>
                    <a:pt x="57" y="15"/>
                    <a:pt x="57" y="15"/>
                  </a:cubicBezTo>
                  <a:cubicBezTo>
                    <a:pt x="58" y="15"/>
                    <a:pt x="59" y="14"/>
                    <a:pt x="60" y="14"/>
                  </a:cubicBezTo>
                  <a:cubicBezTo>
                    <a:pt x="63" y="13"/>
                    <a:pt x="67" y="13"/>
                    <a:pt x="71" y="14"/>
                  </a:cubicBezTo>
                  <a:cubicBezTo>
                    <a:pt x="74" y="15"/>
                    <a:pt x="76" y="16"/>
                    <a:pt x="78" y="16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80" y="16"/>
                    <a:pt x="80" y="16"/>
                    <a:pt x="80" y="15"/>
                  </a:cubicBezTo>
                  <a:cubicBezTo>
                    <a:pt x="80" y="14"/>
                    <a:pt x="79" y="12"/>
                    <a:pt x="77" y="10"/>
                  </a:cubicBezTo>
                  <a:cubicBezTo>
                    <a:pt x="74" y="8"/>
                    <a:pt x="71" y="6"/>
                    <a:pt x="66" y="6"/>
                  </a:cubicBezTo>
                  <a:cubicBezTo>
                    <a:pt x="67" y="4"/>
                    <a:pt x="67" y="4"/>
                    <a:pt x="67" y="4"/>
                  </a:cubicBezTo>
                  <a:cubicBezTo>
                    <a:pt x="71" y="5"/>
                    <a:pt x="74" y="6"/>
                    <a:pt x="76" y="7"/>
                  </a:cubicBezTo>
                  <a:cubicBezTo>
                    <a:pt x="78" y="7"/>
                    <a:pt x="78" y="7"/>
                    <a:pt x="79" y="7"/>
                  </a:cubicBezTo>
                  <a:cubicBezTo>
                    <a:pt x="79" y="6"/>
                    <a:pt x="78" y="4"/>
                    <a:pt x="80" y="4"/>
                  </a:cubicBezTo>
                  <a:cubicBezTo>
                    <a:pt x="75" y="2"/>
                    <a:pt x="70" y="0"/>
                    <a:pt x="64" y="0"/>
                  </a:cubicBezTo>
                  <a:cubicBezTo>
                    <a:pt x="61" y="0"/>
                    <a:pt x="58" y="0"/>
                    <a:pt x="55" y="1"/>
                  </a:cubicBezTo>
                  <a:cubicBezTo>
                    <a:pt x="52" y="2"/>
                    <a:pt x="49" y="4"/>
                    <a:pt x="47" y="6"/>
                  </a:cubicBezTo>
                  <a:cubicBezTo>
                    <a:pt x="46" y="6"/>
                    <a:pt x="46" y="7"/>
                    <a:pt x="45" y="8"/>
                  </a:cubicBezTo>
                  <a:cubicBezTo>
                    <a:pt x="43" y="10"/>
                    <a:pt x="43" y="10"/>
                    <a:pt x="43" y="10"/>
                  </a:cubicBezTo>
                  <a:cubicBezTo>
                    <a:pt x="40" y="13"/>
                    <a:pt x="40" y="13"/>
                    <a:pt x="40" y="1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6" y="57"/>
                    <a:pt x="5" y="59"/>
                    <a:pt x="4" y="61"/>
                  </a:cubicBezTo>
                  <a:cubicBezTo>
                    <a:pt x="2" y="64"/>
                    <a:pt x="1" y="68"/>
                    <a:pt x="0" y="73"/>
                  </a:cubicBezTo>
                  <a:cubicBezTo>
                    <a:pt x="0" y="77"/>
                    <a:pt x="0" y="81"/>
                    <a:pt x="2" y="85"/>
                  </a:cubicBezTo>
                  <a:cubicBezTo>
                    <a:pt x="3" y="89"/>
                    <a:pt x="6" y="92"/>
                    <a:pt x="8" y="95"/>
                  </a:cubicBezTo>
                  <a:cubicBezTo>
                    <a:pt x="9" y="96"/>
                    <a:pt x="9" y="96"/>
                    <a:pt x="10" y="97"/>
                  </a:cubicBezTo>
                  <a:cubicBezTo>
                    <a:pt x="11" y="97"/>
                    <a:pt x="11" y="98"/>
                    <a:pt x="11" y="98"/>
                  </a:cubicBezTo>
                  <a:cubicBezTo>
                    <a:pt x="12" y="98"/>
                    <a:pt x="13" y="99"/>
                    <a:pt x="14" y="99"/>
                  </a:cubicBezTo>
                  <a:cubicBezTo>
                    <a:pt x="16" y="100"/>
                    <a:pt x="18" y="101"/>
                    <a:pt x="20" y="102"/>
                  </a:cubicBezTo>
                  <a:cubicBezTo>
                    <a:pt x="23" y="103"/>
                    <a:pt x="27" y="104"/>
                    <a:pt x="31" y="103"/>
                  </a:cubicBezTo>
                  <a:cubicBezTo>
                    <a:pt x="35" y="103"/>
                    <a:pt x="40" y="102"/>
                    <a:pt x="44" y="100"/>
                  </a:cubicBezTo>
                  <a:cubicBezTo>
                    <a:pt x="46" y="99"/>
                    <a:pt x="47" y="98"/>
                    <a:pt x="49" y="96"/>
                  </a:cubicBezTo>
                  <a:cubicBezTo>
                    <a:pt x="49" y="95"/>
                    <a:pt x="50" y="95"/>
                    <a:pt x="50" y="95"/>
                  </a:cubicBezTo>
                  <a:cubicBezTo>
                    <a:pt x="51" y="94"/>
                    <a:pt x="51" y="94"/>
                    <a:pt x="51" y="94"/>
                  </a:cubicBezTo>
                  <a:cubicBezTo>
                    <a:pt x="52" y="92"/>
                    <a:pt x="52" y="92"/>
                    <a:pt x="52" y="92"/>
                  </a:cubicBezTo>
                  <a:cubicBezTo>
                    <a:pt x="58" y="84"/>
                    <a:pt x="58" y="84"/>
                    <a:pt x="58" y="84"/>
                  </a:cubicBezTo>
                  <a:cubicBezTo>
                    <a:pt x="71" y="69"/>
                    <a:pt x="71" y="69"/>
                    <a:pt x="71" y="69"/>
                  </a:cubicBezTo>
                  <a:cubicBezTo>
                    <a:pt x="55" y="88"/>
                    <a:pt x="55" y="88"/>
                    <a:pt x="55" y="88"/>
                  </a:cubicBezTo>
                  <a:cubicBezTo>
                    <a:pt x="51" y="93"/>
                    <a:pt x="51" y="93"/>
                    <a:pt x="51" y="93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49" y="95"/>
                    <a:pt x="49" y="95"/>
                    <a:pt x="49" y="95"/>
                  </a:cubicBezTo>
                  <a:cubicBezTo>
                    <a:pt x="49" y="95"/>
                    <a:pt x="49" y="95"/>
                    <a:pt x="49" y="96"/>
                  </a:cubicBezTo>
                  <a:cubicBezTo>
                    <a:pt x="48" y="97"/>
                    <a:pt x="47" y="98"/>
                    <a:pt x="45" y="99"/>
                  </a:cubicBezTo>
                  <a:cubicBezTo>
                    <a:pt x="41" y="102"/>
                    <a:pt x="35" y="103"/>
                    <a:pt x="30" y="103"/>
                  </a:cubicBezTo>
                  <a:cubicBezTo>
                    <a:pt x="25" y="103"/>
                    <a:pt x="20" y="102"/>
                    <a:pt x="16" y="100"/>
                  </a:cubicBezTo>
                  <a:cubicBezTo>
                    <a:pt x="15" y="99"/>
                    <a:pt x="14" y="99"/>
                    <a:pt x="12" y="98"/>
                  </a:cubicBezTo>
                  <a:cubicBezTo>
                    <a:pt x="12" y="98"/>
                    <a:pt x="11" y="97"/>
                    <a:pt x="11" y="97"/>
                  </a:cubicBezTo>
                  <a:cubicBezTo>
                    <a:pt x="10" y="97"/>
                    <a:pt x="10" y="97"/>
                    <a:pt x="10" y="97"/>
                  </a:cubicBezTo>
                  <a:cubicBezTo>
                    <a:pt x="10" y="96"/>
                    <a:pt x="10" y="96"/>
                    <a:pt x="10" y="96"/>
                  </a:cubicBezTo>
                  <a:cubicBezTo>
                    <a:pt x="10" y="96"/>
                    <a:pt x="9" y="96"/>
                    <a:pt x="9" y="95"/>
                  </a:cubicBezTo>
                  <a:cubicBezTo>
                    <a:pt x="7" y="93"/>
                    <a:pt x="6" y="91"/>
                    <a:pt x="4" y="89"/>
                  </a:cubicBezTo>
                  <a:cubicBezTo>
                    <a:pt x="2" y="84"/>
                    <a:pt x="1" y="79"/>
                    <a:pt x="1" y="74"/>
                  </a:cubicBezTo>
                  <a:cubicBezTo>
                    <a:pt x="1" y="69"/>
                    <a:pt x="3" y="64"/>
                    <a:pt x="5" y="59"/>
                  </a:cubicBezTo>
                  <a:cubicBezTo>
                    <a:pt x="5" y="59"/>
                    <a:pt x="5" y="60"/>
                    <a:pt x="6" y="59"/>
                  </a:cubicBezTo>
                  <a:cubicBezTo>
                    <a:pt x="3" y="64"/>
                    <a:pt x="2" y="69"/>
                    <a:pt x="2" y="74"/>
                  </a:cubicBezTo>
                  <a:cubicBezTo>
                    <a:pt x="2" y="79"/>
                    <a:pt x="3" y="84"/>
                    <a:pt x="5" y="89"/>
                  </a:cubicBezTo>
                  <a:cubicBezTo>
                    <a:pt x="6" y="90"/>
                    <a:pt x="7" y="91"/>
                    <a:pt x="7" y="92"/>
                  </a:cubicBezTo>
                  <a:cubicBezTo>
                    <a:pt x="8" y="92"/>
                    <a:pt x="8" y="93"/>
                    <a:pt x="9" y="93"/>
                  </a:cubicBezTo>
                  <a:cubicBezTo>
                    <a:pt x="9" y="94"/>
                    <a:pt x="9" y="94"/>
                    <a:pt x="9" y="94"/>
                  </a:cubicBezTo>
                  <a:cubicBezTo>
                    <a:pt x="9" y="94"/>
                    <a:pt x="10" y="94"/>
                    <a:pt x="10" y="95"/>
                  </a:cubicBezTo>
                  <a:cubicBezTo>
                    <a:pt x="10" y="95"/>
                    <a:pt x="11" y="95"/>
                    <a:pt x="11" y="96"/>
                  </a:cubicBezTo>
                  <a:cubicBezTo>
                    <a:pt x="12" y="96"/>
                    <a:pt x="12" y="96"/>
                    <a:pt x="12" y="96"/>
                  </a:cubicBezTo>
                  <a:cubicBezTo>
                    <a:pt x="12" y="97"/>
                    <a:pt x="13" y="97"/>
                    <a:pt x="13" y="97"/>
                  </a:cubicBezTo>
                  <a:cubicBezTo>
                    <a:pt x="14" y="98"/>
                    <a:pt x="16" y="99"/>
                    <a:pt x="17" y="99"/>
                  </a:cubicBezTo>
                  <a:cubicBezTo>
                    <a:pt x="21" y="101"/>
                    <a:pt x="26" y="102"/>
                    <a:pt x="31" y="102"/>
                  </a:cubicBezTo>
                  <a:cubicBezTo>
                    <a:pt x="36" y="102"/>
                    <a:pt x="41" y="101"/>
                    <a:pt x="46" y="97"/>
                  </a:cubicBezTo>
                  <a:cubicBezTo>
                    <a:pt x="47" y="96"/>
                    <a:pt x="48" y="96"/>
                    <a:pt x="49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60" y="81"/>
                    <a:pt x="66" y="74"/>
                    <a:pt x="71" y="68"/>
                  </a:cubicBezTo>
                  <a:cubicBezTo>
                    <a:pt x="72" y="68"/>
                    <a:pt x="72" y="68"/>
                    <a:pt x="72" y="68"/>
                  </a:cubicBezTo>
                  <a:cubicBezTo>
                    <a:pt x="83" y="55"/>
                    <a:pt x="83" y="55"/>
                    <a:pt x="83" y="55"/>
                  </a:cubicBezTo>
                  <a:cubicBezTo>
                    <a:pt x="86" y="51"/>
                    <a:pt x="86" y="51"/>
                    <a:pt x="86" y="51"/>
                  </a:cubicBezTo>
                  <a:cubicBezTo>
                    <a:pt x="88" y="49"/>
                    <a:pt x="88" y="49"/>
                    <a:pt x="88" y="49"/>
                  </a:cubicBezTo>
                  <a:cubicBezTo>
                    <a:pt x="88" y="48"/>
                    <a:pt x="88" y="48"/>
                    <a:pt x="88" y="48"/>
                  </a:cubicBezTo>
                  <a:cubicBezTo>
                    <a:pt x="89" y="48"/>
                    <a:pt x="89" y="48"/>
                    <a:pt x="89" y="47"/>
                  </a:cubicBezTo>
                  <a:cubicBezTo>
                    <a:pt x="92" y="44"/>
                    <a:pt x="93" y="41"/>
                    <a:pt x="95" y="37"/>
                  </a:cubicBezTo>
                  <a:cubicBezTo>
                    <a:pt x="97" y="31"/>
                    <a:pt x="96" y="25"/>
                    <a:pt x="94" y="20"/>
                  </a:cubicBezTo>
                  <a:cubicBezTo>
                    <a:pt x="95" y="26"/>
                    <a:pt x="94" y="32"/>
                    <a:pt x="9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47159126-5160-427C-BE0D-06F0FAFBF21F}"/>
                </a:ext>
              </a:extLst>
            </p:cNvPr>
            <p:cNvSpPr/>
            <p:nvPr/>
          </p:nvSpPr>
          <p:spPr bwMode="auto">
            <a:xfrm>
              <a:off x="5175251" y="1671638"/>
              <a:ext cx="4763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D97149A2-A971-4BE1-86BA-BC97DEBD22E1}"/>
                </a:ext>
              </a:extLst>
            </p:cNvPr>
            <p:cNvSpPr/>
            <p:nvPr/>
          </p:nvSpPr>
          <p:spPr bwMode="auto">
            <a:xfrm>
              <a:off x="5160963" y="1660526"/>
              <a:ext cx="3175" cy="3175"/>
            </a:xfrm>
            <a:custGeom>
              <a:avLst/>
              <a:gdLst>
                <a:gd name="T0" fmla="*/ 1 w 1"/>
                <a:gd name="T1" fmla="*/ 1 h 1"/>
                <a:gd name="T2" fmla="*/ 0 w 1"/>
                <a:gd name="T3" fmla="*/ 0 h 1"/>
                <a:gd name="T4" fmla="*/ 0 w 1"/>
                <a:gd name="T5" fmla="*/ 0 h 1"/>
                <a:gd name="T6" fmla="*/ 1 w 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1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4B6F9C79-A568-4F74-97DA-64A215DDE6BB}"/>
                </a:ext>
              </a:extLst>
            </p:cNvPr>
            <p:cNvSpPr/>
            <p:nvPr/>
          </p:nvSpPr>
          <p:spPr bwMode="auto">
            <a:xfrm>
              <a:off x="5180013" y="1674813"/>
              <a:ext cx="11113" cy="4763"/>
            </a:xfrm>
            <a:custGeom>
              <a:avLst/>
              <a:gdLst>
                <a:gd name="T0" fmla="*/ 0 w 3"/>
                <a:gd name="T1" fmla="*/ 0 h 1"/>
                <a:gd name="T2" fmla="*/ 3 w 3"/>
                <a:gd name="T3" fmla="*/ 1 h 1"/>
                <a:gd name="T4" fmla="*/ 0 w 3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" h="1">
                  <a:moveTo>
                    <a:pt x="0" y="0"/>
                  </a:moveTo>
                  <a:cubicBezTo>
                    <a:pt x="1" y="1"/>
                    <a:pt x="2" y="1"/>
                    <a:pt x="3" y="1"/>
                  </a:cubicBezTo>
                  <a:cubicBezTo>
                    <a:pt x="2" y="1"/>
                    <a:pt x="1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5E140635-5C51-4700-9832-382AFAB35920}"/>
                </a:ext>
              </a:extLst>
            </p:cNvPr>
            <p:cNvSpPr/>
            <p:nvPr/>
          </p:nvSpPr>
          <p:spPr bwMode="auto">
            <a:xfrm>
              <a:off x="5164138" y="1663701"/>
              <a:ext cx="7938" cy="4763"/>
            </a:xfrm>
            <a:custGeom>
              <a:avLst/>
              <a:gdLst>
                <a:gd name="T0" fmla="*/ 2 w 2"/>
                <a:gd name="T1" fmla="*/ 1 h 1"/>
                <a:gd name="T2" fmla="*/ 0 w 2"/>
                <a:gd name="T3" fmla="*/ 0 h 1"/>
                <a:gd name="T4" fmla="*/ 1 w 2"/>
                <a:gd name="T5" fmla="*/ 1 h 1"/>
                <a:gd name="T6" fmla="*/ 2 w 2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1" y="1"/>
                    <a:pt x="0" y="0"/>
                    <a:pt x="0" y="0"/>
                  </a:cubicBezTo>
                  <a:cubicBezTo>
                    <a:pt x="0" y="0"/>
                    <a:pt x="0" y="0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8AFE5794-0A53-42B7-B163-67BFBD147921}"/>
                </a:ext>
              </a:extLst>
            </p:cNvPr>
            <p:cNvSpPr/>
            <p:nvPr/>
          </p:nvSpPr>
          <p:spPr bwMode="auto">
            <a:xfrm>
              <a:off x="5172076" y="1668463"/>
              <a:ext cx="3175" cy="3175"/>
            </a:xfrm>
            <a:custGeom>
              <a:avLst/>
              <a:gdLst>
                <a:gd name="T0" fmla="*/ 0 w 1"/>
                <a:gd name="T1" fmla="*/ 0 h 1"/>
                <a:gd name="T2" fmla="*/ 1 w 1"/>
                <a:gd name="T3" fmla="*/ 1 h 1"/>
                <a:gd name="T4" fmla="*/ 0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0" y="1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ADE9B9E-5692-4B0E-8456-8E5DA94A4E83}"/>
                </a:ext>
              </a:extLst>
            </p:cNvPr>
            <p:cNvSpPr/>
            <p:nvPr/>
          </p:nvSpPr>
          <p:spPr bwMode="auto">
            <a:xfrm>
              <a:off x="4987926" y="1218969"/>
              <a:ext cx="360363" cy="398462"/>
            </a:xfrm>
            <a:custGeom>
              <a:avLst/>
              <a:gdLst>
                <a:gd name="T0" fmla="*/ 38 w 96"/>
                <a:gd name="T1" fmla="*/ 88 h 106"/>
                <a:gd name="T2" fmla="*/ 46 w 96"/>
                <a:gd name="T3" fmla="*/ 98 h 106"/>
                <a:gd name="T4" fmla="*/ 42 w 96"/>
                <a:gd name="T5" fmla="*/ 93 h 106"/>
                <a:gd name="T6" fmla="*/ 12 w 96"/>
                <a:gd name="T7" fmla="*/ 55 h 106"/>
                <a:gd name="T8" fmla="*/ 0 w 96"/>
                <a:gd name="T9" fmla="*/ 29 h 106"/>
                <a:gd name="T10" fmla="*/ 6 w 96"/>
                <a:gd name="T11" fmla="*/ 14 h 106"/>
                <a:gd name="T12" fmla="*/ 5 w 96"/>
                <a:gd name="T13" fmla="*/ 43 h 106"/>
                <a:gd name="T14" fmla="*/ 20 w 96"/>
                <a:gd name="T15" fmla="*/ 64 h 106"/>
                <a:gd name="T16" fmla="*/ 45 w 96"/>
                <a:gd name="T17" fmla="*/ 96 h 106"/>
                <a:gd name="T18" fmla="*/ 48 w 96"/>
                <a:gd name="T19" fmla="*/ 99 h 106"/>
                <a:gd name="T20" fmla="*/ 67 w 96"/>
                <a:gd name="T21" fmla="*/ 106 h 106"/>
                <a:gd name="T22" fmla="*/ 86 w 96"/>
                <a:gd name="T23" fmla="*/ 98 h 106"/>
                <a:gd name="T24" fmla="*/ 95 w 96"/>
                <a:gd name="T25" fmla="*/ 86 h 106"/>
                <a:gd name="T26" fmla="*/ 92 w 96"/>
                <a:gd name="T27" fmla="*/ 86 h 106"/>
                <a:gd name="T28" fmla="*/ 81 w 96"/>
                <a:gd name="T29" fmla="*/ 99 h 106"/>
                <a:gd name="T30" fmla="*/ 49 w 96"/>
                <a:gd name="T31" fmla="*/ 97 h 106"/>
                <a:gd name="T32" fmla="*/ 40 w 96"/>
                <a:gd name="T33" fmla="*/ 86 h 106"/>
                <a:gd name="T34" fmla="*/ 44 w 96"/>
                <a:gd name="T35" fmla="*/ 91 h 106"/>
                <a:gd name="T36" fmla="*/ 50 w 96"/>
                <a:gd name="T37" fmla="*/ 98 h 106"/>
                <a:gd name="T38" fmla="*/ 78 w 96"/>
                <a:gd name="T39" fmla="*/ 101 h 106"/>
                <a:gd name="T40" fmla="*/ 92 w 96"/>
                <a:gd name="T41" fmla="*/ 69 h 106"/>
                <a:gd name="T42" fmla="*/ 83 w 96"/>
                <a:gd name="T43" fmla="*/ 59 h 106"/>
                <a:gd name="T44" fmla="*/ 86 w 96"/>
                <a:gd name="T45" fmla="*/ 70 h 106"/>
                <a:gd name="T46" fmla="*/ 85 w 96"/>
                <a:gd name="T47" fmla="*/ 82 h 106"/>
                <a:gd name="T48" fmla="*/ 57 w 96"/>
                <a:gd name="T49" fmla="*/ 93 h 106"/>
                <a:gd name="T50" fmla="*/ 53 w 96"/>
                <a:gd name="T51" fmla="*/ 90 h 106"/>
                <a:gd name="T52" fmla="*/ 28 w 96"/>
                <a:gd name="T53" fmla="*/ 57 h 106"/>
                <a:gd name="T54" fmla="*/ 54 w 96"/>
                <a:gd name="T55" fmla="*/ 91 h 106"/>
                <a:gd name="T56" fmla="*/ 62 w 96"/>
                <a:gd name="T57" fmla="*/ 95 h 106"/>
                <a:gd name="T58" fmla="*/ 84 w 96"/>
                <a:gd name="T59" fmla="*/ 72 h 106"/>
                <a:gd name="T60" fmla="*/ 79 w 96"/>
                <a:gd name="T61" fmla="*/ 87 h 106"/>
                <a:gd name="T62" fmla="*/ 72 w 96"/>
                <a:gd name="T63" fmla="*/ 92 h 106"/>
                <a:gd name="T64" fmla="*/ 56 w 96"/>
                <a:gd name="T65" fmla="*/ 89 h 106"/>
                <a:gd name="T66" fmla="*/ 23 w 96"/>
                <a:gd name="T67" fmla="*/ 47 h 106"/>
                <a:gd name="T68" fmla="*/ 18 w 96"/>
                <a:gd name="T69" fmla="*/ 40 h 106"/>
                <a:gd name="T70" fmla="*/ 17 w 96"/>
                <a:gd name="T71" fmla="*/ 21 h 106"/>
                <a:gd name="T72" fmla="*/ 21 w 96"/>
                <a:gd name="T73" fmla="*/ 18 h 106"/>
                <a:gd name="T74" fmla="*/ 37 w 96"/>
                <a:gd name="T75" fmla="*/ 17 h 106"/>
                <a:gd name="T76" fmla="*/ 39 w 96"/>
                <a:gd name="T77" fmla="*/ 19 h 106"/>
                <a:gd name="T78" fmla="*/ 70 w 96"/>
                <a:gd name="T79" fmla="*/ 57 h 106"/>
                <a:gd name="T80" fmla="*/ 83 w 96"/>
                <a:gd name="T81" fmla="*/ 53 h 106"/>
                <a:gd name="T82" fmla="*/ 55 w 96"/>
                <a:gd name="T83" fmla="*/ 16 h 106"/>
                <a:gd name="T84" fmla="*/ 48 w 96"/>
                <a:gd name="T85" fmla="*/ 7 h 106"/>
                <a:gd name="T86" fmla="*/ 12 w 96"/>
                <a:gd name="T87" fmla="*/ 6 h 106"/>
                <a:gd name="T88" fmla="*/ 7 w 96"/>
                <a:gd name="T89" fmla="*/ 10 h 106"/>
                <a:gd name="T90" fmla="*/ 2 w 96"/>
                <a:gd name="T91" fmla="*/ 4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96" h="106">
                  <a:moveTo>
                    <a:pt x="14" y="58"/>
                  </a:moveTo>
                  <a:cubicBezTo>
                    <a:pt x="26" y="73"/>
                    <a:pt x="26" y="73"/>
                    <a:pt x="26" y="73"/>
                  </a:cubicBezTo>
                  <a:cubicBezTo>
                    <a:pt x="38" y="88"/>
                    <a:pt x="38" y="88"/>
                    <a:pt x="38" y="88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5" y="97"/>
                    <a:pt x="45" y="97"/>
                    <a:pt x="45" y="97"/>
                  </a:cubicBezTo>
                  <a:cubicBezTo>
                    <a:pt x="46" y="97"/>
                    <a:pt x="46" y="98"/>
                    <a:pt x="46" y="98"/>
                  </a:cubicBezTo>
                  <a:cubicBezTo>
                    <a:pt x="46" y="98"/>
                    <a:pt x="45" y="97"/>
                    <a:pt x="45" y="97"/>
                  </a:cubicBezTo>
                  <a:cubicBezTo>
                    <a:pt x="44" y="95"/>
                    <a:pt x="44" y="95"/>
                    <a:pt x="44" y="95"/>
                  </a:cubicBezTo>
                  <a:cubicBezTo>
                    <a:pt x="42" y="93"/>
                    <a:pt x="42" y="93"/>
                    <a:pt x="42" y="93"/>
                  </a:cubicBezTo>
                  <a:cubicBezTo>
                    <a:pt x="35" y="83"/>
                    <a:pt x="35" y="83"/>
                    <a:pt x="35" y="83"/>
                  </a:cubicBezTo>
                  <a:cubicBezTo>
                    <a:pt x="19" y="64"/>
                    <a:pt x="19" y="64"/>
                    <a:pt x="19" y="64"/>
                  </a:cubicBezTo>
                  <a:cubicBezTo>
                    <a:pt x="12" y="55"/>
                    <a:pt x="12" y="55"/>
                    <a:pt x="12" y="55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6" y="48"/>
                    <a:pt x="5" y="46"/>
                    <a:pt x="4" y="44"/>
                  </a:cubicBezTo>
                  <a:cubicBezTo>
                    <a:pt x="2" y="39"/>
                    <a:pt x="0" y="34"/>
                    <a:pt x="0" y="29"/>
                  </a:cubicBezTo>
                  <a:cubicBezTo>
                    <a:pt x="0" y="27"/>
                    <a:pt x="0" y="24"/>
                    <a:pt x="1" y="21"/>
                  </a:cubicBezTo>
                  <a:cubicBezTo>
                    <a:pt x="2" y="18"/>
                    <a:pt x="3" y="16"/>
                    <a:pt x="5" y="13"/>
                  </a:cubicBezTo>
                  <a:cubicBezTo>
                    <a:pt x="5" y="14"/>
                    <a:pt x="4" y="15"/>
                    <a:pt x="6" y="14"/>
                  </a:cubicBezTo>
                  <a:cubicBezTo>
                    <a:pt x="4" y="16"/>
                    <a:pt x="3" y="18"/>
                    <a:pt x="2" y="21"/>
                  </a:cubicBezTo>
                  <a:cubicBezTo>
                    <a:pt x="1" y="24"/>
                    <a:pt x="1" y="27"/>
                    <a:pt x="1" y="29"/>
                  </a:cubicBezTo>
                  <a:cubicBezTo>
                    <a:pt x="1" y="34"/>
                    <a:pt x="3" y="39"/>
                    <a:pt x="5" y="43"/>
                  </a:cubicBezTo>
                  <a:cubicBezTo>
                    <a:pt x="6" y="46"/>
                    <a:pt x="7" y="48"/>
                    <a:pt x="9" y="50"/>
                  </a:cubicBezTo>
                  <a:cubicBezTo>
                    <a:pt x="13" y="54"/>
                    <a:pt x="13" y="54"/>
                    <a:pt x="13" y="54"/>
                  </a:cubicBezTo>
                  <a:cubicBezTo>
                    <a:pt x="20" y="64"/>
                    <a:pt x="20" y="64"/>
                    <a:pt x="20" y="64"/>
                  </a:cubicBezTo>
                  <a:cubicBezTo>
                    <a:pt x="25" y="71"/>
                    <a:pt x="30" y="77"/>
                    <a:pt x="36" y="84"/>
                  </a:cubicBezTo>
                  <a:cubicBezTo>
                    <a:pt x="38" y="87"/>
                    <a:pt x="41" y="90"/>
                    <a:pt x="43" y="93"/>
                  </a:cubicBezTo>
                  <a:cubicBezTo>
                    <a:pt x="45" y="96"/>
                    <a:pt x="45" y="96"/>
                    <a:pt x="45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6" y="97"/>
                    <a:pt x="47" y="97"/>
                    <a:pt x="47" y="97"/>
                  </a:cubicBezTo>
                  <a:cubicBezTo>
                    <a:pt x="47" y="98"/>
                    <a:pt x="48" y="98"/>
                    <a:pt x="48" y="99"/>
                  </a:cubicBezTo>
                  <a:cubicBezTo>
                    <a:pt x="51" y="101"/>
                    <a:pt x="53" y="102"/>
                    <a:pt x="56" y="103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9" y="106"/>
                    <a:pt x="63" y="106"/>
                    <a:pt x="67" y="106"/>
                  </a:cubicBezTo>
                  <a:cubicBezTo>
                    <a:pt x="71" y="106"/>
                    <a:pt x="75" y="105"/>
                    <a:pt x="78" y="103"/>
                  </a:cubicBezTo>
                  <a:cubicBezTo>
                    <a:pt x="80" y="102"/>
                    <a:pt x="82" y="101"/>
                    <a:pt x="84" y="100"/>
                  </a:cubicBezTo>
                  <a:cubicBezTo>
                    <a:pt x="84" y="100"/>
                    <a:pt x="85" y="99"/>
                    <a:pt x="86" y="98"/>
                  </a:cubicBezTo>
                  <a:cubicBezTo>
                    <a:pt x="86" y="98"/>
                    <a:pt x="87" y="98"/>
                    <a:pt x="87" y="97"/>
                  </a:cubicBezTo>
                  <a:cubicBezTo>
                    <a:pt x="88" y="97"/>
                    <a:pt x="88" y="97"/>
                    <a:pt x="88" y="96"/>
                  </a:cubicBezTo>
                  <a:cubicBezTo>
                    <a:pt x="91" y="93"/>
                    <a:pt x="93" y="90"/>
                    <a:pt x="95" y="86"/>
                  </a:cubicBezTo>
                  <a:cubicBezTo>
                    <a:pt x="96" y="82"/>
                    <a:pt x="96" y="79"/>
                    <a:pt x="95" y="76"/>
                  </a:cubicBezTo>
                  <a:cubicBezTo>
                    <a:pt x="95" y="73"/>
                    <a:pt x="94" y="71"/>
                    <a:pt x="93" y="69"/>
                  </a:cubicBezTo>
                  <a:cubicBezTo>
                    <a:pt x="95" y="74"/>
                    <a:pt x="95" y="80"/>
                    <a:pt x="92" y="86"/>
                  </a:cubicBezTo>
                  <a:cubicBezTo>
                    <a:pt x="91" y="89"/>
                    <a:pt x="90" y="91"/>
                    <a:pt x="88" y="93"/>
                  </a:cubicBezTo>
                  <a:cubicBezTo>
                    <a:pt x="87" y="94"/>
                    <a:pt x="86" y="95"/>
                    <a:pt x="85" y="96"/>
                  </a:cubicBezTo>
                  <a:cubicBezTo>
                    <a:pt x="84" y="97"/>
                    <a:pt x="83" y="98"/>
                    <a:pt x="81" y="99"/>
                  </a:cubicBezTo>
                  <a:cubicBezTo>
                    <a:pt x="76" y="102"/>
                    <a:pt x="71" y="103"/>
                    <a:pt x="65" y="103"/>
                  </a:cubicBezTo>
                  <a:cubicBezTo>
                    <a:pt x="62" y="103"/>
                    <a:pt x="60" y="103"/>
                    <a:pt x="57" y="102"/>
                  </a:cubicBezTo>
                  <a:cubicBezTo>
                    <a:pt x="54" y="101"/>
                    <a:pt x="51" y="100"/>
                    <a:pt x="49" y="97"/>
                  </a:cubicBezTo>
                  <a:cubicBezTo>
                    <a:pt x="48" y="96"/>
                    <a:pt x="47" y="95"/>
                    <a:pt x="46" y="94"/>
                  </a:cubicBezTo>
                  <a:cubicBezTo>
                    <a:pt x="44" y="91"/>
                    <a:pt x="44" y="91"/>
                    <a:pt x="44" y="91"/>
                  </a:cubicBezTo>
                  <a:cubicBezTo>
                    <a:pt x="40" y="86"/>
                    <a:pt x="40" y="86"/>
                    <a:pt x="40" y="86"/>
                  </a:cubicBezTo>
                  <a:cubicBezTo>
                    <a:pt x="31" y="74"/>
                    <a:pt x="31" y="74"/>
                    <a:pt x="31" y="74"/>
                  </a:cubicBezTo>
                  <a:cubicBezTo>
                    <a:pt x="13" y="52"/>
                    <a:pt x="13" y="52"/>
                    <a:pt x="13" y="52"/>
                  </a:cubicBezTo>
                  <a:cubicBezTo>
                    <a:pt x="23" y="64"/>
                    <a:pt x="35" y="78"/>
                    <a:pt x="44" y="91"/>
                  </a:cubicBezTo>
                  <a:cubicBezTo>
                    <a:pt x="47" y="94"/>
                    <a:pt x="47" y="94"/>
                    <a:pt x="47" y="94"/>
                  </a:cubicBezTo>
                  <a:cubicBezTo>
                    <a:pt x="47" y="95"/>
                    <a:pt x="48" y="96"/>
                    <a:pt x="48" y="96"/>
                  </a:cubicBezTo>
                  <a:cubicBezTo>
                    <a:pt x="49" y="97"/>
                    <a:pt x="49" y="98"/>
                    <a:pt x="50" y="98"/>
                  </a:cubicBezTo>
                  <a:cubicBezTo>
                    <a:pt x="53" y="100"/>
                    <a:pt x="56" y="102"/>
                    <a:pt x="59" y="103"/>
                  </a:cubicBezTo>
                  <a:cubicBezTo>
                    <a:pt x="63" y="103"/>
                    <a:pt x="66" y="103"/>
                    <a:pt x="69" y="103"/>
                  </a:cubicBezTo>
                  <a:cubicBezTo>
                    <a:pt x="72" y="103"/>
                    <a:pt x="75" y="102"/>
                    <a:pt x="78" y="101"/>
                  </a:cubicBezTo>
                  <a:cubicBezTo>
                    <a:pt x="81" y="99"/>
                    <a:pt x="83" y="97"/>
                    <a:pt x="86" y="95"/>
                  </a:cubicBezTo>
                  <a:cubicBezTo>
                    <a:pt x="88" y="93"/>
                    <a:pt x="90" y="90"/>
                    <a:pt x="91" y="87"/>
                  </a:cubicBezTo>
                  <a:cubicBezTo>
                    <a:pt x="94" y="81"/>
                    <a:pt x="94" y="75"/>
                    <a:pt x="92" y="69"/>
                  </a:cubicBezTo>
                  <a:cubicBezTo>
                    <a:pt x="92" y="68"/>
                    <a:pt x="91" y="66"/>
                    <a:pt x="91" y="65"/>
                  </a:cubicBezTo>
                  <a:cubicBezTo>
                    <a:pt x="90" y="64"/>
                    <a:pt x="89" y="62"/>
                    <a:pt x="88" y="61"/>
                  </a:cubicBezTo>
                  <a:cubicBezTo>
                    <a:pt x="86" y="60"/>
                    <a:pt x="84" y="59"/>
                    <a:pt x="83" y="59"/>
                  </a:cubicBezTo>
                  <a:cubicBezTo>
                    <a:pt x="83" y="60"/>
                    <a:pt x="83" y="60"/>
                    <a:pt x="83" y="61"/>
                  </a:cubicBezTo>
                  <a:cubicBezTo>
                    <a:pt x="83" y="62"/>
                    <a:pt x="84" y="64"/>
                    <a:pt x="84" y="66"/>
                  </a:cubicBezTo>
                  <a:cubicBezTo>
                    <a:pt x="85" y="67"/>
                    <a:pt x="86" y="69"/>
                    <a:pt x="86" y="70"/>
                  </a:cubicBezTo>
                  <a:cubicBezTo>
                    <a:pt x="87" y="71"/>
                    <a:pt x="87" y="72"/>
                    <a:pt x="87" y="72"/>
                  </a:cubicBezTo>
                  <a:cubicBezTo>
                    <a:pt x="86" y="73"/>
                    <a:pt x="86" y="73"/>
                    <a:pt x="85" y="73"/>
                  </a:cubicBezTo>
                  <a:cubicBezTo>
                    <a:pt x="86" y="76"/>
                    <a:pt x="86" y="79"/>
                    <a:pt x="85" y="82"/>
                  </a:cubicBezTo>
                  <a:cubicBezTo>
                    <a:pt x="84" y="85"/>
                    <a:pt x="82" y="88"/>
                    <a:pt x="80" y="90"/>
                  </a:cubicBezTo>
                  <a:cubicBezTo>
                    <a:pt x="75" y="94"/>
                    <a:pt x="68" y="96"/>
                    <a:pt x="62" y="95"/>
                  </a:cubicBezTo>
                  <a:cubicBezTo>
                    <a:pt x="60" y="95"/>
                    <a:pt x="58" y="94"/>
                    <a:pt x="57" y="93"/>
                  </a:cubicBezTo>
                  <a:cubicBezTo>
                    <a:pt x="56" y="93"/>
                    <a:pt x="55" y="92"/>
                    <a:pt x="55" y="92"/>
                  </a:cubicBezTo>
                  <a:cubicBezTo>
                    <a:pt x="54" y="91"/>
                    <a:pt x="54" y="91"/>
                    <a:pt x="54" y="91"/>
                  </a:cubicBezTo>
                  <a:cubicBezTo>
                    <a:pt x="54" y="90"/>
                    <a:pt x="53" y="90"/>
                    <a:pt x="53" y="90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39" y="71"/>
                    <a:pt x="33" y="64"/>
                    <a:pt x="28" y="57"/>
                  </a:cubicBezTo>
                  <a:cubicBezTo>
                    <a:pt x="34" y="64"/>
                    <a:pt x="39" y="72"/>
                    <a:pt x="45" y="7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90"/>
                    <a:pt x="54" y="90"/>
                    <a:pt x="54" y="91"/>
                  </a:cubicBezTo>
                  <a:cubicBezTo>
                    <a:pt x="54" y="91"/>
                    <a:pt x="54" y="91"/>
                    <a:pt x="55" y="92"/>
                  </a:cubicBezTo>
                  <a:cubicBezTo>
                    <a:pt x="55" y="92"/>
                    <a:pt x="56" y="93"/>
                    <a:pt x="57" y="93"/>
                  </a:cubicBezTo>
                  <a:cubicBezTo>
                    <a:pt x="58" y="94"/>
                    <a:pt x="60" y="95"/>
                    <a:pt x="62" y="95"/>
                  </a:cubicBezTo>
                  <a:cubicBezTo>
                    <a:pt x="68" y="96"/>
                    <a:pt x="75" y="94"/>
                    <a:pt x="79" y="90"/>
                  </a:cubicBezTo>
                  <a:cubicBezTo>
                    <a:pt x="82" y="87"/>
                    <a:pt x="83" y="85"/>
                    <a:pt x="84" y="82"/>
                  </a:cubicBezTo>
                  <a:cubicBezTo>
                    <a:pt x="85" y="79"/>
                    <a:pt x="85" y="76"/>
                    <a:pt x="84" y="72"/>
                  </a:cubicBezTo>
                  <a:cubicBezTo>
                    <a:pt x="83" y="72"/>
                    <a:pt x="83" y="72"/>
                    <a:pt x="83" y="75"/>
                  </a:cubicBezTo>
                  <a:cubicBezTo>
                    <a:pt x="83" y="77"/>
                    <a:pt x="83" y="81"/>
                    <a:pt x="81" y="84"/>
                  </a:cubicBezTo>
                  <a:cubicBezTo>
                    <a:pt x="80" y="85"/>
                    <a:pt x="80" y="86"/>
                    <a:pt x="79" y="87"/>
                  </a:cubicBezTo>
                  <a:cubicBezTo>
                    <a:pt x="79" y="88"/>
                    <a:pt x="78" y="88"/>
                    <a:pt x="78" y="88"/>
                  </a:cubicBezTo>
                  <a:cubicBezTo>
                    <a:pt x="78" y="89"/>
                    <a:pt x="77" y="89"/>
                    <a:pt x="77" y="89"/>
                  </a:cubicBezTo>
                  <a:cubicBezTo>
                    <a:pt x="75" y="91"/>
                    <a:pt x="73" y="92"/>
                    <a:pt x="72" y="92"/>
                  </a:cubicBezTo>
                  <a:cubicBezTo>
                    <a:pt x="69" y="93"/>
                    <a:pt x="67" y="93"/>
                    <a:pt x="64" y="93"/>
                  </a:cubicBezTo>
                  <a:cubicBezTo>
                    <a:pt x="62" y="93"/>
                    <a:pt x="60" y="92"/>
                    <a:pt x="58" y="91"/>
                  </a:cubicBezTo>
                  <a:cubicBezTo>
                    <a:pt x="57" y="90"/>
                    <a:pt x="56" y="90"/>
                    <a:pt x="56" y="89"/>
                  </a:cubicBezTo>
                  <a:cubicBezTo>
                    <a:pt x="53" y="85"/>
                    <a:pt x="53" y="85"/>
                    <a:pt x="53" y="85"/>
                  </a:cubicBezTo>
                  <a:cubicBezTo>
                    <a:pt x="47" y="78"/>
                    <a:pt x="47" y="78"/>
                    <a:pt x="47" y="78"/>
                  </a:cubicBezTo>
                  <a:cubicBezTo>
                    <a:pt x="39" y="67"/>
                    <a:pt x="31" y="57"/>
                    <a:pt x="23" y="47"/>
                  </a:cubicBezTo>
                  <a:cubicBezTo>
                    <a:pt x="19" y="42"/>
                    <a:pt x="19" y="42"/>
                    <a:pt x="19" y="42"/>
                  </a:cubicBezTo>
                  <a:cubicBezTo>
                    <a:pt x="19" y="41"/>
                    <a:pt x="18" y="41"/>
                    <a:pt x="18" y="41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17" y="38"/>
                    <a:pt x="16" y="37"/>
                  </a:cubicBezTo>
                  <a:cubicBezTo>
                    <a:pt x="15" y="34"/>
                    <a:pt x="14" y="31"/>
                    <a:pt x="14" y="28"/>
                  </a:cubicBezTo>
                  <a:cubicBezTo>
                    <a:pt x="14" y="25"/>
                    <a:pt x="15" y="23"/>
                    <a:pt x="17" y="21"/>
                  </a:cubicBezTo>
                  <a:cubicBezTo>
                    <a:pt x="17" y="21"/>
                    <a:pt x="17" y="20"/>
                    <a:pt x="18" y="20"/>
                  </a:cubicBezTo>
                  <a:cubicBezTo>
                    <a:pt x="18" y="20"/>
                    <a:pt x="18" y="20"/>
                    <a:pt x="19" y="19"/>
                  </a:cubicBezTo>
                  <a:cubicBezTo>
                    <a:pt x="19" y="19"/>
                    <a:pt x="20" y="18"/>
                    <a:pt x="21" y="18"/>
                  </a:cubicBezTo>
                  <a:cubicBezTo>
                    <a:pt x="22" y="17"/>
                    <a:pt x="24" y="16"/>
                    <a:pt x="26" y="16"/>
                  </a:cubicBezTo>
                  <a:cubicBezTo>
                    <a:pt x="28" y="15"/>
                    <a:pt x="30" y="15"/>
                    <a:pt x="32" y="15"/>
                  </a:cubicBezTo>
                  <a:cubicBezTo>
                    <a:pt x="34" y="15"/>
                    <a:pt x="36" y="16"/>
                    <a:pt x="37" y="17"/>
                  </a:cubicBezTo>
                  <a:cubicBezTo>
                    <a:pt x="38" y="17"/>
                    <a:pt x="38" y="17"/>
                    <a:pt x="38" y="18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42" y="22"/>
                    <a:pt x="42" y="22"/>
                    <a:pt x="42" y="22"/>
                  </a:cubicBezTo>
                  <a:cubicBezTo>
                    <a:pt x="48" y="30"/>
                    <a:pt x="48" y="30"/>
                    <a:pt x="48" y="30"/>
                  </a:cubicBezTo>
                  <a:cubicBezTo>
                    <a:pt x="56" y="40"/>
                    <a:pt x="63" y="49"/>
                    <a:pt x="70" y="57"/>
                  </a:cubicBezTo>
                  <a:cubicBezTo>
                    <a:pt x="82" y="70"/>
                    <a:pt x="82" y="62"/>
                    <a:pt x="72" y="47"/>
                  </a:cubicBezTo>
                  <a:cubicBezTo>
                    <a:pt x="72" y="46"/>
                    <a:pt x="72" y="46"/>
                    <a:pt x="72" y="46"/>
                  </a:cubicBezTo>
                  <a:cubicBezTo>
                    <a:pt x="83" y="61"/>
                    <a:pt x="80" y="52"/>
                    <a:pt x="83" y="53"/>
                  </a:cubicBezTo>
                  <a:cubicBezTo>
                    <a:pt x="77" y="45"/>
                    <a:pt x="72" y="38"/>
                    <a:pt x="67" y="30"/>
                  </a:cubicBezTo>
                  <a:cubicBezTo>
                    <a:pt x="61" y="23"/>
                    <a:pt x="61" y="23"/>
                    <a:pt x="61" y="23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50" y="10"/>
                    <a:pt x="50" y="10"/>
                    <a:pt x="50" y="10"/>
                  </a:cubicBezTo>
                  <a:cubicBezTo>
                    <a:pt x="50" y="9"/>
                    <a:pt x="49" y="8"/>
                    <a:pt x="48" y="7"/>
                  </a:cubicBezTo>
                  <a:cubicBezTo>
                    <a:pt x="45" y="4"/>
                    <a:pt x="40" y="2"/>
                    <a:pt x="36" y="1"/>
                  </a:cubicBezTo>
                  <a:cubicBezTo>
                    <a:pt x="31" y="0"/>
                    <a:pt x="27" y="1"/>
                    <a:pt x="23" y="2"/>
                  </a:cubicBezTo>
                  <a:cubicBezTo>
                    <a:pt x="19" y="3"/>
                    <a:pt x="16" y="4"/>
                    <a:pt x="12" y="6"/>
                  </a:cubicBezTo>
                  <a:cubicBezTo>
                    <a:pt x="11" y="7"/>
                    <a:pt x="11" y="7"/>
                    <a:pt x="10" y="8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9"/>
                    <a:pt x="8" y="10"/>
                    <a:pt x="7" y="10"/>
                  </a:cubicBezTo>
                  <a:cubicBezTo>
                    <a:pt x="6" y="12"/>
                    <a:pt x="4" y="13"/>
                    <a:pt x="3" y="15"/>
                  </a:cubicBezTo>
                  <a:cubicBezTo>
                    <a:pt x="1" y="19"/>
                    <a:pt x="0" y="24"/>
                    <a:pt x="0" y="28"/>
                  </a:cubicBezTo>
                  <a:cubicBezTo>
                    <a:pt x="0" y="32"/>
                    <a:pt x="0" y="36"/>
                    <a:pt x="2" y="40"/>
                  </a:cubicBezTo>
                  <a:cubicBezTo>
                    <a:pt x="3" y="43"/>
                    <a:pt x="5" y="47"/>
                    <a:pt x="7" y="50"/>
                  </a:cubicBezTo>
                  <a:lnTo>
                    <a:pt x="14" y="5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71C02BD4-1BA5-49AC-AB4F-A781C0EAA5AF}"/>
                </a:ext>
              </a:extLst>
            </p:cNvPr>
            <p:cNvSpPr/>
            <p:nvPr/>
          </p:nvSpPr>
          <p:spPr bwMode="auto">
            <a:xfrm>
              <a:off x="5984876" y="929668"/>
              <a:ext cx="222250" cy="431800"/>
            </a:xfrm>
            <a:custGeom>
              <a:avLst/>
              <a:gdLst>
                <a:gd name="T0" fmla="*/ 0 w 59"/>
                <a:gd name="T1" fmla="*/ 87 h 115"/>
                <a:gd name="T2" fmla="*/ 17 w 59"/>
                <a:gd name="T3" fmla="*/ 113 h 115"/>
                <a:gd name="T4" fmla="*/ 47 w 59"/>
                <a:gd name="T5" fmla="*/ 110 h 115"/>
                <a:gd name="T6" fmla="*/ 48 w 59"/>
                <a:gd name="T7" fmla="*/ 108 h 115"/>
                <a:gd name="T8" fmla="*/ 51 w 59"/>
                <a:gd name="T9" fmla="*/ 106 h 115"/>
                <a:gd name="T10" fmla="*/ 58 w 59"/>
                <a:gd name="T11" fmla="*/ 87 h 115"/>
                <a:gd name="T12" fmla="*/ 58 w 59"/>
                <a:gd name="T13" fmla="*/ 73 h 115"/>
                <a:gd name="T14" fmla="*/ 58 w 59"/>
                <a:gd name="T15" fmla="*/ 85 h 115"/>
                <a:gd name="T16" fmla="*/ 57 w 59"/>
                <a:gd name="T17" fmla="*/ 92 h 115"/>
                <a:gd name="T18" fmla="*/ 48 w 59"/>
                <a:gd name="T19" fmla="*/ 108 h 115"/>
                <a:gd name="T20" fmla="*/ 47 w 59"/>
                <a:gd name="T21" fmla="*/ 108 h 115"/>
                <a:gd name="T22" fmla="*/ 29 w 59"/>
                <a:gd name="T23" fmla="*/ 115 h 115"/>
                <a:gd name="T24" fmla="*/ 1 w 59"/>
                <a:gd name="T25" fmla="*/ 92 h 115"/>
                <a:gd name="T26" fmla="*/ 37 w 59"/>
                <a:gd name="T27" fmla="*/ 113 h 115"/>
                <a:gd name="T28" fmla="*/ 48 w 59"/>
                <a:gd name="T29" fmla="*/ 106 h 115"/>
                <a:gd name="T30" fmla="*/ 57 w 59"/>
                <a:gd name="T31" fmla="*/ 87 h 115"/>
                <a:gd name="T32" fmla="*/ 57 w 59"/>
                <a:gd name="T33" fmla="*/ 53 h 115"/>
                <a:gd name="T34" fmla="*/ 59 w 59"/>
                <a:gd name="T35" fmla="*/ 30 h 115"/>
                <a:gd name="T36" fmla="*/ 43 w 59"/>
                <a:gd name="T37" fmla="*/ 2 h 115"/>
                <a:gd name="T38" fmla="*/ 57 w 59"/>
                <a:gd name="T39" fmla="*/ 25 h 115"/>
                <a:gd name="T40" fmla="*/ 57 w 59"/>
                <a:gd name="T41" fmla="*/ 31 h 115"/>
                <a:gd name="T42" fmla="*/ 56 w 59"/>
                <a:gd name="T43" fmla="*/ 81 h 115"/>
                <a:gd name="T44" fmla="*/ 56 w 59"/>
                <a:gd name="T45" fmla="*/ 88 h 115"/>
                <a:gd name="T46" fmla="*/ 47 w 59"/>
                <a:gd name="T47" fmla="*/ 105 h 115"/>
                <a:gd name="T48" fmla="*/ 46 w 59"/>
                <a:gd name="T49" fmla="*/ 107 h 115"/>
                <a:gd name="T50" fmla="*/ 41 w 59"/>
                <a:gd name="T51" fmla="*/ 110 h 115"/>
                <a:gd name="T52" fmla="*/ 46 w 59"/>
                <a:gd name="T53" fmla="*/ 106 h 115"/>
                <a:gd name="T54" fmla="*/ 55 w 59"/>
                <a:gd name="T55" fmla="*/ 93 h 115"/>
                <a:gd name="T56" fmla="*/ 55 w 59"/>
                <a:gd name="T57" fmla="*/ 79 h 115"/>
                <a:gd name="T58" fmla="*/ 56 w 59"/>
                <a:gd name="T59" fmla="*/ 26 h 115"/>
                <a:gd name="T60" fmla="*/ 39 w 59"/>
                <a:gd name="T61" fmla="*/ 1 h 115"/>
                <a:gd name="T62" fmla="*/ 31 w 59"/>
                <a:gd name="T63" fmla="*/ 4 h 115"/>
                <a:gd name="T64" fmla="*/ 41 w 59"/>
                <a:gd name="T65" fmla="*/ 9 h 115"/>
                <a:gd name="T66" fmla="*/ 48 w 59"/>
                <a:gd name="T67" fmla="*/ 49 h 115"/>
                <a:gd name="T68" fmla="*/ 47 w 59"/>
                <a:gd name="T69" fmla="*/ 86 h 115"/>
                <a:gd name="T70" fmla="*/ 47 w 59"/>
                <a:gd name="T71" fmla="*/ 89 h 115"/>
                <a:gd name="T72" fmla="*/ 47 w 59"/>
                <a:gd name="T73" fmla="*/ 76 h 115"/>
                <a:gd name="T74" fmla="*/ 39 w 59"/>
                <a:gd name="T75" fmla="*/ 11 h 115"/>
                <a:gd name="T76" fmla="*/ 46 w 59"/>
                <a:gd name="T77" fmla="*/ 25 h 115"/>
                <a:gd name="T78" fmla="*/ 46 w 59"/>
                <a:gd name="T79" fmla="*/ 37 h 115"/>
                <a:gd name="T80" fmla="*/ 45 w 59"/>
                <a:gd name="T81" fmla="*/ 86 h 115"/>
                <a:gd name="T82" fmla="*/ 44 w 59"/>
                <a:gd name="T83" fmla="*/ 92 h 115"/>
                <a:gd name="T84" fmla="*/ 39 w 59"/>
                <a:gd name="T85" fmla="*/ 98 h 115"/>
                <a:gd name="T86" fmla="*/ 34 w 59"/>
                <a:gd name="T87" fmla="*/ 101 h 115"/>
                <a:gd name="T88" fmla="*/ 18 w 59"/>
                <a:gd name="T89" fmla="*/ 96 h 115"/>
                <a:gd name="T90" fmla="*/ 14 w 59"/>
                <a:gd name="T91" fmla="*/ 85 h 115"/>
                <a:gd name="T92" fmla="*/ 14 w 59"/>
                <a:gd name="T93" fmla="*/ 36 h 115"/>
                <a:gd name="T94" fmla="*/ 14 w 59"/>
                <a:gd name="T95" fmla="*/ 26 h 115"/>
                <a:gd name="T96" fmla="*/ 22 w 59"/>
                <a:gd name="T97" fmla="*/ 13 h 115"/>
                <a:gd name="T98" fmla="*/ 30 w 59"/>
                <a:gd name="T99" fmla="*/ 9 h 115"/>
                <a:gd name="T100" fmla="*/ 13 w 59"/>
                <a:gd name="T101" fmla="*/ 10 h 115"/>
                <a:gd name="T102" fmla="*/ 23 w 59"/>
                <a:gd name="T103" fmla="*/ 2 h 115"/>
                <a:gd name="T104" fmla="*/ 0 w 59"/>
                <a:gd name="T105" fmla="*/ 24 h 115"/>
                <a:gd name="T106" fmla="*/ 0 w 59"/>
                <a:gd name="T107" fmla="*/ 3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59" h="115">
                  <a:moveTo>
                    <a:pt x="0" y="83"/>
                  </a:moveTo>
                  <a:cubicBezTo>
                    <a:pt x="0" y="85"/>
                    <a:pt x="0" y="85"/>
                    <a:pt x="0" y="85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90"/>
                    <a:pt x="0" y="92"/>
                    <a:pt x="1" y="94"/>
                  </a:cubicBezTo>
                  <a:cubicBezTo>
                    <a:pt x="3" y="103"/>
                    <a:pt x="9" y="109"/>
                    <a:pt x="17" y="113"/>
                  </a:cubicBezTo>
                  <a:cubicBezTo>
                    <a:pt x="21" y="115"/>
                    <a:pt x="25" y="115"/>
                    <a:pt x="29" y="115"/>
                  </a:cubicBezTo>
                  <a:cubicBezTo>
                    <a:pt x="33" y="115"/>
                    <a:pt x="37" y="115"/>
                    <a:pt x="41" y="113"/>
                  </a:cubicBezTo>
                  <a:cubicBezTo>
                    <a:pt x="43" y="112"/>
                    <a:pt x="45" y="111"/>
                    <a:pt x="47" y="110"/>
                  </a:cubicBezTo>
                  <a:cubicBezTo>
                    <a:pt x="47" y="109"/>
                    <a:pt x="48" y="109"/>
                    <a:pt x="48" y="109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9" y="108"/>
                    <a:pt x="49" y="108"/>
                    <a:pt x="49" y="108"/>
                  </a:cubicBezTo>
                  <a:cubicBezTo>
                    <a:pt x="50" y="107"/>
                    <a:pt x="50" y="106"/>
                    <a:pt x="51" y="106"/>
                  </a:cubicBezTo>
                  <a:cubicBezTo>
                    <a:pt x="54" y="103"/>
                    <a:pt x="56" y="99"/>
                    <a:pt x="57" y="94"/>
                  </a:cubicBezTo>
                  <a:cubicBezTo>
                    <a:pt x="58" y="92"/>
                    <a:pt x="58" y="90"/>
                    <a:pt x="58" y="88"/>
                  </a:cubicBezTo>
                  <a:cubicBezTo>
                    <a:pt x="58" y="88"/>
                    <a:pt x="58" y="87"/>
                    <a:pt x="58" y="87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3"/>
                    <a:pt x="58" y="83"/>
                    <a:pt x="58" y="83"/>
                  </a:cubicBezTo>
                  <a:cubicBezTo>
                    <a:pt x="58" y="73"/>
                    <a:pt x="58" y="73"/>
                    <a:pt x="58" y="73"/>
                  </a:cubicBezTo>
                  <a:cubicBezTo>
                    <a:pt x="59" y="54"/>
                    <a:pt x="59" y="54"/>
                    <a:pt x="59" y="54"/>
                  </a:cubicBezTo>
                  <a:cubicBezTo>
                    <a:pt x="58" y="79"/>
                    <a:pt x="58" y="79"/>
                    <a:pt x="58" y="79"/>
                  </a:cubicBezTo>
                  <a:cubicBezTo>
                    <a:pt x="58" y="85"/>
                    <a:pt x="58" y="85"/>
                    <a:pt x="58" y="85"/>
                  </a:cubicBezTo>
                  <a:cubicBezTo>
                    <a:pt x="58" y="86"/>
                    <a:pt x="58" y="86"/>
                    <a:pt x="58" y="86"/>
                  </a:cubicBezTo>
                  <a:cubicBezTo>
                    <a:pt x="58" y="87"/>
                    <a:pt x="58" y="88"/>
                    <a:pt x="58" y="88"/>
                  </a:cubicBezTo>
                  <a:cubicBezTo>
                    <a:pt x="58" y="90"/>
                    <a:pt x="58" y="91"/>
                    <a:pt x="57" y="92"/>
                  </a:cubicBezTo>
                  <a:cubicBezTo>
                    <a:pt x="57" y="97"/>
                    <a:pt x="54" y="102"/>
                    <a:pt x="50" y="106"/>
                  </a:cubicBezTo>
                  <a:cubicBezTo>
                    <a:pt x="50" y="107"/>
                    <a:pt x="49" y="107"/>
                    <a:pt x="49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8" y="108"/>
                    <a:pt x="48" y="108"/>
                    <a:pt x="48" y="108"/>
                  </a:cubicBezTo>
                  <a:cubicBezTo>
                    <a:pt x="47" y="108"/>
                    <a:pt x="47" y="108"/>
                    <a:pt x="47" y="108"/>
                  </a:cubicBezTo>
                  <a:cubicBezTo>
                    <a:pt x="46" y="109"/>
                    <a:pt x="45" y="110"/>
                    <a:pt x="44" y="111"/>
                  </a:cubicBezTo>
                  <a:cubicBezTo>
                    <a:pt x="42" y="112"/>
                    <a:pt x="39" y="113"/>
                    <a:pt x="37" y="114"/>
                  </a:cubicBezTo>
                  <a:cubicBezTo>
                    <a:pt x="34" y="115"/>
                    <a:pt x="32" y="115"/>
                    <a:pt x="29" y="115"/>
                  </a:cubicBezTo>
                  <a:cubicBezTo>
                    <a:pt x="27" y="115"/>
                    <a:pt x="24" y="115"/>
                    <a:pt x="21" y="114"/>
                  </a:cubicBezTo>
                  <a:cubicBezTo>
                    <a:pt x="11" y="111"/>
                    <a:pt x="3" y="103"/>
                    <a:pt x="1" y="92"/>
                  </a:cubicBezTo>
                  <a:cubicBezTo>
                    <a:pt x="1" y="92"/>
                    <a:pt x="1" y="93"/>
                    <a:pt x="1" y="92"/>
                  </a:cubicBezTo>
                  <a:cubicBezTo>
                    <a:pt x="4" y="102"/>
                    <a:pt x="12" y="110"/>
                    <a:pt x="22" y="113"/>
                  </a:cubicBezTo>
                  <a:cubicBezTo>
                    <a:pt x="24" y="114"/>
                    <a:pt x="27" y="114"/>
                    <a:pt x="30" y="114"/>
                  </a:cubicBezTo>
                  <a:cubicBezTo>
                    <a:pt x="32" y="114"/>
                    <a:pt x="35" y="114"/>
                    <a:pt x="37" y="113"/>
                  </a:cubicBezTo>
                  <a:cubicBezTo>
                    <a:pt x="40" y="112"/>
                    <a:pt x="42" y="111"/>
                    <a:pt x="44" y="110"/>
                  </a:cubicBezTo>
                  <a:cubicBezTo>
                    <a:pt x="45" y="109"/>
                    <a:pt x="46" y="108"/>
                    <a:pt x="47" y="107"/>
                  </a:cubicBezTo>
                  <a:cubicBezTo>
                    <a:pt x="47" y="107"/>
                    <a:pt x="48" y="107"/>
                    <a:pt x="48" y="106"/>
                  </a:cubicBezTo>
                  <a:cubicBezTo>
                    <a:pt x="49" y="106"/>
                    <a:pt x="49" y="106"/>
                    <a:pt x="50" y="105"/>
                  </a:cubicBezTo>
                  <a:cubicBezTo>
                    <a:pt x="54" y="101"/>
                    <a:pt x="56" y="96"/>
                    <a:pt x="57" y="91"/>
                  </a:cubicBezTo>
                  <a:cubicBezTo>
                    <a:pt x="57" y="90"/>
                    <a:pt x="57" y="89"/>
                    <a:pt x="57" y="87"/>
                  </a:cubicBezTo>
                  <a:cubicBezTo>
                    <a:pt x="57" y="84"/>
                    <a:pt x="57" y="84"/>
                    <a:pt x="57" y="84"/>
                  </a:cubicBezTo>
                  <a:cubicBezTo>
                    <a:pt x="57" y="78"/>
                    <a:pt x="57" y="78"/>
                    <a:pt x="57" y="78"/>
                  </a:cubicBezTo>
                  <a:cubicBezTo>
                    <a:pt x="58" y="70"/>
                    <a:pt x="58" y="61"/>
                    <a:pt x="57" y="53"/>
                  </a:cubicBezTo>
                  <a:cubicBezTo>
                    <a:pt x="59" y="53"/>
                    <a:pt x="59" y="53"/>
                    <a:pt x="59" y="53"/>
                  </a:cubicBezTo>
                  <a:cubicBezTo>
                    <a:pt x="59" y="35"/>
                    <a:pt x="59" y="35"/>
                    <a:pt x="59" y="35"/>
                  </a:cubicBezTo>
                  <a:cubicBezTo>
                    <a:pt x="59" y="30"/>
                    <a:pt x="59" y="30"/>
                    <a:pt x="59" y="30"/>
                  </a:cubicBezTo>
                  <a:cubicBezTo>
                    <a:pt x="59" y="28"/>
                    <a:pt x="59" y="27"/>
                    <a:pt x="59" y="25"/>
                  </a:cubicBezTo>
                  <a:cubicBezTo>
                    <a:pt x="59" y="21"/>
                    <a:pt x="58" y="17"/>
                    <a:pt x="56" y="13"/>
                  </a:cubicBezTo>
                  <a:cubicBezTo>
                    <a:pt x="53" y="7"/>
                    <a:pt x="48" y="4"/>
                    <a:pt x="43" y="2"/>
                  </a:cubicBezTo>
                  <a:cubicBezTo>
                    <a:pt x="48" y="5"/>
                    <a:pt x="52" y="10"/>
                    <a:pt x="54" y="15"/>
                  </a:cubicBezTo>
                  <a:cubicBezTo>
                    <a:pt x="55" y="17"/>
                    <a:pt x="56" y="20"/>
                    <a:pt x="57" y="23"/>
                  </a:cubicBezTo>
                  <a:cubicBezTo>
                    <a:pt x="57" y="24"/>
                    <a:pt x="57" y="25"/>
                    <a:pt x="57" y="25"/>
                  </a:cubicBezTo>
                  <a:cubicBezTo>
                    <a:pt x="57" y="26"/>
                    <a:pt x="57" y="26"/>
                    <a:pt x="57" y="26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6" y="40"/>
                    <a:pt x="56" y="50"/>
                    <a:pt x="56" y="59"/>
                  </a:cubicBezTo>
                  <a:cubicBezTo>
                    <a:pt x="56" y="74"/>
                    <a:pt x="56" y="74"/>
                    <a:pt x="56" y="74"/>
                  </a:cubicBezTo>
                  <a:cubicBezTo>
                    <a:pt x="56" y="81"/>
                    <a:pt x="56" y="81"/>
                    <a:pt x="56" y="81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56" y="86"/>
                    <a:pt x="56" y="86"/>
                    <a:pt x="56" y="86"/>
                  </a:cubicBezTo>
                  <a:cubicBezTo>
                    <a:pt x="56" y="87"/>
                    <a:pt x="56" y="88"/>
                    <a:pt x="56" y="88"/>
                  </a:cubicBezTo>
                  <a:cubicBezTo>
                    <a:pt x="55" y="91"/>
                    <a:pt x="55" y="94"/>
                    <a:pt x="54" y="97"/>
                  </a:cubicBezTo>
                  <a:cubicBezTo>
                    <a:pt x="53" y="99"/>
                    <a:pt x="51" y="102"/>
                    <a:pt x="49" y="104"/>
                  </a:cubicBezTo>
                  <a:cubicBezTo>
                    <a:pt x="48" y="104"/>
                    <a:pt x="48" y="105"/>
                    <a:pt x="47" y="105"/>
                  </a:cubicBezTo>
                  <a:cubicBezTo>
                    <a:pt x="47" y="106"/>
                    <a:pt x="47" y="106"/>
                    <a:pt x="47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7"/>
                    <a:pt x="46" y="107"/>
                    <a:pt x="46" y="107"/>
                  </a:cubicBezTo>
                  <a:cubicBezTo>
                    <a:pt x="45" y="107"/>
                    <a:pt x="44" y="108"/>
                    <a:pt x="43" y="109"/>
                  </a:cubicBezTo>
                  <a:cubicBezTo>
                    <a:pt x="40" y="110"/>
                    <a:pt x="37" y="111"/>
                    <a:pt x="35" y="112"/>
                  </a:cubicBezTo>
                  <a:cubicBezTo>
                    <a:pt x="37" y="111"/>
                    <a:pt x="39" y="111"/>
                    <a:pt x="41" y="110"/>
                  </a:cubicBezTo>
                  <a:cubicBezTo>
                    <a:pt x="42" y="109"/>
                    <a:pt x="44" y="108"/>
                    <a:pt x="45" y="108"/>
                  </a:cubicBezTo>
                  <a:cubicBezTo>
                    <a:pt x="45" y="107"/>
                    <a:pt x="46" y="107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6" y="106"/>
                    <a:pt x="46" y="106"/>
                    <a:pt x="46" y="106"/>
                  </a:cubicBezTo>
                  <a:cubicBezTo>
                    <a:pt x="47" y="105"/>
                    <a:pt x="47" y="105"/>
                    <a:pt x="47" y="105"/>
                  </a:cubicBezTo>
                  <a:cubicBezTo>
                    <a:pt x="51" y="102"/>
                    <a:pt x="54" y="97"/>
                    <a:pt x="55" y="93"/>
                  </a:cubicBezTo>
                  <a:cubicBezTo>
                    <a:pt x="55" y="91"/>
                    <a:pt x="55" y="90"/>
                    <a:pt x="55" y="89"/>
                  </a:cubicBezTo>
                  <a:cubicBezTo>
                    <a:pt x="55" y="88"/>
                    <a:pt x="55" y="86"/>
                    <a:pt x="55" y="85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5"/>
                    <a:pt x="55" y="71"/>
                    <a:pt x="56" y="67"/>
                  </a:cubicBezTo>
                  <a:cubicBezTo>
                    <a:pt x="56" y="55"/>
                    <a:pt x="56" y="45"/>
                    <a:pt x="56" y="34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6" y="23"/>
                    <a:pt x="56" y="20"/>
                    <a:pt x="54" y="17"/>
                  </a:cubicBezTo>
                  <a:cubicBezTo>
                    <a:pt x="52" y="11"/>
                    <a:pt x="48" y="6"/>
                    <a:pt x="43" y="3"/>
                  </a:cubicBezTo>
                  <a:cubicBezTo>
                    <a:pt x="41" y="2"/>
                    <a:pt x="40" y="1"/>
                    <a:pt x="39" y="1"/>
                  </a:cubicBezTo>
                  <a:cubicBezTo>
                    <a:pt x="37" y="0"/>
                    <a:pt x="35" y="0"/>
                    <a:pt x="34" y="0"/>
                  </a:cubicBezTo>
                  <a:cubicBezTo>
                    <a:pt x="31" y="1"/>
                    <a:pt x="29" y="2"/>
                    <a:pt x="29" y="3"/>
                  </a:cubicBezTo>
                  <a:cubicBezTo>
                    <a:pt x="29" y="3"/>
                    <a:pt x="30" y="4"/>
                    <a:pt x="31" y="4"/>
                  </a:cubicBezTo>
                  <a:cubicBezTo>
                    <a:pt x="32" y="5"/>
                    <a:pt x="33" y="5"/>
                    <a:pt x="35" y="6"/>
                  </a:cubicBezTo>
                  <a:cubicBezTo>
                    <a:pt x="36" y="6"/>
                    <a:pt x="38" y="7"/>
                    <a:pt x="39" y="8"/>
                  </a:cubicBezTo>
                  <a:cubicBezTo>
                    <a:pt x="40" y="8"/>
                    <a:pt x="41" y="9"/>
                    <a:pt x="41" y="9"/>
                  </a:cubicBezTo>
                  <a:cubicBezTo>
                    <a:pt x="41" y="10"/>
                    <a:pt x="41" y="10"/>
                    <a:pt x="40" y="10"/>
                  </a:cubicBezTo>
                  <a:cubicBezTo>
                    <a:pt x="45" y="14"/>
                    <a:pt x="49" y="21"/>
                    <a:pt x="48" y="27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58"/>
                    <a:pt x="48" y="67"/>
                    <a:pt x="48" y="7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7" y="87"/>
                    <a:pt x="47" y="88"/>
                    <a:pt x="47" y="89"/>
                  </a:cubicBezTo>
                  <a:cubicBezTo>
                    <a:pt x="46" y="93"/>
                    <a:pt x="45" y="96"/>
                    <a:pt x="42" y="98"/>
                  </a:cubicBezTo>
                  <a:cubicBezTo>
                    <a:pt x="45" y="96"/>
                    <a:pt x="46" y="93"/>
                    <a:pt x="47" y="89"/>
                  </a:cubicBezTo>
                  <a:cubicBezTo>
                    <a:pt x="47" y="88"/>
                    <a:pt x="47" y="87"/>
                    <a:pt x="47" y="86"/>
                  </a:cubicBezTo>
                  <a:cubicBezTo>
                    <a:pt x="47" y="83"/>
                    <a:pt x="47" y="83"/>
                    <a:pt x="47" y="83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8" y="20"/>
                    <a:pt x="45" y="14"/>
                    <a:pt x="39" y="11"/>
                  </a:cubicBezTo>
                  <a:cubicBezTo>
                    <a:pt x="38" y="11"/>
                    <a:pt x="38" y="12"/>
                    <a:pt x="40" y="14"/>
                  </a:cubicBezTo>
                  <a:cubicBezTo>
                    <a:pt x="41" y="15"/>
                    <a:pt x="44" y="18"/>
                    <a:pt x="45" y="22"/>
                  </a:cubicBezTo>
                  <a:cubicBezTo>
                    <a:pt x="46" y="23"/>
                    <a:pt x="46" y="24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32"/>
                    <a:pt x="46" y="35"/>
                    <a:pt x="46" y="37"/>
                  </a:cubicBezTo>
                  <a:cubicBezTo>
                    <a:pt x="45" y="49"/>
                    <a:pt x="45" y="62"/>
                    <a:pt x="45" y="7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6"/>
                    <a:pt x="45" y="86"/>
                    <a:pt x="45" y="86"/>
                  </a:cubicBezTo>
                  <a:cubicBezTo>
                    <a:pt x="45" y="87"/>
                    <a:pt x="45" y="87"/>
                    <a:pt x="45" y="87"/>
                  </a:cubicBezTo>
                  <a:cubicBezTo>
                    <a:pt x="45" y="88"/>
                    <a:pt x="45" y="89"/>
                    <a:pt x="45" y="89"/>
                  </a:cubicBezTo>
                  <a:cubicBezTo>
                    <a:pt x="44" y="90"/>
                    <a:pt x="44" y="91"/>
                    <a:pt x="44" y="92"/>
                  </a:cubicBezTo>
                  <a:cubicBezTo>
                    <a:pt x="43" y="94"/>
                    <a:pt x="42" y="96"/>
                    <a:pt x="40" y="97"/>
                  </a:cubicBezTo>
                  <a:cubicBezTo>
                    <a:pt x="40" y="97"/>
                    <a:pt x="40" y="97"/>
                    <a:pt x="40" y="97"/>
                  </a:cubicBezTo>
                  <a:cubicBezTo>
                    <a:pt x="40" y="98"/>
                    <a:pt x="39" y="98"/>
                    <a:pt x="39" y="98"/>
                  </a:cubicBezTo>
                  <a:cubicBezTo>
                    <a:pt x="39" y="98"/>
                    <a:pt x="39" y="98"/>
                    <a:pt x="38" y="99"/>
                  </a:cubicBezTo>
                  <a:cubicBezTo>
                    <a:pt x="38" y="99"/>
                    <a:pt x="38" y="99"/>
                    <a:pt x="37" y="99"/>
                  </a:cubicBezTo>
                  <a:cubicBezTo>
                    <a:pt x="36" y="100"/>
                    <a:pt x="35" y="100"/>
                    <a:pt x="34" y="101"/>
                  </a:cubicBezTo>
                  <a:cubicBezTo>
                    <a:pt x="33" y="101"/>
                    <a:pt x="31" y="101"/>
                    <a:pt x="30" y="101"/>
                  </a:cubicBezTo>
                  <a:cubicBezTo>
                    <a:pt x="28" y="101"/>
                    <a:pt x="27" y="101"/>
                    <a:pt x="25" y="101"/>
                  </a:cubicBezTo>
                  <a:cubicBezTo>
                    <a:pt x="22" y="100"/>
                    <a:pt x="20" y="98"/>
                    <a:pt x="18" y="96"/>
                  </a:cubicBezTo>
                  <a:cubicBezTo>
                    <a:pt x="16" y="93"/>
                    <a:pt x="14" y="90"/>
                    <a:pt x="14" y="87"/>
                  </a:cubicBezTo>
                  <a:cubicBezTo>
                    <a:pt x="14" y="87"/>
                    <a:pt x="14" y="87"/>
                    <a:pt x="14" y="86"/>
                  </a:cubicBezTo>
                  <a:cubicBezTo>
                    <a:pt x="14" y="85"/>
                    <a:pt x="14" y="85"/>
                    <a:pt x="14" y="85"/>
                  </a:cubicBezTo>
                  <a:cubicBezTo>
                    <a:pt x="14" y="81"/>
                    <a:pt x="14" y="81"/>
                    <a:pt x="14" y="81"/>
                  </a:cubicBezTo>
                  <a:cubicBezTo>
                    <a:pt x="14" y="75"/>
                    <a:pt x="14" y="75"/>
                    <a:pt x="14" y="75"/>
                  </a:cubicBezTo>
                  <a:cubicBezTo>
                    <a:pt x="14" y="62"/>
                    <a:pt x="14" y="49"/>
                    <a:pt x="14" y="36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6"/>
                    <a:pt x="14" y="26"/>
                    <a:pt x="14" y="26"/>
                  </a:cubicBezTo>
                  <a:cubicBezTo>
                    <a:pt x="14" y="25"/>
                    <a:pt x="14" y="25"/>
                    <a:pt x="14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6" y="18"/>
                    <a:pt x="19" y="15"/>
                    <a:pt x="22" y="13"/>
                  </a:cubicBezTo>
                  <a:cubicBezTo>
                    <a:pt x="25" y="11"/>
                    <a:pt x="27" y="10"/>
                    <a:pt x="28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9" y="9"/>
                    <a:pt x="30" y="9"/>
                    <a:pt x="30" y="9"/>
                  </a:cubicBezTo>
                  <a:cubicBezTo>
                    <a:pt x="30" y="8"/>
                    <a:pt x="30" y="8"/>
                    <a:pt x="29" y="8"/>
                  </a:cubicBezTo>
                  <a:cubicBezTo>
                    <a:pt x="28" y="7"/>
                    <a:pt x="27" y="6"/>
                    <a:pt x="24" y="6"/>
                  </a:cubicBezTo>
                  <a:cubicBezTo>
                    <a:pt x="21" y="6"/>
                    <a:pt x="17" y="7"/>
                    <a:pt x="13" y="10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6" y="6"/>
                    <a:pt x="19" y="5"/>
                    <a:pt x="21" y="4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1" y="1"/>
                    <a:pt x="22" y="0"/>
                  </a:cubicBezTo>
                  <a:cubicBezTo>
                    <a:pt x="17" y="1"/>
                    <a:pt x="12" y="4"/>
                    <a:pt x="8" y="8"/>
                  </a:cubicBezTo>
                  <a:cubicBezTo>
                    <a:pt x="4" y="12"/>
                    <a:pt x="1" y="18"/>
                    <a:pt x="0" y="24"/>
                  </a:cubicBezTo>
                  <a:cubicBezTo>
                    <a:pt x="0" y="25"/>
                    <a:pt x="0" y="26"/>
                    <a:pt x="0" y="27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73"/>
                    <a:pt x="0" y="73"/>
                    <a:pt x="0" y="73"/>
                  </a:cubicBezTo>
                  <a:lnTo>
                    <a:pt x="0" y="8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83A3512C-EA55-492B-AE27-EECDD252B82C}"/>
                </a:ext>
              </a:extLst>
            </p:cNvPr>
            <p:cNvSpPr/>
            <p:nvPr/>
          </p:nvSpPr>
          <p:spPr bwMode="auto">
            <a:xfrm>
              <a:off x="6292851" y="2822576"/>
              <a:ext cx="49213" cy="33338"/>
            </a:xfrm>
            <a:custGeom>
              <a:avLst/>
              <a:gdLst>
                <a:gd name="T0" fmla="*/ 13 w 13"/>
                <a:gd name="T1" fmla="*/ 0 h 9"/>
                <a:gd name="T2" fmla="*/ 9 w 13"/>
                <a:gd name="T3" fmla="*/ 3 h 9"/>
                <a:gd name="T4" fmla="*/ 0 w 13"/>
                <a:gd name="T5" fmla="*/ 9 h 9"/>
                <a:gd name="T6" fmla="*/ 0 w 13"/>
                <a:gd name="T7" fmla="*/ 9 h 9"/>
                <a:gd name="T8" fmla="*/ 9 w 13"/>
                <a:gd name="T9" fmla="*/ 3 h 9"/>
                <a:gd name="T10" fmla="*/ 13 w 13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9">
                  <a:moveTo>
                    <a:pt x="13" y="0"/>
                  </a:moveTo>
                  <a:cubicBezTo>
                    <a:pt x="12" y="1"/>
                    <a:pt x="10" y="2"/>
                    <a:pt x="9" y="3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2" y="1"/>
                    <a:pt x="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DA26CEAF-B04D-4F93-A14B-7A99AF6C8B62}"/>
                </a:ext>
              </a:extLst>
            </p:cNvPr>
            <p:cNvSpPr/>
            <p:nvPr/>
          </p:nvSpPr>
          <p:spPr bwMode="auto">
            <a:xfrm>
              <a:off x="6289676" y="2833688"/>
              <a:ext cx="3175" cy="22225"/>
            </a:xfrm>
            <a:custGeom>
              <a:avLst/>
              <a:gdLst>
                <a:gd name="T0" fmla="*/ 2 w 2"/>
                <a:gd name="T1" fmla="*/ 14 h 14"/>
                <a:gd name="T2" fmla="*/ 2 w 2"/>
                <a:gd name="T3" fmla="*/ 14 h 14"/>
                <a:gd name="T4" fmla="*/ 0 w 2"/>
                <a:gd name="T5" fmla="*/ 0 h 14"/>
                <a:gd name="T6" fmla="*/ 2 w 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14">
                  <a:moveTo>
                    <a:pt x="2" y="14"/>
                  </a:moveTo>
                  <a:lnTo>
                    <a:pt x="2" y="14"/>
                  </a:lnTo>
                  <a:lnTo>
                    <a:pt x="0" y="0"/>
                  </a:lnTo>
                  <a:lnTo>
                    <a:pt x="2" y="1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4CC2DA92-5A02-45D5-8DA4-DE73F0EEEAA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6501" y="2674938"/>
              <a:ext cx="120650" cy="177800"/>
            </a:xfrm>
            <a:custGeom>
              <a:avLst/>
              <a:gdLst>
                <a:gd name="T0" fmla="*/ 1 w 32"/>
                <a:gd name="T1" fmla="*/ 18 h 47"/>
                <a:gd name="T2" fmla="*/ 3 w 32"/>
                <a:gd name="T3" fmla="*/ 14 h 47"/>
                <a:gd name="T4" fmla="*/ 3 w 32"/>
                <a:gd name="T5" fmla="*/ 13 h 47"/>
                <a:gd name="T6" fmla="*/ 5 w 32"/>
                <a:gd name="T7" fmla="*/ 12 h 47"/>
                <a:gd name="T8" fmla="*/ 2 w 32"/>
                <a:gd name="T9" fmla="*/ 19 h 47"/>
                <a:gd name="T10" fmla="*/ 1 w 32"/>
                <a:gd name="T11" fmla="*/ 38 h 47"/>
                <a:gd name="T12" fmla="*/ 11 w 32"/>
                <a:gd name="T13" fmla="*/ 41 h 47"/>
                <a:gd name="T14" fmla="*/ 15 w 32"/>
                <a:gd name="T15" fmla="*/ 39 h 47"/>
                <a:gd name="T16" fmla="*/ 25 w 32"/>
                <a:gd name="T17" fmla="*/ 27 h 47"/>
                <a:gd name="T18" fmla="*/ 4 w 32"/>
                <a:gd name="T19" fmla="*/ 44 h 47"/>
                <a:gd name="T20" fmla="*/ 10 w 32"/>
                <a:gd name="T21" fmla="*/ 40 h 47"/>
                <a:gd name="T22" fmla="*/ 18 w 32"/>
                <a:gd name="T23" fmla="*/ 34 h 47"/>
                <a:gd name="T24" fmla="*/ 25 w 32"/>
                <a:gd name="T25" fmla="*/ 26 h 47"/>
                <a:gd name="T26" fmla="*/ 20 w 32"/>
                <a:gd name="T27" fmla="*/ 22 h 47"/>
                <a:gd name="T28" fmla="*/ 17 w 32"/>
                <a:gd name="T29" fmla="*/ 23 h 47"/>
                <a:gd name="T30" fmla="*/ 14 w 32"/>
                <a:gd name="T31" fmla="*/ 26 h 47"/>
                <a:gd name="T32" fmla="*/ 15 w 32"/>
                <a:gd name="T33" fmla="*/ 22 h 47"/>
                <a:gd name="T34" fmla="*/ 16 w 32"/>
                <a:gd name="T35" fmla="*/ 20 h 47"/>
                <a:gd name="T36" fmla="*/ 16 w 32"/>
                <a:gd name="T37" fmla="*/ 19 h 47"/>
                <a:gd name="T38" fmla="*/ 17 w 32"/>
                <a:gd name="T39" fmla="*/ 19 h 47"/>
                <a:gd name="T40" fmla="*/ 21 w 32"/>
                <a:gd name="T41" fmla="*/ 20 h 47"/>
                <a:gd name="T42" fmla="*/ 24 w 32"/>
                <a:gd name="T43" fmla="*/ 17 h 47"/>
                <a:gd name="T44" fmla="*/ 27 w 32"/>
                <a:gd name="T45" fmla="*/ 22 h 47"/>
                <a:gd name="T46" fmla="*/ 28 w 32"/>
                <a:gd name="T47" fmla="*/ 8 h 47"/>
                <a:gd name="T48" fmla="*/ 27 w 32"/>
                <a:gd name="T49" fmla="*/ 5 h 47"/>
                <a:gd name="T50" fmla="*/ 26 w 32"/>
                <a:gd name="T51" fmla="*/ 5 h 47"/>
                <a:gd name="T52" fmla="*/ 20 w 32"/>
                <a:gd name="T53" fmla="*/ 1 h 47"/>
                <a:gd name="T54" fmla="*/ 20 w 32"/>
                <a:gd name="T55" fmla="*/ 1 h 47"/>
                <a:gd name="T56" fmla="*/ 15 w 32"/>
                <a:gd name="T57" fmla="*/ 2 h 47"/>
                <a:gd name="T58" fmla="*/ 5 w 32"/>
                <a:gd name="T59" fmla="*/ 10 h 47"/>
                <a:gd name="T60" fmla="*/ 3 w 32"/>
                <a:gd name="T61" fmla="*/ 14 h 47"/>
                <a:gd name="T62" fmla="*/ 2 w 32"/>
                <a:gd name="T63" fmla="*/ 16 h 47"/>
                <a:gd name="T64" fmla="*/ 0 w 32"/>
                <a:gd name="T65" fmla="*/ 38 h 47"/>
                <a:gd name="T66" fmla="*/ 1 w 32"/>
                <a:gd name="T67" fmla="*/ 38 h 47"/>
                <a:gd name="T68" fmla="*/ 11 w 32"/>
                <a:gd name="T69" fmla="*/ 29 h 47"/>
                <a:gd name="T70" fmla="*/ 11 w 32"/>
                <a:gd name="T71" fmla="*/ 29 h 47"/>
                <a:gd name="T72" fmla="*/ 11 w 32"/>
                <a:gd name="T73" fmla="*/ 29 h 47"/>
                <a:gd name="T74" fmla="*/ 3 w 32"/>
                <a:gd name="T75" fmla="*/ 24 h 47"/>
                <a:gd name="T76" fmla="*/ 4 w 32"/>
                <a:gd name="T77" fmla="*/ 42 h 47"/>
                <a:gd name="T78" fmla="*/ 6 w 32"/>
                <a:gd name="T79" fmla="*/ 32 h 47"/>
                <a:gd name="T80" fmla="*/ 5 w 32"/>
                <a:gd name="T81" fmla="*/ 33 h 47"/>
                <a:gd name="T82" fmla="*/ 6 w 32"/>
                <a:gd name="T83" fmla="*/ 32 h 47"/>
                <a:gd name="T84" fmla="*/ 11 w 32"/>
                <a:gd name="T85" fmla="*/ 34 h 47"/>
                <a:gd name="T86" fmla="*/ 11 w 32"/>
                <a:gd name="T87" fmla="*/ 36 h 47"/>
                <a:gd name="T88" fmla="*/ 21 w 32"/>
                <a:gd name="T89" fmla="*/ 15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47">
                  <a:moveTo>
                    <a:pt x="0" y="25"/>
                  </a:moveTo>
                  <a:cubicBezTo>
                    <a:pt x="0" y="23"/>
                    <a:pt x="1" y="21"/>
                    <a:pt x="1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2"/>
                    <a:pt x="4" y="12"/>
                    <a:pt x="5" y="11"/>
                  </a:cubicBezTo>
                  <a:cubicBezTo>
                    <a:pt x="5" y="11"/>
                    <a:pt x="5" y="12"/>
                    <a:pt x="5" y="12"/>
                  </a:cubicBezTo>
                  <a:cubicBezTo>
                    <a:pt x="4" y="13"/>
                    <a:pt x="4" y="14"/>
                    <a:pt x="3" y="15"/>
                  </a:cubicBezTo>
                  <a:cubicBezTo>
                    <a:pt x="3" y="16"/>
                    <a:pt x="3" y="18"/>
                    <a:pt x="2" y="19"/>
                  </a:cubicBezTo>
                  <a:cubicBezTo>
                    <a:pt x="2" y="21"/>
                    <a:pt x="1" y="23"/>
                    <a:pt x="1" y="25"/>
                  </a:cubicBezTo>
                  <a:cubicBezTo>
                    <a:pt x="1" y="29"/>
                    <a:pt x="1" y="34"/>
                    <a:pt x="1" y="3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2" y="40"/>
                    <a:pt x="13" y="39"/>
                    <a:pt x="15" y="38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8" y="37"/>
                    <a:pt x="21" y="34"/>
                    <a:pt x="24" y="32"/>
                  </a:cubicBezTo>
                  <a:cubicBezTo>
                    <a:pt x="25" y="30"/>
                    <a:pt x="25" y="29"/>
                    <a:pt x="25" y="27"/>
                  </a:cubicBezTo>
                  <a:cubicBezTo>
                    <a:pt x="20" y="32"/>
                    <a:pt x="15" y="36"/>
                    <a:pt x="10" y="40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4" y="43"/>
                    <a:pt x="4" y="43"/>
                    <a:pt x="4" y="43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39"/>
                    <a:pt x="10" y="39"/>
                    <a:pt x="10" y="39"/>
                  </a:cubicBezTo>
                  <a:cubicBezTo>
                    <a:pt x="13" y="38"/>
                    <a:pt x="16" y="36"/>
                    <a:pt x="18" y="34"/>
                  </a:cubicBezTo>
                  <a:cubicBezTo>
                    <a:pt x="20" y="31"/>
                    <a:pt x="22" y="29"/>
                    <a:pt x="24" y="27"/>
                  </a:cubicBezTo>
                  <a:cubicBezTo>
                    <a:pt x="25" y="26"/>
                    <a:pt x="25" y="26"/>
                    <a:pt x="25" y="26"/>
                  </a:cubicBezTo>
                  <a:cubicBezTo>
                    <a:pt x="25" y="25"/>
                    <a:pt x="25" y="25"/>
                    <a:pt x="25" y="24"/>
                  </a:cubicBezTo>
                  <a:cubicBezTo>
                    <a:pt x="24" y="22"/>
                    <a:pt x="22" y="21"/>
                    <a:pt x="20" y="22"/>
                  </a:cubicBezTo>
                  <a:cubicBezTo>
                    <a:pt x="19" y="23"/>
                    <a:pt x="19" y="24"/>
                    <a:pt x="19" y="24"/>
                  </a:cubicBezTo>
                  <a:cubicBezTo>
                    <a:pt x="18" y="24"/>
                    <a:pt x="18" y="23"/>
                    <a:pt x="17" y="23"/>
                  </a:cubicBezTo>
                  <a:cubicBezTo>
                    <a:pt x="16" y="24"/>
                    <a:pt x="15" y="26"/>
                    <a:pt x="14" y="27"/>
                  </a:cubicBezTo>
                  <a:cubicBezTo>
                    <a:pt x="14" y="27"/>
                    <a:pt x="14" y="26"/>
                    <a:pt x="14" y="26"/>
                  </a:cubicBezTo>
                  <a:cubicBezTo>
                    <a:pt x="15" y="25"/>
                    <a:pt x="16" y="24"/>
                    <a:pt x="17" y="22"/>
                  </a:cubicBezTo>
                  <a:cubicBezTo>
                    <a:pt x="16" y="22"/>
                    <a:pt x="16" y="22"/>
                    <a:pt x="15" y="22"/>
                  </a:cubicBezTo>
                  <a:cubicBezTo>
                    <a:pt x="15" y="22"/>
                    <a:pt x="15" y="21"/>
                    <a:pt x="15" y="21"/>
                  </a:cubicBezTo>
                  <a:cubicBezTo>
                    <a:pt x="15" y="20"/>
                    <a:pt x="16" y="20"/>
                    <a:pt x="16" y="20"/>
                  </a:cubicBezTo>
                  <a:cubicBezTo>
                    <a:pt x="16" y="20"/>
                    <a:pt x="16" y="20"/>
                    <a:pt x="16" y="19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19"/>
                    <a:pt x="17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9" y="20"/>
                    <a:pt x="20" y="20"/>
                    <a:pt x="21" y="20"/>
                  </a:cubicBezTo>
                  <a:cubicBezTo>
                    <a:pt x="21" y="19"/>
                    <a:pt x="22" y="18"/>
                    <a:pt x="23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3" y="20"/>
                    <a:pt x="24" y="20"/>
                    <a:pt x="25" y="21"/>
                  </a:cubicBezTo>
                  <a:cubicBezTo>
                    <a:pt x="25" y="21"/>
                    <a:pt x="27" y="21"/>
                    <a:pt x="27" y="22"/>
                  </a:cubicBezTo>
                  <a:cubicBezTo>
                    <a:pt x="28" y="18"/>
                    <a:pt x="28" y="15"/>
                    <a:pt x="29" y="11"/>
                  </a:cubicBezTo>
                  <a:cubicBezTo>
                    <a:pt x="29" y="11"/>
                    <a:pt x="28" y="9"/>
                    <a:pt x="28" y="8"/>
                  </a:cubicBezTo>
                  <a:cubicBezTo>
                    <a:pt x="28" y="8"/>
                    <a:pt x="28" y="7"/>
                    <a:pt x="27" y="6"/>
                  </a:cubicBezTo>
                  <a:cubicBezTo>
                    <a:pt x="27" y="6"/>
                    <a:pt x="27" y="6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32" y="8"/>
                    <a:pt x="19" y="0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8" y="1"/>
                    <a:pt x="17" y="2"/>
                    <a:pt x="15" y="2"/>
                  </a:cubicBezTo>
                  <a:cubicBezTo>
                    <a:pt x="13" y="3"/>
                    <a:pt x="11" y="4"/>
                    <a:pt x="10" y="5"/>
                  </a:cubicBezTo>
                  <a:cubicBezTo>
                    <a:pt x="8" y="7"/>
                    <a:pt x="7" y="8"/>
                    <a:pt x="5" y="10"/>
                  </a:cubicBezTo>
                  <a:cubicBezTo>
                    <a:pt x="4" y="11"/>
                    <a:pt x="4" y="12"/>
                    <a:pt x="3" y="13"/>
                  </a:cubicBezTo>
                  <a:cubicBezTo>
                    <a:pt x="3" y="13"/>
                    <a:pt x="3" y="13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6"/>
                  </a:cubicBezTo>
                  <a:cubicBezTo>
                    <a:pt x="0" y="20"/>
                    <a:pt x="0" y="23"/>
                    <a:pt x="0" y="27"/>
                  </a:cubicBezTo>
                  <a:cubicBezTo>
                    <a:pt x="0" y="31"/>
                    <a:pt x="0" y="34"/>
                    <a:pt x="0" y="38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4"/>
                    <a:pt x="0" y="29"/>
                    <a:pt x="0" y="25"/>
                  </a:cubicBezTo>
                  <a:close/>
                  <a:moveTo>
                    <a:pt x="11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ubicBezTo>
                    <a:pt x="11" y="29"/>
                    <a:pt x="11" y="29"/>
                    <a:pt x="11" y="29"/>
                  </a:cubicBezTo>
                  <a:close/>
                  <a:moveTo>
                    <a:pt x="3" y="37"/>
                  </a:moveTo>
                  <a:cubicBezTo>
                    <a:pt x="2" y="33"/>
                    <a:pt x="2" y="28"/>
                    <a:pt x="3" y="24"/>
                  </a:cubicBezTo>
                  <a:cubicBezTo>
                    <a:pt x="2" y="28"/>
                    <a:pt x="3" y="33"/>
                    <a:pt x="3" y="37"/>
                  </a:cubicBezTo>
                  <a:cubicBezTo>
                    <a:pt x="4" y="42"/>
                    <a:pt x="4" y="42"/>
                    <a:pt x="4" y="42"/>
                  </a:cubicBezTo>
                  <a:lnTo>
                    <a:pt x="3" y="37"/>
                  </a:lnTo>
                  <a:close/>
                  <a:moveTo>
                    <a:pt x="6" y="32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5" y="33"/>
                    <a:pt x="5" y="33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3"/>
                    <a:pt x="6" y="33"/>
                    <a:pt x="6" y="32"/>
                  </a:cubicBezTo>
                  <a:close/>
                  <a:moveTo>
                    <a:pt x="11" y="36"/>
                  </a:moveTo>
                  <a:cubicBezTo>
                    <a:pt x="11" y="35"/>
                    <a:pt x="11" y="35"/>
                    <a:pt x="1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5"/>
                    <a:pt x="11" y="35"/>
                    <a:pt x="11" y="36"/>
                  </a:cubicBezTo>
                  <a:close/>
                  <a:moveTo>
                    <a:pt x="21" y="15"/>
                  </a:move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531DFB17-340F-48F9-B981-6CA875FEC30D}"/>
                </a:ext>
              </a:extLst>
            </p:cNvPr>
            <p:cNvSpPr/>
            <p:nvPr/>
          </p:nvSpPr>
          <p:spPr bwMode="auto">
            <a:xfrm>
              <a:off x="5940426" y="2652713"/>
              <a:ext cx="112713" cy="173038"/>
            </a:xfrm>
            <a:custGeom>
              <a:avLst/>
              <a:gdLst>
                <a:gd name="T0" fmla="*/ 15 w 30"/>
                <a:gd name="T1" fmla="*/ 42 h 46"/>
                <a:gd name="T2" fmla="*/ 16 w 30"/>
                <a:gd name="T3" fmla="*/ 41 h 46"/>
                <a:gd name="T4" fmla="*/ 17 w 30"/>
                <a:gd name="T5" fmla="*/ 36 h 46"/>
                <a:gd name="T6" fmla="*/ 14 w 30"/>
                <a:gd name="T7" fmla="*/ 36 h 46"/>
                <a:gd name="T8" fmla="*/ 10 w 30"/>
                <a:gd name="T9" fmla="*/ 40 h 46"/>
                <a:gd name="T10" fmla="*/ 7 w 30"/>
                <a:gd name="T11" fmla="*/ 43 h 46"/>
                <a:gd name="T12" fmla="*/ 6 w 30"/>
                <a:gd name="T13" fmla="*/ 41 h 46"/>
                <a:gd name="T14" fmla="*/ 5 w 30"/>
                <a:gd name="T15" fmla="*/ 36 h 46"/>
                <a:gd name="T16" fmla="*/ 4 w 30"/>
                <a:gd name="T17" fmla="*/ 37 h 46"/>
                <a:gd name="T18" fmla="*/ 3 w 30"/>
                <a:gd name="T19" fmla="*/ 31 h 46"/>
                <a:gd name="T20" fmla="*/ 4 w 30"/>
                <a:gd name="T21" fmla="*/ 36 h 46"/>
                <a:gd name="T22" fmla="*/ 4 w 30"/>
                <a:gd name="T23" fmla="*/ 36 h 46"/>
                <a:gd name="T24" fmla="*/ 5 w 30"/>
                <a:gd name="T25" fmla="*/ 36 h 46"/>
                <a:gd name="T26" fmla="*/ 5 w 30"/>
                <a:gd name="T27" fmla="*/ 37 h 46"/>
                <a:gd name="T28" fmla="*/ 7 w 30"/>
                <a:gd name="T29" fmla="*/ 43 h 46"/>
                <a:gd name="T30" fmla="*/ 12 w 30"/>
                <a:gd name="T31" fmla="*/ 38 h 46"/>
                <a:gd name="T32" fmla="*/ 14 w 30"/>
                <a:gd name="T33" fmla="*/ 36 h 46"/>
                <a:gd name="T34" fmla="*/ 15 w 30"/>
                <a:gd name="T35" fmla="*/ 38 h 46"/>
                <a:gd name="T36" fmla="*/ 15 w 30"/>
                <a:gd name="T37" fmla="*/ 38 h 46"/>
                <a:gd name="T38" fmla="*/ 25 w 30"/>
                <a:gd name="T39" fmla="*/ 26 h 46"/>
                <a:gd name="T40" fmla="*/ 24 w 30"/>
                <a:gd name="T41" fmla="*/ 20 h 46"/>
                <a:gd name="T42" fmla="*/ 19 w 30"/>
                <a:gd name="T43" fmla="*/ 20 h 46"/>
                <a:gd name="T44" fmla="*/ 12 w 30"/>
                <a:gd name="T45" fmla="*/ 27 h 46"/>
                <a:gd name="T46" fmla="*/ 12 w 30"/>
                <a:gd name="T47" fmla="*/ 27 h 46"/>
                <a:gd name="T48" fmla="*/ 12 w 30"/>
                <a:gd name="T49" fmla="*/ 27 h 46"/>
                <a:gd name="T50" fmla="*/ 13 w 30"/>
                <a:gd name="T51" fmla="*/ 26 h 46"/>
                <a:gd name="T52" fmla="*/ 17 w 30"/>
                <a:gd name="T53" fmla="*/ 18 h 46"/>
                <a:gd name="T54" fmla="*/ 15 w 30"/>
                <a:gd name="T55" fmla="*/ 20 h 46"/>
                <a:gd name="T56" fmla="*/ 14 w 30"/>
                <a:gd name="T57" fmla="*/ 19 h 46"/>
                <a:gd name="T58" fmla="*/ 15 w 30"/>
                <a:gd name="T59" fmla="*/ 16 h 46"/>
                <a:gd name="T60" fmla="*/ 16 w 30"/>
                <a:gd name="T61" fmla="*/ 15 h 46"/>
                <a:gd name="T62" fmla="*/ 18 w 30"/>
                <a:gd name="T63" fmla="*/ 16 h 46"/>
                <a:gd name="T64" fmla="*/ 20 w 30"/>
                <a:gd name="T65" fmla="*/ 17 h 46"/>
                <a:gd name="T66" fmla="*/ 25 w 30"/>
                <a:gd name="T67" fmla="*/ 13 h 46"/>
                <a:gd name="T68" fmla="*/ 29 w 30"/>
                <a:gd name="T69" fmla="*/ 18 h 46"/>
                <a:gd name="T70" fmla="*/ 28 w 30"/>
                <a:gd name="T71" fmla="*/ 2 h 46"/>
                <a:gd name="T72" fmla="*/ 18 w 30"/>
                <a:gd name="T73" fmla="*/ 0 h 46"/>
                <a:gd name="T74" fmla="*/ 0 w 30"/>
                <a:gd name="T75" fmla="*/ 28 h 46"/>
                <a:gd name="T76" fmla="*/ 2 w 30"/>
                <a:gd name="T77" fmla="*/ 40 h 46"/>
                <a:gd name="T78" fmla="*/ 2 w 30"/>
                <a:gd name="T79" fmla="*/ 40 h 46"/>
                <a:gd name="T80" fmla="*/ 3 w 30"/>
                <a:gd name="T81" fmla="*/ 39 h 46"/>
                <a:gd name="T82" fmla="*/ 6 w 30"/>
                <a:gd name="T83" fmla="*/ 44 h 46"/>
                <a:gd name="T84" fmla="*/ 11 w 30"/>
                <a:gd name="T85" fmla="*/ 41 h 46"/>
                <a:gd name="T86" fmla="*/ 6 w 30"/>
                <a:gd name="T87" fmla="*/ 45 h 46"/>
                <a:gd name="T88" fmla="*/ 4 w 30"/>
                <a:gd name="T89" fmla="*/ 40 h 46"/>
                <a:gd name="T90" fmla="*/ 4 w 30"/>
                <a:gd name="T91" fmla="*/ 38 h 46"/>
                <a:gd name="T92" fmla="*/ 2 w 30"/>
                <a:gd name="T93" fmla="*/ 40 h 46"/>
                <a:gd name="T94" fmla="*/ 2 w 30"/>
                <a:gd name="T95" fmla="*/ 38 h 46"/>
                <a:gd name="T96" fmla="*/ 3 w 30"/>
                <a:gd name="T97" fmla="*/ 17 h 46"/>
                <a:gd name="T98" fmla="*/ 4 w 30"/>
                <a:gd name="T99" fmla="*/ 38 h 46"/>
                <a:gd name="T100" fmla="*/ 4 w 30"/>
                <a:gd name="T101" fmla="*/ 38 h 46"/>
                <a:gd name="T102" fmla="*/ 6 w 30"/>
                <a:gd name="T103" fmla="*/ 44 h 46"/>
                <a:gd name="T104" fmla="*/ 7 w 30"/>
                <a:gd name="T105" fmla="*/ 44 h 46"/>
                <a:gd name="T106" fmla="*/ 11 w 30"/>
                <a:gd name="T107" fmla="*/ 41 h 46"/>
                <a:gd name="T108" fmla="*/ 14 w 30"/>
                <a:gd name="T109" fmla="*/ 38 h 46"/>
                <a:gd name="T110" fmla="*/ 15 w 30"/>
                <a:gd name="T111" fmla="*/ 4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0" h="46">
                  <a:moveTo>
                    <a:pt x="15" y="42"/>
                  </a:move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5" y="42"/>
                    <a:pt x="15" y="42"/>
                    <a:pt x="15" y="42"/>
                  </a:cubicBezTo>
                  <a:cubicBezTo>
                    <a:pt x="16" y="41"/>
                    <a:pt x="16" y="41"/>
                    <a:pt x="16" y="41"/>
                  </a:cubicBezTo>
                  <a:cubicBezTo>
                    <a:pt x="18" y="39"/>
                    <a:pt x="20" y="36"/>
                    <a:pt x="22" y="34"/>
                  </a:cubicBezTo>
                  <a:cubicBezTo>
                    <a:pt x="24" y="32"/>
                    <a:pt x="25" y="29"/>
                    <a:pt x="25" y="27"/>
                  </a:cubicBezTo>
                  <a:cubicBezTo>
                    <a:pt x="22" y="30"/>
                    <a:pt x="20" y="33"/>
                    <a:pt x="17" y="36"/>
                  </a:cubicBezTo>
                  <a:cubicBezTo>
                    <a:pt x="16" y="37"/>
                    <a:pt x="16" y="38"/>
                    <a:pt x="15" y="38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6"/>
                    <a:pt x="15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2" y="38"/>
                    <a:pt x="11" y="39"/>
                    <a:pt x="10" y="40"/>
                  </a:cubicBezTo>
                  <a:cubicBezTo>
                    <a:pt x="9" y="41"/>
                    <a:pt x="8" y="42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1"/>
                    <a:pt x="6" y="41"/>
                    <a:pt x="6" y="41"/>
                  </a:cubicBezTo>
                  <a:cubicBezTo>
                    <a:pt x="6" y="40"/>
                    <a:pt x="6" y="40"/>
                    <a:pt x="5" y="39"/>
                  </a:cubicBezTo>
                  <a:cubicBezTo>
                    <a:pt x="5" y="38"/>
                    <a:pt x="5" y="37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3" y="36"/>
                    <a:pt x="3" y="36"/>
                  </a:cubicBezTo>
                  <a:cubicBezTo>
                    <a:pt x="3" y="34"/>
                    <a:pt x="3" y="32"/>
                    <a:pt x="3" y="31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3"/>
                    <a:pt x="7" y="43"/>
                    <a:pt x="7" y="43"/>
                  </a:cubicBezTo>
                  <a:cubicBezTo>
                    <a:pt x="7" y="43"/>
                    <a:pt x="7" y="42"/>
                    <a:pt x="8" y="42"/>
                  </a:cubicBezTo>
                  <a:cubicBezTo>
                    <a:pt x="8" y="42"/>
                    <a:pt x="8" y="42"/>
                    <a:pt x="9" y="41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4" y="36"/>
                    <a:pt x="14" y="36"/>
                    <a:pt x="14" y="36"/>
                  </a:cubicBezTo>
                  <a:cubicBezTo>
                    <a:pt x="15" y="36"/>
                    <a:pt x="15" y="36"/>
                    <a:pt x="15" y="36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5" y="38"/>
                    <a:pt x="15" y="38"/>
                    <a:pt x="15" y="38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9" y="33"/>
                    <a:pt x="22" y="30"/>
                    <a:pt x="25" y="26"/>
                  </a:cubicBezTo>
                  <a:cubicBezTo>
                    <a:pt x="26" y="25"/>
                    <a:pt x="26" y="25"/>
                    <a:pt x="26" y="25"/>
                  </a:cubicBezTo>
                  <a:cubicBezTo>
                    <a:pt x="26" y="24"/>
                    <a:pt x="26" y="23"/>
                    <a:pt x="26" y="22"/>
                  </a:cubicBezTo>
                  <a:cubicBezTo>
                    <a:pt x="26" y="21"/>
                    <a:pt x="25" y="20"/>
                    <a:pt x="24" y="20"/>
                  </a:cubicBezTo>
                  <a:cubicBezTo>
                    <a:pt x="23" y="19"/>
                    <a:pt x="22" y="19"/>
                    <a:pt x="21" y="20"/>
                  </a:cubicBezTo>
                  <a:cubicBezTo>
                    <a:pt x="21" y="20"/>
                    <a:pt x="20" y="22"/>
                    <a:pt x="20" y="22"/>
                  </a:cubicBezTo>
                  <a:cubicBezTo>
                    <a:pt x="20" y="21"/>
                    <a:pt x="19" y="20"/>
                    <a:pt x="19" y="20"/>
                  </a:cubicBezTo>
                  <a:cubicBezTo>
                    <a:pt x="17" y="22"/>
                    <a:pt x="16" y="24"/>
                    <a:pt x="14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5"/>
                    <a:pt x="12" y="23"/>
                    <a:pt x="12" y="21"/>
                  </a:cubicBezTo>
                  <a:cubicBezTo>
                    <a:pt x="12" y="23"/>
                    <a:pt x="12" y="24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6" y="23"/>
                    <a:pt x="17" y="21"/>
                    <a:pt x="19" y="19"/>
                  </a:cubicBezTo>
                  <a:cubicBezTo>
                    <a:pt x="18" y="19"/>
                    <a:pt x="18" y="18"/>
                    <a:pt x="17" y="18"/>
                  </a:cubicBezTo>
                  <a:cubicBezTo>
                    <a:pt x="17" y="18"/>
                    <a:pt x="17" y="18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7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5"/>
                    <a:pt x="15" y="15"/>
                  </a:cubicBezTo>
                  <a:cubicBezTo>
                    <a:pt x="15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7" y="16"/>
                  </a:cubicBezTo>
                  <a:cubicBezTo>
                    <a:pt x="17" y="16"/>
                    <a:pt x="17" y="16"/>
                    <a:pt x="18" y="1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7"/>
                    <a:pt x="19" y="17"/>
                    <a:pt x="19" y="17"/>
                  </a:cubicBezTo>
                  <a:cubicBezTo>
                    <a:pt x="19" y="17"/>
                    <a:pt x="19" y="17"/>
                    <a:pt x="20" y="17"/>
                  </a:cubicBezTo>
                  <a:cubicBezTo>
                    <a:pt x="20" y="18"/>
                    <a:pt x="21" y="17"/>
                    <a:pt x="22" y="17"/>
                  </a:cubicBezTo>
                  <a:cubicBezTo>
                    <a:pt x="23" y="16"/>
                    <a:pt x="24" y="15"/>
                    <a:pt x="24" y="14"/>
                  </a:cubicBezTo>
                  <a:cubicBezTo>
                    <a:pt x="25" y="13"/>
                    <a:pt x="25" y="13"/>
                    <a:pt x="25" y="13"/>
                  </a:cubicBezTo>
                  <a:cubicBezTo>
                    <a:pt x="25" y="15"/>
                    <a:pt x="25" y="16"/>
                    <a:pt x="25" y="17"/>
                  </a:cubicBezTo>
                  <a:cubicBezTo>
                    <a:pt x="25" y="17"/>
                    <a:pt x="26" y="18"/>
                    <a:pt x="26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6"/>
                    <a:pt x="30" y="14"/>
                    <a:pt x="30" y="11"/>
                  </a:cubicBezTo>
                  <a:cubicBezTo>
                    <a:pt x="30" y="9"/>
                    <a:pt x="30" y="6"/>
                    <a:pt x="29" y="4"/>
                  </a:cubicBezTo>
                  <a:cubicBezTo>
                    <a:pt x="29" y="4"/>
                    <a:pt x="29" y="3"/>
                    <a:pt x="28" y="2"/>
                  </a:cubicBezTo>
                  <a:cubicBezTo>
                    <a:pt x="28" y="2"/>
                    <a:pt x="27" y="1"/>
                    <a:pt x="27" y="1"/>
                  </a:cubicBezTo>
                  <a:cubicBezTo>
                    <a:pt x="26" y="0"/>
                    <a:pt x="24" y="0"/>
                    <a:pt x="23" y="0"/>
                  </a:cubicBezTo>
                  <a:cubicBezTo>
                    <a:pt x="21" y="0"/>
                    <a:pt x="20" y="0"/>
                    <a:pt x="18" y="0"/>
                  </a:cubicBezTo>
                  <a:cubicBezTo>
                    <a:pt x="15" y="1"/>
                    <a:pt x="11" y="3"/>
                    <a:pt x="8" y="7"/>
                  </a:cubicBezTo>
                  <a:cubicBezTo>
                    <a:pt x="4" y="10"/>
                    <a:pt x="2" y="15"/>
                    <a:pt x="1" y="18"/>
                  </a:cubicBezTo>
                  <a:cubicBezTo>
                    <a:pt x="0" y="22"/>
                    <a:pt x="0" y="25"/>
                    <a:pt x="0" y="28"/>
                  </a:cubicBezTo>
                  <a:cubicBezTo>
                    <a:pt x="0" y="31"/>
                    <a:pt x="0" y="33"/>
                    <a:pt x="0" y="36"/>
                  </a:cubicBezTo>
                  <a:cubicBezTo>
                    <a:pt x="1" y="37"/>
                    <a:pt x="1" y="38"/>
                    <a:pt x="1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5" y="42"/>
                    <a:pt x="5" y="43"/>
                  </a:cubicBezTo>
                  <a:cubicBezTo>
                    <a:pt x="5" y="43"/>
                    <a:pt x="5" y="44"/>
                    <a:pt x="6" y="44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6"/>
                    <a:pt x="7" y="45"/>
                  </a:cubicBezTo>
                  <a:cubicBezTo>
                    <a:pt x="8" y="44"/>
                    <a:pt x="9" y="42"/>
                    <a:pt x="11" y="41"/>
                  </a:cubicBezTo>
                  <a:cubicBezTo>
                    <a:pt x="10" y="42"/>
                    <a:pt x="9" y="43"/>
                    <a:pt x="8" y="44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6" y="44"/>
                    <a:pt x="6" y="44"/>
                    <a:pt x="6" y="44"/>
                  </a:cubicBezTo>
                  <a:cubicBezTo>
                    <a:pt x="5" y="43"/>
                    <a:pt x="5" y="41"/>
                    <a:pt x="4" y="40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40"/>
                    <a:pt x="2" y="40"/>
                    <a:pt x="2" y="40"/>
                  </a:cubicBezTo>
                  <a:cubicBezTo>
                    <a:pt x="2" y="39"/>
                    <a:pt x="2" y="39"/>
                    <a:pt x="2" y="39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5"/>
                    <a:pt x="0" y="33"/>
                    <a:pt x="0" y="29"/>
                  </a:cubicBezTo>
                  <a:cubicBezTo>
                    <a:pt x="0" y="26"/>
                    <a:pt x="0" y="22"/>
                    <a:pt x="2" y="17"/>
                  </a:cubicBezTo>
                  <a:cubicBezTo>
                    <a:pt x="2" y="17"/>
                    <a:pt x="2" y="18"/>
                    <a:pt x="3" y="17"/>
                  </a:cubicBezTo>
                  <a:cubicBezTo>
                    <a:pt x="2" y="22"/>
                    <a:pt x="1" y="25"/>
                    <a:pt x="1" y="28"/>
                  </a:cubicBezTo>
                  <a:cubicBezTo>
                    <a:pt x="1" y="32"/>
                    <a:pt x="2" y="35"/>
                    <a:pt x="2" y="37"/>
                  </a:cubicBezTo>
                  <a:cubicBezTo>
                    <a:pt x="2" y="38"/>
                    <a:pt x="2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5" y="41"/>
                    <a:pt x="5" y="42"/>
                    <a:pt x="6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7" y="45"/>
                    <a:pt x="7" y="44"/>
                    <a:pt x="7" y="44"/>
                  </a:cubicBezTo>
                  <a:cubicBezTo>
                    <a:pt x="7" y="44"/>
                    <a:pt x="7" y="44"/>
                    <a:pt x="7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2"/>
                    <a:pt x="11" y="41"/>
                    <a:pt x="12" y="40"/>
                  </a:cubicBezTo>
                  <a:cubicBezTo>
                    <a:pt x="11" y="41"/>
                    <a:pt x="11" y="41"/>
                    <a:pt x="11" y="41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39"/>
                    <a:pt x="14" y="39"/>
                  </a:cubicBezTo>
                  <a:cubicBezTo>
                    <a:pt x="15" y="40"/>
                    <a:pt x="15" y="40"/>
                    <a:pt x="15" y="40"/>
                  </a:cubicBezTo>
                  <a:cubicBezTo>
                    <a:pt x="15" y="42"/>
                    <a:pt x="15" y="42"/>
                    <a:pt x="15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F649C35C-D93C-45FB-AFB3-036272BA5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34026" y="2908301"/>
              <a:ext cx="160338" cy="146050"/>
            </a:xfrm>
            <a:custGeom>
              <a:avLst/>
              <a:gdLst>
                <a:gd name="T0" fmla="*/ 42 w 43"/>
                <a:gd name="T1" fmla="*/ 30 h 39"/>
                <a:gd name="T2" fmla="*/ 38 w 43"/>
                <a:gd name="T3" fmla="*/ 23 h 39"/>
                <a:gd name="T4" fmla="*/ 43 w 43"/>
                <a:gd name="T5" fmla="*/ 33 h 39"/>
                <a:gd name="T6" fmla="*/ 42 w 43"/>
                <a:gd name="T7" fmla="*/ 36 h 39"/>
                <a:gd name="T8" fmla="*/ 40 w 43"/>
                <a:gd name="T9" fmla="*/ 37 h 39"/>
                <a:gd name="T10" fmla="*/ 23 w 43"/>
                <a:gd name="T11" fmla="*/ 35 h 39"/>
                <a:gd name="T12" fmla="*/ 39 w 43"/>
                <a:gd name="T13" fmla="*/ 36 h 39"/>
                <a:gd name="T14" fmla="*/ 40 w 43"/>
                <a:gd name="T15" fmla="*/ 36 h 39"/>
                <a:gd name="T16" fmla="*/ 41 w 43"/>
                <a:gd name="T17" fmla="*/ 35 h 39"/>
                <a:gd name="T18" fmla="*/ 42 w 43"/>
                <a:gd name="T19" fmla="*/ 34 h 39"/>
                <a:gd name="T20" fmla="*/ 41 w 43"/>
                <a:gd name="T21" fmla="*/ 32 h 39"/>
                <a:gd name="T22" fmla="*/ 39 w 43"/>
                <a:gd name="T23" fmla="*/ 27 h 39"/>
                <a:gd name="T24" fmla="*/ 34 w 43"/>
                <a:gd name="T25" fmla="*/ 14 h 39"/>
                <a:gd name="T26" fmla="*/ 27 w 43"/>
                <a:gd name="T27" fmla="*/ 7 h 39"/>
                <a:gd name="T28" fmla="*/ 36 w 43"/>
                <a:gd name="T29" fmla="*/ 23 h 39"/>
                <a:gd name="T30" fmla="*/ 38 w 43"/>
                <a:gd name="T31" fmla="*/ 29 h 39"/>
                <a:gd name="T32" fmla="*/ 39 w 43"/>
                <a:gd name="T33" fmla="*/ 32 h 39"/>
                <a:gd name="T34" fmla="*/ 39 w 43"/>
                <a:gd name="T35" fmla="*/ 33 h 39"/>
                <a:gd name="T36" fmla="*/ 38 w 43"/>
                <a:gd name="T37" fmla="*/ 35 h 39"/>
                <a:gd name="T38" fmla="*/ 39 w 43"/>
                <a:gd name="T39" fmla="*/ 33 h 39"/>
                <a:gd name="T40" fmla="*/ 39 w 43"/>
                <a:gd name="T41" fmla="*/ 32 h 39"/>
                <a:gd name="T42" fmla="*/ 38 w 43"/>
                <a:gd name="T43" fmla="*/ 28 h 39"/>
                <a:gd name="T44" fmla="*/ 31 w 43"/>
                <a:gd name="T45" fmla="*/ 14 h 39"/>
                <a:gd name="T46" fmla="*/ 17 w 43"/>
                <a:gd name="T47" fmla="*/ 2 h 39"/>
                <a:gd name="T48" fmla="*/ 18 w 43"/>
                <a:gd name="T49" fmla="*/ 8 h 39"/>
                <a:gd name="T50" fmla="*/ 23 w 43"/>
                <a:gd name="T51" fmla="*/ 19 h 39"/>
                <a:gd name="T52" fmla="*/ 22 w 43"/>
                <a:gd name="T53" fmla="*/ 21 h 39"/>
                <a:gd name="T54" fmla="*/ 22 w 43"/>
                <a:gd name="T55" fmla="*/ 21 h 39"/>
                <a:gd name="T56" fmla="*/ 22 w 43"/>
                <a:gd name="T57" fmla="*/ 20 h 39"/>
                <a:gd name="T58" fmla="*/ 17 w 43"/>
                <a:gd name="T59" fmla="*/ 10 h 39"/>
                <a:gd name="T60" fmla="*/ 17 w 43"/>
                <a:gd name="T61" fmla="*/ 14 h 39"/>
                <a:gd name="T62" fmla="*/ 16 w 43"/>
                <a:gd name="T63" fmla="*/ 16 h 39"/>
                <a:gd name="T64" fmla="*/ 14 w 43"/>
                <a:gd name="T65" fmla="*/ 14 h 39"/>
                <a:gd name="T66" fmla="*/ 13 w 43"/>
                <a:gd name="T67" fmla="*/ 13 h 39"/>
                <a:gd name="T68" fmla="*/ 13 w 43"/>
                <a:gd name="T69" fmla="*/ 13 h 39"/>
                <a:gd name="T70" fmla="*/ 13 w 43"/>
                <a:gd name="T71" fmla="*/ 13 h 39"/>
                <a:gd name="T72" fmla="*/ 13 w 43"/>
                <a:gd name="T73" fmla="*/ 13 h 39"/>
                <a:gd name="T74" fmla="*/ 15 w 43"/>
                <a:gd name="T75" fmla="*/ 9 h 39"/>
                <a:gd name="T76" fmla="*/ 9 w 43"/>
                <a:gd name="T77" fmla="*/ 6 h 39"/>
                <a:gd name="T78" fmla="*/ 12 w 43"/>
                <a:gd name="T79" fmla="*/ 0 h 39"/>
                <a:gd name="T80" fmla="*/ 1 w 43"/>
                <a:gd name="T81" fmla="*/ 9 h 39"/>
                <a:gd name="T82" fmla="*/ 7 w 43"/>
                <a:gd name="T83" fmla="*/ 27 h 39"/>
                <a:gd name="T84" fmla="*/ 35 w 43"/>
                <a:gd name="T85" fmla="*/ 39 h 39"/>
                <a:gd name="T86" fmla="*/ 40 w 43"/>
                <a:gd name="T87" fmla="*/ 37 h 39"/>
                <a:gd name="T88" fmla="*/ 43 w 43"/>
                <a:gd name="T89" fmla="*/ 36 h 39"/>
                <a:gd name="T90" fmla="*/ 43 w 43"/>
                <a:gd name="T91" fmla="*/ 34 h 39"/>
                <a:gd name="T92" fmla="*/ 12 w 43"/>
                <a:gd name="T93" fmla="*/ 1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3" h="39">
                  <a:moveTo>
                    <a:pt x="43" y="33"/>
                  </a:moveTo>
                  <a:cubicBezTo>
                    <a:pt x="42" y="31"/>
                    <a:pt x="42" y="31"/>
                    <a:pt x="42" y="31"/>
                  </a:cubicBezTo>
                  <a:cubicBezTo>
                    <a:pt x="42" y="31"/>
                    <a:pt x="42" y="31"/>
                    <a:pt x="42" y="30"/>
                  </a:cubicBezTo>
                  <a:cubicBezTo>
                    <a:pt x="41" y="29"/>
                    <a:pt x="41" y="29"/>
                    <a:pt x="41" y="29"/>
                  </a:cubicBezTo>
                  <a:cubicBezTo>
                    <a:pt x="40" y="27"/>
                    <a:pt x="40" y="27"/>
                    <a:pt x="40" y="2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9" y="24"/>
                    <a:pt x="40" y="26"/>
                    <a:pt x="41" y="28"/>
                  </a:cubicBezTo>
                  <a:cubicBezTo>
                    <a:pt x="42" y="31"/>
                    <a:pt x="42" y="31"/>
                    <a:pt x="42" y="31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4"/>
                    <a:pt x="43" y="34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39" y="39"/>
                    <a:pt x="35" y="38"/>
                    <a:pt x="32" y="38"/>
                  </a:cubicBezTo>
                  <a:cubicBezTo>
                    <a:pt x="30" y="38"/>
                    <a:pt x="26" y="37"/>
                    <a:pt x="23" y="36"/>
                  </a:cubicBezTo>
                  <a:cubicBezTo>
                    <a:pt x="23" y="36"/>
                    <a:pt x="23" y="36"/>
                    <a:pt x="23" y="35"/>
                  </a:cubicBezTo>
                  <a:cubicBezTo>
                    <a:pt x="26" y="36"/>
                    <a:pt x="29" y="37"/>
                    <a:pt x="32" y="37"/>
                  </a:cubicBezTo>
                  <a:cubicBezTo>
                    <a:pt x="33" y="37"/>
                    <a:pt x="35" y="37"/>
                    <a:pt x="36" y="37"/>
                  </a:cubicBezTo>
                  <a:cubicBezTo>
                    <a:pt x="37" y="37"/>
                    <a:pt x="39" y="37"/>
                    <a:pt x="39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1" y="35"/>
                    <a:pt x="41" y="35"/>
                    <a:pt x="41" y="35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4"/>
                    <a:pt x="42" y="34"/>
                    <a:pt x="42" y="34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2" y="33"/>
                    <a:pt x="42" y="33"/>
                    <a:pt x="42" y="33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31"/>
                    <a:pt x="41" y="31"/>
                    <a:pt x="41" y="31"/>
                  </a:cubicBezTo>
                  <a:cubicBezTo>
                    <a:pt x="41" y="31"/>
                    <a:pt x="41" y="30"/>
                    <a:pt x="41" y="30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5"/>
                    <a:pt x="37" y="23"/>
                    <a:pt x="36" y="21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19"/>
                    <a:pt x="36" y="17"/>
                    <a:pt x="34" y="14"/>
                  </a:cubicBezTo>
                  <a:cubicBezTo>
                    <a:pt x="33" y="11"/>
                    <a:pt x="31" y="8"/>
                    <a:pt x="29" y="6"/>
                  </a:cubicBezTo>
                  <a:cubicBezTo>
                    <a:pt x="27" y="3"/>
                    <a:pt x="24" y="2"/>
                    <a:pt x="22" y="2"/>
                  </a:cubicBezTo>
                  <a:cubicBezTo>
                    <a:pt x="24" y="3"/>
                    <a:pt x="26" y="5"/>
                    <a:pt x="27" y="7"/>
                  </a:cubicBezTo>
                  <a:cubicBezTo>
                    <a:pt x="28" y="9"/>
                    <a:pt x="30" y="11"/>
                    <a:pt x="31" y="12"/>
                  </a:cubicBezTo>
                  <a:cubicBezTo>
                    <a:pt x="32" y="14"/>
                    <a:pt x="33" y="16"/>
                    <a:pt x="33" y="18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8"/>
                    <a:pt x="38" y="29"/>
                    <a:pt x="38" y="29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4"/>
                    <a:pt x="39" y="34"/>
                    <a:pt x="39" y="34"/>
                  </a:cubicBezTo>
                  <a:cubicBezTo>
                    <a:pt x="39" y="35"/>
                    <a:pt x="39" y="35"/>
                    <a:pt x="38" y="35"/>
                  </a:cubicBezTo>
                  <a:cubicBezTo>
                    <a:pt x="37" y="36"/>
                    <a:pt x="35" y="36"/>
                    <a:pt x="34" y="36"/>
                  </a:cubicBezTo>
                  <a:cubicBezTo>
                    <a:pt x="35" y="36"/>
                    <a:pt x="36" y="36"/>
                    <a:pt x="37" y="35"/>
                  </a:cubicBezTo>
                  <a:cubicBezTo>
                    <a:pt x="38" y="35"/>
                    <a:pt x="38" y="34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3"/>
                    <a:pt x="39" y="33"/>
                    <a:pt x="39" y="33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9" y="31"/>
                    <a:pt x="38" y="31"/>
                    <a:pt x="38" y="30"/>
                  </a:cubicBezTo>
                  <a:cubicBezTo>
                    <a:pt x="38" y="30"/>
                    <a:pt x="38" y="29"/>
                    <a:pt x="38" y="28"/>
                  </a:cubicBezTo>
                  <a:cubicBezTo>
                    <a:pt x="37" y="26"/>
                    <a:pt x="37" y="26"/>
                    <a:pt x="37" y="26"/>
                  </a:cubicBezTo>
                  <a:cubicBezTo>
                    <a:pt x="36" y="24"/>
                    <a:pt x="35" y="22"/>
                    <a:pt x="34" y="20"/>
                  </a:cubicBezTo>
                  <a:cubicBezTo>
                    <a:pt x="33" y="18"/>
                    <a:pt x="32" y="16"/>
                    <a:pt x="31" y="14"/>
                  </a:cubicBezTo>
                  <a:cubicBezTo>
                    <a:pt x="28" y="10"/>
                    <a:pt x="26" y="6"/>
                    <a:pt x="21" y="3"/>
                  </a:cubicBezTo>
                  <a:cubicBezTo>
                    <a:pt x="21" y="2"/>
                    <a:pt x="20" y="2"/>
                    <a:pt x="20" y="2"/>
                  </a:cubicBezTo>
                  <a:cubicBezTo>
                    <a:pt x="19" y="2"/>
                    <a:pt x="18" y="2"/>
                    <a:pt x="17" y="2"/>
                  </a:cubicBezTo>
                  <a:cubicBezTo>
                    <a:pt x="16" y="2"/>
                    <a:pt x="15" y="3"/>
                    <a:pt x="15" y="4"/>
                  </a:cubicBezTo>
                  <a:cubicBezTo>
                    <a:pt x="15" y="5"/>
                    <a:pt x="15" y="6"/>
                    <a:pt x="16" y="7"/>
                  </a:cubicBezTo>
                  <a:cubicBezTo>
                    <a:pt x="17" y="7"/>
                    <a:pt x="18" y="8"/>
                    <a:pt x="18" y="8"/>
                  </a:cubicBezTo>
                  <a:cubicBezTo>
                    <a:pt x="18" y="9"/>
                    <a:pt x="17" y="9"/>
                    <a:pt x="17" y="9"/>
                  </a:cubicBezTo>
                  <a:cubicBezTo>
                    <a:pt x="19" y="11"/>
                    <a:pt x="21" y="14"/>
                    <a:pt x="21" y="16"/>
                  </a:cubicBezTo>
                  <a:cubicBezTo>
                    <a:pt x="22" y="17"/>
                    <a:pt x="23" y="18"/>
                    <a:pt x="23" y="19"/>
                  </a:cubicBezTo>
                  <a:cubicBezTo>
                    <a:pt x="23" y="20"/>
                    <a:pt x="23" y="20"/>
                    <a:pt x="23" y="21"/>
                  </a:cubicBezTo>
                  <a:cubicBezTo>
                    <a:pt x="23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0"/>
                    <a:pt x="22" y="20"/>
                  </a:cubicBezTo>
                  <a:cubicBezTo>
                    <a:pt x="22" y="20"/>
                    <a:pt x="22" y="20"/>
                    <a:pt x="22" y="19"/>
                  </a:cubicBezTo>
                  <a:cubicBezTo>
                    <a:pt x="22" y="18"/>
                    <a:pt x="22" y="17"/>
                    <a:pt x="21" y="16"/>
                  </a:cubicBezTo>
                  <a:cubicBezTo>
                    <a:pt x="20" y="14"/>
                    <a:pt x="19" y="11"/>
                    <a:pt x="17" y="10"/>
                  </a:cubicBezTo>
                  <a:cubicBezTo>
                    <a:pt x="16" y="10"/>
                    <a:pt x="16" y="11"/>
                    <a:pt x="16" y="12"/>
                  </a:cubicBezTo>
                  <a:cubicBezTo>
                    <a:pt x="16" y="12"/>
                    <a:pt x="16" y="12"/>
                    <a:pt x="16" y="13"/>
                  </a:cubicBezTo>
                  <a:cubicBezTo>
                    <a:pt x="17" y="13"/>
                    <a:pt x="17" y="13"/>
                    <a:pt x="17" y="14"/>
                  </a:cubicBezTo>
                  <a:cubicBezTo>
                    <a:pt x="17" y="15"/>
                    <a:pt x="17" y="15"/>
                    <a:pt x="17" y="16"/>
                  </a:cubicBezTo>
                  <a:cubicBezTo>
                    <a:pt x="17" y="16"/>
                    <a:pt x="17" y="16"/>
                    <a:pt x="16" y="16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6" y="16"/>
                    <a:pt x="16" y="15"/>
                  </a:cubicBezTo>
                  <a:cubicBezTo>
                    <a:pt x="16" y="15"/>
                    <a:pt x="15" y="15"/>
                    <a:pt x="15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3" y="14"/>
                    <a:pt x="13" y="14"/>
                  </a:cubicBezTo>
                  <a:cubicBezTo>
                    <a:pt x="13" y="14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2"/>
                    <a:pt x="14" y="12"/>
                    <a:pt x="15" y="11"/>
                  </a:cubicBezTo>
                  <a:cubicBezTo>
                    <a:pt x="15" y="11"/>
                    <a:pt x="15" y="10"/>
                    <a:pt x="15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8"/>
                    <a:pt x="14" y="8"/>
                    <a:pt x="13" y="7"/>
                  </a:cubicBezTo>
                  <a:cubicBezTo>
                    <a:pt x="12" y="7"/>
                    <a:pt x="11" y="6"/>
                    <a:pt x="9" y="7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1" y="5"/>
                    <a:pt x="12" y="4"/>
                  </a:cubicBezTo>
                  <a:cubicBezTo>
                    <a:pt x="12" y="4"/>
                    <a:pt x="13" y="4"/>
                    <a:pt x="13" y="3"/>
                  </a:cubicBezTo>
                  <a:cubicBezTo>
                    <a:pt x="13" y="2"/>
                    <a:pt x="12" y="1"/>
                    <a:pt x="12" y="0"/>
                  </a:cubicBezTo>
                  <a:cubicBezTo>
                    <a:pt x="11" y="0"/>
                    <a:pt x="10" y="1"/>
                    <a:pt x="9" y="1"/>
                  </a:cubicBezTo>
                  <a:cubicBezTo>
                    <a:pt x="8" y="1"/>
                    <a:pt x="7" y="2"/>
                    <a:pt x="5" y="3"/>
                  </a:cubicBezTo>
                  <a:cubicBezTo>
                    <a:pt x="3" y="4"/>
                    <a:pt x="2" y="6"/>
                    <a:pt x="1" y="9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1" y="15"/>
                  </a:cubicBezTo>
                  <a:cubicBezTo>
                    <a:pt x="2" y="20"/>
                    <a:pt x="4" y="24"/>
                    <a:pt x="7" y="27"/>
                  </a:cubicBezTo>
                  <a:cubicBezTo>
                    <a:pt x="10" y="30"/>
                    <a:pt x="13" y="32"/>
                    <a:pt x="16" y="33"/>
                  </a:cubicBezTo>
                  <a:cubicBezTo>
                    <a:pt x="21" y="37"/>
                    <a:pt x="27" y="38"/>
                    <a:pt x="32" y="39"/>
                  </a:cubicBezTo>
                  <a:cubicBezTo>
                    <a:pt x="33" y="39"/>
                    <a:pt x="34" y="39"/>
                    <a:pt x="35" y="39"/>
                  </a:cubicBezTo>
                  <a:cubicBezTo>
                    <a:pt x="36" y="39"/>
                    <a:pt x="37" y="39"/>
                    <a:pt x="38" y="39"/>
                  </a:cubicBezTo>
                  <a:cubicBezTo>
                    <a:pt x="39" y="39"/>
                    <a:pt x="40" y="38"/>
                    <a:pt x="40" y="37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1" y="37"/>
                    <a:pt x="41" y="37"/>
                    <a:pt x="41" y="37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lnTo>
                    <a:pt x="43" y="33"/>
                  </a:lnTo>
                  <a:close/>
                  <a:moveTo>
                    <a:pt x="12" y="11"/>
                  </a:moveTo>
                  <a:cubicBezTo>
                    <a:pt x="12" y="11"/>
                    <a:pt x="12" y="11"/>
                    <a:pt x="12" y="11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1" y="11"/>
                    <a:pt x="11" y="11"/>
                    <a:pt x="12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9C240BDC-C7F6-4D41-897A-7AB044B0DEA2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3175"/>
            </a:xfrm>
            <a:custGeom>
              <a:avLst/>
              <a:gdLst>
                <a:gd name="T0" fmla="*/ 1 h 1"/>
                <a:gd name="T1" fmla="*/ 1 h 1"/>
                <a:gd name="T2" fmla="*/ 0 h 1"/>
                <a:gd name="T3" fmla="*/ 1 h 1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</a:cxnLst>
              <a:rect l="0" t="0" r="r" b="b"/>
              <a:pathLst>
                <a:path h="1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E4C5B24D-1BFB-42AC-BC25-0F22633486D1}"/>
                </a:ext>
              </a:extLst>
            </p:cNvPr>
            <p:cNvSpPr/>
            <p:nvPr/>
          </p:nvSpPr>
          <p:spPr bwMode="auto">
            <a:xfrm>
              <a:off x="6613526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4FFCF3ED-9278-42E2-B636-64816F692F48}"/>
                </a:ext>
              </a:extLst>
            </p:cNvPr>
            <p:cNvSpPr/>
            <p:nvPr/>
          </p:nvSpPr>
          <p:spPr bwMode="auto">
            <a:xfrm>
              <a:off x="6616701" y="29606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3A8A10DA-7299-42E9-BF5C-4E27C138A32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03988" y="2938463"/>
              <a:ext cx="150813" cy="153988"/>
            </a:xfrm>
            <a:custGeom>
              <a:avLst/>
              <a:gdLst>
                <a:gd name="T0" fmla="*/ 32 w 40"/>
                <a:gd name="T1" fmla="*/ 31 h 41"/>
                <a:gd name="T2" fmla="*/ 32 w 40"/>
                <a:gd name="T3" fmla="*/ 31 h 41"/>
                <a:gd name="T4" fmla="*/ 12 w 40"/>
                <a:gd name="T5" fmla="*/ 39 h 41"/>
                <a:gd name="T6" fmla="*/ 6 w 40"/>
                <a:gd name="T7" fmla="*/ 30 h 41"/>
                <a:gd name="T8" fmla="*/ 9 w 40"/>
                <a:gd name="T9" fmla="*/ 26 h 41"/>
                <a:gd name="T10" fmla="*/ 3 w 40"/>
                <a:gd name="T11" fmla="*/ 39 h 41"/>
                <a:gd name="T12" fmla="*/ 26 w 40"/>
                <a:gd name="T13" fmla="*/ 35 h 41"/>
                <a:gd name="T14" fmla="*/ 36 w 40"/>
                <a:gd name="T15" fmla="*/ 23 h 41"/>
                <a:gd name="T16" fmla="*/ 39 w 40"/>
                <a:gd name="T17" fmla="*/ 10 h 41"/>
                <a:gd name="T18" fmla="*/ 38 w 40"/>
                <a:gd name="T19" fmla="*/ 10 h 41"/>
                <a:gd name="T20" fmla="*/ 37 w 40"/>
                <a:gd name="T21" fmla="*/ 15 h 41"/>
                <a:gd name="T22" fmla="*/ 27 w 40"/>
                <a:gd name="T23" fmla="*/ 32 h 41"/>
                <a:gd name="T24" fmla="*/ 19 w 40"/>
                <a:gd name="T25" fmla="*/ 35 h 41"/>
                <a:gd name="T26" fmla="*/ 37 w 40"/>
                <a:gd name="T27" fmla="*/ 16 h 41"/>
                <a:gd name="T28" fmla="*/ 36 w 40"/>
                <a:gd name="T29" fmla="*/ 5 h 41"/>
                <a:gd name="T30" fmla="*/ 34 w 40"/>
                <a:gd name="T31" fmla="*/ 3 h 41"/>
                <a:gd name="T32" fmla="*/ 30 w 40"/>
                <a:gd name="T33" fmla="*/ 3 h 41"/>
                <a:gd name="T34" fmla="*/ 30 w 40"/>
                <a:gd name="T35" fmla="*/ 6 h 41"/>
                <a:gd name="T36" fmla="*/ 30 w 40"/>
                <a:gd name="T37" fmla="*/ 8 h 41"/>
                <a:gd name="T38" fmla="*/ 30 w 40"/>
                <a:gd name="T39" fmla="*/ 6 h 41"/>
                <a:gd name="T40" fmla="*/ 25 w 40"/>
                <a:gd name="T41" fmla="*/ 7 h 41"/>
                <a:gd name="T42" fmla="*/ 26 w 40"/>
                <a:gd name="T43" fmla="*/ 3 h 41"/>
                <a:gd name="T44" fmla="*/ 20 w 40"/>
                <a:gd name="T45" fmla="*/ 4 h 41"/>
                <a:gd name="T46" fmla="*/ 15 w 40"/>
                <a:gd name="T47" fmla="*/ 10 h 41"/>
                <a:gd name="T48" fmla="*/ 15 w 40"/>
                <a:gd name="T49" fmla="*/ 11 h 41"/>
                <a:gd name="T50" fmla="*/ 14 w 40"/>
                <a:gd name="T51" fmla="*/ 13 h 41"/>
                <a:gd name="T52" fmla="*/ 10 w 40"/>
                <a:gd name="T53" fmla="*/ 20 h 41"/>
                <a:gd name="T54" fmla="*/ 0 w 40"/>
                <a:gd name="T55" fmla="*/ 41 h 41"/>
                <a:gd name="T56" fmla="*/ 26 w 40"/>
                <a:gd name="T57" fmla="*/ 36 h 41"/>
                <a:gd name="T58" fmla="*/ 18 w 40"/>
                <a:gd name="T59" fmla="*/ 36 h 41"/>
                <a:gd name="T60" fmla="*/ 25 w 40"/>
                <a:gd name="T61" fmla="*/ 24 h 41"/>
                <a:gd name="T62" fmla="*/ 24 w 40"/>
                <a:gd name="T63" fmla="*/ 24 h 41"/>
                <a:gd name="T64" fmla="*/ 28 w 40"/>
                <a:gd name="T65" fmla="*/ 19 h 41"/>
                <a:gd name="T66" fmla="*/ 29 w 40"/>
                <a:gd name="T67" fmla="*/ 15 h 41"/>
                <a:gd name="T68" fmla="*/ 25 w 40"/>
                <a:gd name="T69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0" h="41">
                  <a:moveTo>
                    <a:pt x="26" y="36"/>
                  </a:moveTo>
                  <a:cubicBezTo>
                    <a:pt x="28" y="35"/>
                    <a:pt x="30" y="33"/>
                    <a:pt x="32" y="31"/>
                  </a:cubicBezTo>
                  <a:cubicBezTo>
                    <a:pt x="34" y="29"/>
                    <a:pt x="36" y="27"/>
                    <a:pt x="37" y="24"/>
                  </a:cubicBezTo>
                  <a:cubicBezTo>
                    <a:pt x="36" y="27"/>
                    <a:pt x="34" y="29"/>
                    <a:pt x="32" y="31"/>
                  </a:cubicBezTo>
                  <a:cubicBezTo>
                    <a:pt x="30" y="33"/>
                    <a:pt x="28" y="34"/>
                    <a:pt x="26" y="35"/>
                  </a:cubicBezTo>
                  <a:cubicBezTo>
                    <a:pt x="21" y="38"/>
                    <a:pt x="17" y="39"/>
                    <a:pt x="12" y="39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8" y="25"/>
                    <a:pt x="8" y="25"/>
                    <a:pt x="8" y="25"/>
                  </a:cubicBezTo>
                  <a:cubicBezTo>
                    <a:pt x="8" y="25"/>
                    <a:pt x="9" y="26"/>
                    <a:pt x="9" y="26"/>
                  </a:cubicBezTo>
                  <a:cubicBezTo>
                    <a:pt x="8" y="27"/>
                    <a:pt x="8" y="29"/>
                    <a:pt x="7" y="31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12" y="38"/>
                    <a:pt x="12" y="38"/>
                    <a:pt x="12" y="38"/>
                  </a:cubicBezTo>
                  <a:cubicBezTo>
                    <a:pt x="17" y="37"/>
                    <a:pt x="21" y="37"/>
                    <a:pt x="26" y="35"/>
                  </a:cubicBezTo>
                  <a:cubicBezTo>
                    <a:pt x="28" y="34"/>
                    <a:pt x="30" y="32"/>
                    <a:pt x="32" y="30"/>
                  </a:cubicBezTo>
                  <a:cubicBezTo>
                    <a:pt x="34" y="28"/>
                    <a:pt x="36" y="26"/>
                    <a:pt x="36" y="23"/>
                  </a:cubicBezTo>
                  <a:cubicBezTo>
                    <a:pt x="38" y="24"/>
                    <a:pt x="38" y="24"/>
                    <a:pt x="38" y="24"/>
                  </a:cubicBezTo>
                  <a:cubicBezTo>
                    <a:pt x="40" y="19"/>
                    <a:pt x="40" y="14"/>
                    <a:pt x="39" y="10"/>
                  </a:cubicBezTo>
                  <a:cubicBezTo>
                    <a:pt x="39" y="8"/>
                    <a:pt x="38" y="6"/>
                    <a:pt x="37" y="5"/>
                  </a:cubicBezTo>
                  <a:cubicBezTo>
                    <a:pt x="37" y="7"/>
                    <a:pt x="37" y="9"/>
                    <a:pt x="38" y="10"/>
                  </a:cubicBezTo>
                  <a:cubicBezTo>
                    <a:pt x="38" y="11"/>
                    <a:pt x="37" y="12"/>
                    <a:pt x="37" y="13"/>
                  </a:cubicBezTo>
                  <a:cubicBezTo>
                    <a:pt x="37" y="13"/>
                    <a:pt x="37" y="14"/>
                    <a:pt x="37" y="15"/>
                  </a:cubicBezTo>
                  <a:cubicBezTo>
                    <a:pt x="37" y="18"/>
                    <a:pt x="36" y="22"/>
                    <a:pt x="34" y="25"/>
                  </a:cubicBezTo>
                  <a:cubicBezTo>
                    <a:pt x="32" y="28"/>
                    <a:pt x="30" y="31"/>
                    <a:pt x="27" y="32"/>
                  </a:cubicBezTo>
                  <a:cubicBezTo>
                    <a:pt x="24" y="34"/>
                    <a:pt x="22" y="35"/>
                    <a:pt x="19" y="35"/>
                  </a:cubicBezTo>
                  <a:cubicBezTo>
                    <a:pt x="19" y="35"/>
                    <a:pt x="19" y="35"/>
                    <a:pt x="19" y="35"/>
                  </a:cubicBezTo>
                  <a:cubicBezTo>
                    <a:pt x="24" y="34"/>
                    <a:pt x="29" y="31"/>
                    <a:pt x="32" y="27"/>
                  </a:cubicBezTo>
                  <a:cubicBezTo>
                    <a:pt x="35" y="24"/>
                    <a:pt x="36" y="20"/>
                    <a:pt x="37" y="16"/>
                  </a:cubicBezTo>
                  <a:cubicBezTo>
                    <a:pt x="37" y="14"/>
                    <a:pt x="37" y="12"/>
                    <a:pt x="37" y="11"/>
                  </a:cubicBezTo>
                  <a:cubicBezTo>
                    <a:pt x="37" y="9"/>
                    <a:pt x="37" y="7"/>
                    <a:pt x="36" y="5"/>
                  </a:cubicBezTo>
                  <a:cubicBezTo>
                    <a:pt x="36" y="5"/>
                    <a:pt x="36" y="4"/>
                    <a:pt x="36" y="4"/>
                  </a:cubicBezTo>
                  <a:cubicBezTo>
                    <a:pt x="35" y="3"/>
                    <a:pt x="35" y="3"/>
                    <a:pt x="34" y="3"/>
                  </a:cubicBezTo>
                  <a:cubicBezTo>
                    <a:pt x="33" y="2"/>
                    <a:pt x="32" y="2"/>
                    <a:pt x="32" y="2"/>
                  </a:cubicBezTo>
                  <a:cubicBezTo>
                    <a:pt x="31" y="2"/>
                    <a:pt x="30" y="2"/>
                    <a:pt x="30" y="3"/>
                  </a:cubicBezTo>
                  <a:cubicBezTo>
                    <a:pt x="30" y="3"/>
                    <a:pt x="30" y="4"/>
                    <a:pt x="30" y="4"/>
                  </a:cubicBezTo>
                  <a:cubicBezTo>
                    <a:pt x="30" y="5"/>
                    <a:pt x="30" y="5"/>
                    <a:pt x="30" y="6"/>
                  </a:cubicBezTo>
                  <a:cubicBezTo>
                    <a:pt x="30" y="7"/>
                    <a:pt x="31" y="8"/>
                    <a:pt x="31" y="8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30" y="7"/>
                    <a:pt x="30" y="7"/>
                    <a:pt x="30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9" y="6"/>
                    <a:pt x="29" y="6"/>
                    <a:pt x="29" y="6"/>
                  </a:cubicBezTo>
                  <a:cubicBezTo>
                    <a:pt x="28" y="6"/>
                    <a:pt x="26" y="6"/>
                    <a:pt x="25" y="7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6" y="4"/>
                    <a:pt x="27" y="3"/>
                    <a:pt x="26" y="3"/>
                  </a:cubicBezTo>
                  <a:cubicBezTo>
                    <a:pt x="26" y="2"/>
                    <a:pt x="24" y="1"/>
                    <a:pt x="24" y="0"/>
                  </a:cubicBezTo>
                  <a:cubicBezTo>
                    <a:pt x="23" y="2"/>
                    <a:pt x="22" y="3"/>
                    <a:pt x="20" y="4"/>
                  </a:cubicBezTo>
                  <a:cubicBezTo>
                    <a:pt x="19" y="5"/>
                    <a:pt x="18" y="6"/>
                    <a:pt x="17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7" y="39"/>
                    <a:pt x="22" y="38"/>
                    <a:pt x="26" y="36"/>
                  </a:cubicBezTo>
                  <a:close/>
                  <a:moveTo>
                    <a:pt x="18" y="36"/>
                  </a:moveTo>
                  <a:cubicBezTo>
                    <a:pt x="18" y="36"/>
                    <a:pt x="18" y="36"/>
                    <a:pt x="18" y="36"/>
                  </a:cubicBezTo>
                  <a:cubicBezTo>
                    <a:pt x="18" y="36"/>
                    <a:pt x="18" y="36"/>
                    <a:pt x="18" y="36"/>
                  </a:cubicBezTo>
                  <a:close/>
                  <a:moveTo>
                    <a:pt x="25" y="24"/>
                  </a:move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26" y="22"/>
                    <a:pt x="27" y="21"/>
                    <a:pt x="28" y="19"/>
                  </a:cubicBezTo>
                  <a:cubicBezTo>
                    <a:pt x="28" y="18"/>
                    <a:pt x="29" y="17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8"/>
                    <a:pt x="28" y="19"/>
                  </a:cubicBezTo>
                  <a:cubicBezTo>
                    <a:pt x="27" y="21"/>
                    <a:pt x="26" y="23"/>
                    <a:pt x="25" y="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1D5320AD-EAE8-4CAE-8C0E-8F6044228FE0}"/>
                </a:ext>
              </a:extLst>
            </p:cNvPr>
            <p:cNvSpPr/>
            <p:nvPr/>
          </p:nvSpPr>
          <p:spPr bwMode="auto">
            <a:xfrm>
              <a:off x="6613526" y="29575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2397C813-7A8E-4CB8-9BF2-6C5D56ECDAC6}"/>
                </a:ext>
              </a:extLst>
            </p:cNvPr>
            <p:cNvSpPr/>
            <p:nvPr/>
          </p:nvSpPr>
          <p:spPr bwMode="auto">
            <a:xfrm>
              <a:off x="6613526" y="2960688"/>
              <a:ext cx="3175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460BB791-8DD2-4D3B-980A-8A03AC2E9BE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99038" y="1544638"/>
              <a:ext cx="2201863" cy="3138488"/>
            </a:xfrm>
            <a:custGeom>
              <a:avLst/>
              <a:gdLst>
                <a:gd name="T0" fmla="*/ 329 w 585"/>
                <a:gd name="T1" fmla="*/ 617 h 835"/>
                <a:gd name="T2" fmla="*/ 393 w 585"/>
                <a:gd name="T3" fmla="*/ 406 h 835"/>
                <a:gd name="T4" fmla="*/ 334 w 585"/>
                <a:gd name="T5" fmla="*/ 317 h 835"/>
                <a:gd name="T6" fmla="*/ 383 w 585"/>
                <a:gd name="T7" fmla="*/ 401 h 835"/>
                <a:gd name="T8" fmla="*/ 359 w 585"/>
                <a:gd name="T9" fmla="*/ 523 h 835"/>
                <a:gd name="T10" fmla="*/ 535 w 585"/>
                <a:gd name="T11" fmla="*/ 440 h 835"/>
                <a:gd name="T12" fmla="*/ 406 w 585"/>
                <a:gd name="T13" fmla="*/ 544 h 835"/>
                <a:gd name="T14" fmla="*/ 404 w 585"/>
                <a:gd name="T15" fmla="*/ 430 h 835"/>
                <a:gd name="T16" fmla="*/ 385 w 585"/>
                <a:gd name="T17" fmla="*/ 393 h 835"/>
                <a:gd name="T18" fmla="*/ 408 w 585"/>
                <a:gd name="T19" fmla="*/ 429 h 835"/>
                <a:gd name="T20" fmla="*/ 406 w 585"/>
                <a:gd name="T21" fmla="*/ 570 h 835"/>
                <a:gd name="T22" fmla="*/ 413 w 585"/>
                <a:gd name="T23" fmla="*/ 536 h 835"/>
                <a:gd name="T24" fmla="*/ 407 w 585"/>
                <a:gd name="T25" fmla="*/ 431 h 835"/>
                <a:gd name="T26" fmla="*/ 363 w 585"/>
                <a:gd name="T27" fmla="*/ 361 h 835"/>
                <a:gd name="T28" fmla="*/ 289 w 585"/>
                <a:gd name="T29" fmla="*/ 345 h 835"/>
                <a:gd name="T30" fmla="*/ 217 w 585"/>
                <a:gd name="T31" fmla="*/ 366 h 835"/>
                <a:gd name="T32" fmla="*/ 206 w 585"/>
                <a:gd name="T33" fmla="*/ 480 h 835"/>
                <a:gd name="T34" fmla="*/ 40 w 585"/>
                <a:gd name="T35" fmla="*/ 170 h 835"/>
                <a:gd name="T36" fmla="*/ 157 w 585"/>
                <a:gd name="T37" fmla="*/ 545 h 835"/>
                <a:gd name="T38" fmla="*/ 185 w 585"/>
                <a:gd name="T39" fmla="*/ 719 h 835"/>
                <a:gd name="T40" fmla="*/ 249 w 585"/>
                <a:gd name="T41" fmla="*/ 831 h 835"/>
                <a:gd name="T42" fmla="*/ 245 w 585"/>
                <a:gd name="T43" fmla="*/ 829 h 835"/>
                <a:gd name="T44" fmla="*/ 224 w 585"/>
                <a:gd name="T45" fmla="*/ 805 h 835"/>
                <a:gd name="T46" fmla="*/ 360 w 585"/>
                <a:gd name="T47" fmla="*/ 812 h 835"/>
                <a:gd name="T48" fmla="*/ 382 w 585"/>
                <a:gd name="T49" fmla="*/ 767 h 835"/>
                <a:gd name="T50" fmla="*/ 375 w 585"/>
                <a:gd name="T51" fmla="*/ 779 h 835"/>
                <a:gd name="T52" fmla="*/ 354 w 585"/>
                <a:gd name="T53" fmla="*/ 801 h 835"/>
                <a:gd name="T54" fmla="*/ 358 w 585"/>
                <a:gd name="T55" fmla="*/ 789 h 835"/>
                <a:gd name="T56" fmla="*/ 180 w 585"/>
                <a:gd name="T57" fmla="*/ 750 h 835"/>
                <a:gd name="T58" fmla="*/ 296 w 585"/>
                <a:gd name="T59" fmla="*/ 716 h 835"/>
                <a:gd name="T60" fmla="*/ 397 w 585"/>
                <a:gd name="T61" fmla="*/ 709 h 835"/>
                <a:gd name="T62" fmla="*/ 362 w 585"/>
                <a:gd name="T63" fmla="*/ 675 h 835"/>
                <a:gd name="T64" fmla="*/ 414 w 585"/>
                <a:gd name="T65" fmla="*/ 634 h 835"/>
                <a:gd name="T66" fmla="*/ 397 w 585"/>
                <a:gd name="T67" fmla="*/ 658 h 835"/>
                <a:gd name="T68" fmla="*/ 405 w 585"/>
                <a:gd name="T69" fmla="*/ 620 h 835"/>
                <a:gd name="T70" fmla="*/ 416 w 585"/>
                <a:gd name="T71" fmla="*/ 599 h 835"/>
                <a:gd name="T72" fmla="*/ 256 w 585"/>
                <a:gd name="T73" fmla="*/ 820 h 835"/>
                <a:gd name="T74" fmla="*/ 228 w 585"/>
                <a:gd name="T75" fmla="*/ 811 h 835"/>
                <a:gd name="T76" fmla="*/ 185 w 585"/>
                <a:gd name="T77" fmla="*/ 718 h 835"/>
                <a:gd name="T78" fmla="*/ 225 w 585"/>
                <a:gd name="T79" fmla="*/ 376 h 835"/>
                <a:gd name="T80" fmla="*/ 270 w 585"/>
                <a:gd name="T81" fmla="*/ 353 h 835"/>
                <a:gd name="T82" fmla="*/ 358 w 585"/>
                <a:gd name="T83" fmla="*/ 348 h 835"/>
                <a:gd name="T84" fmla="*/ 446 w 585"/>
                <a:gd name="T85" fmla="*/ 390 h 835"/>
                <a:gd name="T86" fmla="*/ 407 w 585"/>
                <a:gd name="T87" fmla="*/ 418 h 835"/>
                <a:gd name="T88" fmla="*/ 355 w 585"/>
                <a:gd name="T89" fmla="*/ 374 h 835"/>
                <a:gd name="T90" fmla="*/ 332 w 585"/>
                <a:gd name="T91" fmla="*/ 354 h 835"/>
                <a:gd name="T92" fmla="*/ 242 w 585"/>
                <a:gd name="T93" fmla="*/ 333 h 835"/>
                <a:gd name="T94" fmla="*/ 139 w 585"/>
                <a:gd name="T95" fmla="*/ 387 h 835"/>
                <a:gd name="T96" fmla="*/ 182 w 585"/>
                <a:gd name="T97" fmla="*/ 623 h 835"/>
                <a:gd name="T98" fmla="*/ 372 w 585"/>
                <a:gd name="T99" fmla="*/ 434 h 835"/>
                <a:gd name="T100" fmla="*/ 255 w 585"/>
                <a:gd name="T101" fmla="*/ 373 h 835"/>
                <a:gd name="T102" fmla="*/ 374 w 585"/>
                <a:gd name="T103" fmla="*/ 423 h 835"/>
                <a:gd name="T104" fmla="*/ 235 w 585"/>
                <a:gd name="T105" fmla="*/ 391 h 835"/>
                <a:gd name="T106" fmla="*/ 368 w 585"/>
                <a:gd name="T107" fmla="*/ 468 h 835"/>
                <a:gd name="T108" fmla="*/ 263 w 585"/>
                <a:gd name="T109" fmla="*/ 358 h 835"/>
                <a:gd name="T110" fmla="*/ 343 w 585"/>
                <a:gd name="T111" fmla="*/ 372 h 835"/>
                <a:gd name="T112" fmla="*/ 339 w 585"/>
                <a:gd name="T113" fmla="*/ 361 h 835"/>
                <a:gd name="T114" fmla="*/ 240 w 585"/>
                <a:gd name="T115" fmla="*/ 513 h 835"/>
                <a:gd name="T116" fmla="*/ 185 w 585"/>
                <a:gd name="T117" fmla="*/ 382 h 835"/>
                <a:gd name="T118" fmla="*/ 287 w 585"/>
                <a:gd name="T119" fmla="*/ 300 h 835"/>
                <a:gd name="T120" fmla="*/ 336 w 585"/>
                <a:gd name="T121" fmla="*/ 336 h 835"/>
                <a:gd name="T122" fmla="*/ 382 w 585"/>
                <a:gd name="T123" fmla="*/ 404 h 835"/>
                <a:gd name="T124" fmla="*/ 333 w 585"/>
                <a:gd name="T125" fmla="*/ 593 h 8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585" h="835">
                  <a:moveTo>
                    <a:pt x="542" y="139"/>
                  </a:moveTo>
                  <a:cubicBezTo>
                    <a:pt x="526" y="111"/>
                    <a:pt x="507" y="89"/>
                    <a:pt x="486" y="71"/>
                  </a:cubicBezTo>
                  <a:cubicBezTo>
                    <a:pt x="466" y="53"/>
                    <a:pt x="445" y="39"/>
                    <a:pt x="425" y="29"/>
                  </a:cubicBezTo>
                  <a:cubicBezTo>
                    <a:pt x="460" y="48"/>
                    <a:pt x="492" y="74"/>
                    <a:pt x="517" y="106"/>
                  </a:cubicBezTo>
                  <a:cubicBezTo>
                    <a:pt x="542" y="138"/>
                    <a:pt x="561" y="175"/>
                    <a:pt x="571" y="215"/>
                  </a:cubicBezTo>
                  <a:cubicBezTo>
                    <a:pt x="581" y="255"/>
                    <a:pt x="583" y="297"/>
                    <a:pt x="575" y="338"/>
                  </a:cubicBezTo>
                  <a:cubicBezTo>
                    <a:pt x="568" y="378"/>
                    <a:pt x="552" y="418"/>
                    <a:pt x="528" y="452"/>
                  </a:cubicBezTo>
                  <a:cubicBezTo>
                    <a:pt x="504" y="486"/>
                    <a:pt x="472" y="515"/>
                    <a:pt x="436" y="536"/>
                  </a:cubicBezTo>
                  <a:cubicBezTo>
                    <a:pt x="432" y="539"/>
                    <a:pt x="427" y="541"/>
                    <a:pt x="422" y="544"/>
                  </a:cubicBezTo>
                  <a:cubicBezTo>
                    <a:pt x="419" y="545"/>
                    <a:pt x="419" y="545"/>
                    <a:pt x="419" y="545"/>
                  </a:cubicBezTo>
                  <a:cubicBezTo>
                    <a:pt x="416" y="547"/>
                    <a:pt x="416" y="547"/>
                    <a:pt x="416" y="547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9"/>
                    <a:pt x="414" y="549"/>
                    <a:pt x="414" y="549"/>
                  </a:cubicBezTo>
                  <a:cubicBezTo>
                    <a:pt x="414" y="580"/>
                    <a:pt x="414" y="580"/>
                    <a:pt x="414" y="580"/>
                  </a:cubicBezTo>
                  <a:cubicBezTo>
                    <a:pt x="414" y="595"/>
                    <a:pt x="414" y="595"/>
                    <a:pt x="414" y="595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600"/>
                    <a:pt x="414" y="601"/>
                    <a:pt x="414" y="601"/>
                  </a:cubicBezTo>
                  <a:cubicBezTo>
                    <a:pt x="414" y="602"/>
                    <a:pt x="414" y="603"/>
                    <a:pt x="414" y="604"/>
                  </a:cubicBezTo>
                  <a:cubicBezTo>
                    <a:pt x="413" y="607"/>
                    <a:pt x="412" y="610"/>
                    <a:pt x="410" y="613"/>
                  </a:cubicBezTo>
                  <a:cubicBezTo>
                    <a:pt x="406" y="618"/>
                    <a:pt x="400" y="621"/>
                    <a:pt x="393" y="621"/>
                  </a:cubicBezTo>
                  <a:cubicBezTo>
                    <a:pt x="377" y="621"/>
                    <a:pt x="377" y="621"/>
                    <a:pt x="377" y="621"/>
                  </a:cubicBezTo>
                  <a:cubicBezTo>
                    <a:pt x="346" y="621"/>
                    <a:pt x="346" y="621"/>
                    <a:pt x="346" y="621"/>
                  </a:cubicBezTo>
                  <a:cubicBezTo>
                    <a:pt x="336" y="621"/>
                    <a:pt x="336" y="621"/>
                    <a:pt x="336" y="621"/>
                  </a:cubicBezTo>
                  <a:cubicBezTo>
                    <a:pt x="330" y="621"/>
                    <a:pt x="330" y="621"/>
                    <a:pt x="330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32" y="606"/>
                    <a:pt x="332" y="606"/>
                    <a:pt x="332" y="606"/>
                  </a:cubicBezTo>
                  <a:cubicBezTo>
                    <a:pt x="334" y="598"/>
                    <a:pt x="334" y="598"/>
                    <a:pt x="334" y="598"/>
                  </a:cubicBezTo>
                  <a:cubicBezTo>
                    <a:pt x="340" y="578"/>
                    <a:pt x="346" y="558"/>
                    <a:pt x="353" y="539"/>
                  </a:cubicBezTo>
                  <a:cubicBezTo>
                    <a:pt x="360" y="519"/>
                    <a:pt x="367" y="499"/>
                    <a:pt x="374" y="480"/>
                  </a:cubicBezTo>
                  <a:cubicBezTo>
                    <a:pt x="378" y="470"/>
                    <a:pt x="382" y="460"/>
                    <a:pt x="386" y="451"/>
                  </a:cubicBezTo>
                  <a:cubicBezTo>
                    <a:pt x="388" y="446"/>
                    <a:pt x="390" y="441"/>
                    <a:pt x="392" y="437"/>
                  </a:cubicBezTo>
                  <a:cubicBezTo>
                    <a:pt x="395" y="429"/>
                    <a:pt x="395" y="429"/>
                    <a:pt x="395" y="429"/>
                  </a:cubicBezTo>
                  <a:cubicBezTo>
                    <a:pt x="397" y="425"/>
                    <a:pt x="397" y="425"/>
                    <a:pt x="397" y="425"/>
                  </a:cubicBezTo>
                  <a:cubicBezTo>
                    <a:pt x="398" y="423"/>
                    <a:pt x="399" y="421"/>
                    <a:pt x="400" y="420"/>
                  </a:cubicBezTo>
                  <a:cubicBezTo>
                    <a:pt x="404" y="420"/>
                    <a:pt x="404" y="420"/>
                    <a:pt x="404" y="420"/>
                  </a:cubicBezTo>
                  <a:cubicBezTo>
                    <a:pt x="405" y="420"/>
                    <a:pt x="405" y="420"/>
                    <a:pt x="406" y="420"/>
                  </a:cubicBezTo>
                  <a:cubicBezTo>
                    <a:pt x="407" y="420"/>
                    <a:pt x="407" y="420"/>
                    <a:pt x="407" y="420"/>
                  </a:cubicBezTo>
                  <a:cubicBezTo>
                    <a:pt x="408" y="420"/>
                    <a:pt x="408" y="420"/>
                    <a:pt x="408" y="420"/>
                  </a:cubicBezTo>
                  <a:cubicBezTo>
                    <a:pt x="410" y="420"/>
                    <a:pt x="411" y="420"/>
                    <a:pt x="413" y="420"/>
                  </a:cubicBezTo>
                  <a:cubicBezTo>
                    <a:pt x="417" y="420"/>
                    <a:pt x="420" y="419"/>
                    <a:pt x="423" y="418"/>
                  </a:cubicBezTo>
                  <a:cubicBezTo>
                    <a:pt x="430" y="416"/>
                    <a:pt x="435" y="413"/>
                    <a:pt x="440" y="408"/>
                  </a:cubicBezTo>
                  <a:cubicBezTo>
                    <a:pt x="442" y="406"/>
                    <a:pt x="444" y="403"/>
                    <a:pt x="445" y="400"/>
                  </a:cubicBezTo>
                  <a:cubicBezTo>
                    <a:pt x="446" y="397"/>
                    <a:pt x="447" y="394"/>
                    <a:pt x="448" y="390"/>
                  </a:cubicBezTo>
                  <a:cubicBezTo>
                    <a:pt x="449" y="384"/>
                    <a:pt x="448" y="377"/>
                    <a:pt x="445" y="371"/>
                  </a:cubicBezTo>
                  <a:cubicBezTo>
                    <a:pt x="443" y="365"/>
                    <a:pt x="438" y="360"/>
                    <a:pt x="432" y="359"/>
                  </a:cubicBezTo>
                  <a:cubicBezTo>
                    <a:pt x="431" y="359"/>
                    <a:pt x="430" y="359"/>
                    <a:pt x="428" y="359"/>
                  </a:cubicBezTo>
                  <a:cubicBezTo>
                    <a:pt x="427" y="359"/>
                    <a:pt x="425" y="360"/>
                    <a:pt x="424" y="361"/>
                  </a:cubicBezTo>
                  <a:cubicBezTo>
                    <a:pt x="421" y="362"/>
                    <a:pt x="419" y="364"/>
                    <a:pt x="416" y="366"/>
                  </a:cubicBezTo>
                  <a:cubicBezTo>
                    <a:pt x="414" y="368"/>
                    <a:pt x="411" y="371"/>
                    <a:pt x="409" y="374"/>
                  </a:cubicBezTo>
                  <a:cubicBezTo>
                    <a:pt x="409" y="375"/>
                    <a:pt x="408" y="375"/>
                    <a:pt x="408" y="376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7" y="378"/>
                    <a:pt x="407" y="378"/>
                    <a:pt x="407" y="378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399" y="393"/>
                    <a:pt x="399" y="393"/>
                    <a:pt x="399" y="393"/>
                  </a:cubicBezTo>
                  <a:cubicBezTo>
                    <a:pt x="393" y="406"/>
                    <a:pt x="393" y="406"/>
                    <a:pt x="393" y="406"/>
                  </a:cubicBezTo>
                  <a:cubicBezTo>
                    <a:pt x="393" y="406"/>
                    <a:pt x="392" y="406"/>
                    <a:pt x="392" y="406"/>
                  </a:cubicBezTo>
                  <a:cubicBezTo>
                    <a:pt x="391" y="405"/>
                    <a:pt x="391" y="405"/>
                    <a:pt x="391" y="405"/>
                  </a:cubicBezTo>
                  <a:cubicBezTo>
                    <a:pt x="388" y="404"/>
                    <a:pt x="388" y="404"/>
                    <a:pt x="388" y="404"/>
                  </a:cubicBezTo>
                  <a:cubicBezTo>
                    <a:pt x="386" y="403"/>
                    <a:pt x="385" y="403"/>
                    <a:pt x="383" y="402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1" y="400"/>
                    <a:pt x="381" y="400"/>
                    <a:pt x="381" y="400"/>
                  </a:cubicBezTo>
                  <a:cubicBezTo>
                    <a:pt x="380" y="400"/>
                    <a:pt x="380" y="400"/>
                    <a:pt x="379" y="399"/>
                  </a:cubicBezTo>
                  <a:cubicBezTo>
                    <a:pt x="378" y="398"/>
                    <a:pt x="377" y="398"/>
                    <a:pt x="376" y="397"/>
                  </a:cubicBezTo>
                  <a:cubicBezTo>
                    <a:pt x="372" y="394"/>
                    <a:pt x="368" y="390"/>
                    <a:pt x="365" y="386"/>
                  </a:cubicBezTo>
                  <a:cubicBezTo>
                    <a:pt x="362" y="381"/>
                    <a:pt x="359" y="377"/>
                    <a:pt x="357" y="373"/>
                  </a:cubicBezTo>
                  <a:cubicBezTo>
                    <a:pt x="356" y="370"/>
                    <a:pt x="355" y="368"/>
                    <a:pt x="354" y="366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1" y="359"/>
                    <a:pt x="350" y="357"/>
                    <a:pt x="350" y="356"/>
                  </a:cubicBezTo>
                  <a:cubicBezTo>
                    <a:pt x="352" y="354"/>
                    <a:pt x="354" y="353"/>
                    <a:pt x="356" y="352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9" y="350"/>
                    <a:pt x="359" y="350"/>
                    <a:pt x="359" y="350"/>
                  </a:cubicBezTo>
                  <a:cubicBezTo>
                    <a:pt x="359" y="349"/>
                    <a:pt x="360" y="349"/>
                    <a:pt x="360" y="349"/>
                  </a:cubicBezTo>
                  <a:cubicBezTo>
                    <a:pt x="363" y="347"/>
                    <a:pt x="365" y="345"/>
                    <a:pt x="367" y="342"/>
                  </a:cubicBezTo>
                  <a:cubicBezTo>
                    <a:pt x="372" y="338"/>
                    <a:pt x="376" y="333"/>
                    <a:pt x="378" y="328"/>
                  </a:cubicBezTo>
                  <a:cubicBezTo>
                    <a:pt x="380" y="322"/>
                    <a:pt x="382" y="317"/>
                    <a:pt x="380" y="311"/>
                  </a:cubicBezTo>
                  <a:cubicBezTo>
                    <a:pt x="380" y="308"/>
                    <a:pt x="379" y="306"/>
                    <a:pt x="377" y="303"/>
                  </a:cubicBezTo>
                  <a:cubicBezTo>
                    <a:pt x="377" y="302"/>
                    <a:pt x="376" y="301"/>
                    <a:pt x="375" y="300"/>
                  </a:cubicBezTo>
                  <a:cubicBezTo>
                    <a:pt x="374" y="299"/>
                    <a:pt x="373" y="297"/>
                    <a:pt x="372" y="297"/>
                  </a:cubicBezTo>
                  <a:cubicBezTo>
                    <a:pt x="368" y="293"/>
                    <a:pt x="362" y="292"/>
                    <a:pt x="357" y="293"/>
                  </a:cubicBezTo>
                  <a:cubicBezTo>
                    <a:pt x="354" y="294"/>
                    <a:pt x="352" y="295"/>
                    <a:pt x="349" y="296"/>
                  </a:cubicBezTo>
                  <a:cubicBezTo>
                    <a:pt x="347" y="298"/>
                    <a:pt x="345" y="300"/>
                    <a:pt x="343" y="302"/>
                  </a:cubicBezTo>
                  <a:cubicBezTo>
                    <a:pt x="338" y="306"/>
                    <a:pt x="336" y="311"/>
                    <a:pt x="334" y="317"/>
                  </a:cubicBezTo>
                  <a:cubicBezTo>
                    <a:pt x="332" y="323"/>
                    <a:pt x="332" y="329"/>
                    <a:pt x="333" y="335"/>
                  </a:cubicBezTo>
                  <a:cubicBezTo>
                    <a:pt x="332" y="329"/>
                    <a:pt x="332" y="323"/>
                    <a:pt x="334" y="317"/>
                  </a:cubicBezTo>
                  <a:cubicBezTo>
                    <a:pt x="335" y="312"/>
                    <a:pt x="338" y="307"/>
                    <a:pt x="342" y="302"/>
                  </a:cubicBezTo>
                  <a:cubicBezTo>
                    <a:pt x="343" y="301"/>
                    <a:pt x="344" y="300"/>
                    <a:pt x="345" y="299"/>
                  </a:cubicBezTo>
                  <a:cubicBezTo>
                    <a:pt x="346" y="299"/>
                    <a:pt x="346" y="298"/>
                    <a:pt x="347" y="298"/>
                  </a:cubicBezTo>
                  <a:cubicBezTo>
                    <a:pt x="348" y="297"/>
                    <a:pt x="348" y="297"/>
                    <a:pt x="349" y="297"/>
                  </a:cubicBezTo>
                  <a:cubicBezTo>
                    <a:pt x="351" y="295"/>
                    <a:pt x="354" y="294"/>
                    <a:pt x="356" y="293"/>
                  </a:cubicBezTo>
                  <a:cubicBezTo>
                    <a:pt x="362" y="292"/>
                    <a:pt x="368" y="293"/>
                    <a:pt x="372" y="296"/>
                  </a:cubicBezTo>
                  <a:cubicBezTo>
                    <a:pt x="372" y="297"/>
                    <a:pt x="373" y="297"/>
                    <a:pt x="373" y="297"/>
                  </a:cubicBezTo>
                  <a:cubicBezTo>
                    <a:pt x="374" y="298"/>
                    <a:pt x="374" y="299"/>
                    <a:pt x="375" y="299"/>
                  </a:cubicBezTo>
                  <a:cubicBezTo>
                    <a:pt x="375" y="300"/>
                    <a:pt x="376" y="301"/>
                    <a:pt x="377" y="303"/>
                  </a:cubicBezTo>
                  <a:cubicBezTo>
                    <a:pt x="379" y="305"/>
                    <a:pt x="380" y="308"/>
                    <a:pt x="380" y="310"/>
                  </a:cubicBezTo>
                  <a:cubicBezTo>
                    <a:pt x="382" y="316"/>
                    <a:pt x="381" y="322"/>
                    <a:pt x="378" y="327"/>
                  </a:cubicBezTo>
                  <a:cubicBezTo>
                    <a:pt x="376" y="333"/>
                    <a:pt x="372" y="338"/>
                    <a:pt x="368" y="342"/>
                  </a:cubicBezTo>
                  <a:cubicBezTo>
                    <a:pt x="366" y="345"/>
                    <a:pt x="363" y="347"/>
                    <a:pt x="361" y="349"/>
                  </a:cubicBezTo>
                  <a:cubicBezTo>
                    <a:pt x="360" y="349"/>
                    <a:pt x="359" y="350"/>
                    <a:pt x="359" y="350"/>
                  </a:cubicBezTo>
                  <a:cubicBezTo>
                    <a:pt x="358" y="351"/>
                    <a:pt x="358" y="351"/>
                    <a:pt x="358" y="351"/>
                  </a:cubicBezTo>
                  <a:cubicBezTo>
                    <a:pt x="356" y="352"/>
                    <a:pt x="356" y="352"/>
                    <a:pt x="356" y="352"/>
                  </a:cubicBezTo>
                  <a:cubicBezTo>
                    <a:pt x="354" y="353"/>
                    <a:pt x="352" y="354"/>
                    <a:pt x="350" y="356"/>
                  </a:cubicBezTo>
                  <a:cubicBezTo>
                    <a:pt x="350" y="356"/>
                    <a:pt x="350" y="356"/>
                    <a:pt x="350" y="356"/>
                  </a:cubicBezTo>
                  <a:cubicBezTo>
                    <a:pt x="351" y="357"/>
                    <a:pt x="351" y="357"/>
                    <a:pt x="351" y="357"/>
                  </a:cubicBezTo>
                  <a:cubicBezTo>
                    <a:pt x="351" y="358"/>
                    <a:pt x="351" y="358"/>
                    <a:pt x="351" y="358"/>
                  </a:cubicBezTo>
                  <a:cubicBezTo>
                    <a:pt x="352" y="361"/>
                    <a:pt x="352" y="361"/>
                    <a:pt x="352" y="361"/>
                  </a:cubicBezTo>
                  <a:cubicBezTo>
                    <a:pt x="353" y="363"/>
                    <a:pt x="353" y="363"/>
                    <a:pt x="353" y="363"/>
                  </a:cubicBezTo>
                  <a:cubicBezTo>
                    <a:pt x="354" y="366"/>
                    <a:pt x="354" y="366"/>
                    <a:pt x="354" y="366"/>
                  </a:cubicBezTo>
                  <a:cubicBezTo>
                    <a:pt x="355" y="368"/>
                    <a:pt x="356" y="370"/>
                    <a:pt x="357" y="372"/>
                  </a:cubicBezTo>
                  <a:cubicBezTo>
                    <a:pt x="359" y="377"/>
                    <a:pt x="362" y="381"/>
                    <a:pt x="365" y="385"/>
                  </a:cubicBezTo>
                  <a:cubicBezTo>
                    <a:pt x="368" y="389"/>
                    <a:pt x="372" y="393"/>
                    <a:pt x="376" y="397"/>
                  </a:cubicBezTo>
                  <a:cubicBezTo>
                    <a:pt x="377" y="397"/>
                    <a:pt x="378" y="398"/>
                    <a:pt x="379" y="399"/>
                  </a:cubicBezTo>
                  <a:cubicBezTo>
                    <a:pt x="380" y="399"/>
                    <a:pt x="380" y="400"/>
                    <a:pt x="381" y="400"/>
                  </a:cubicBezTo>
                  <a:cubicBezTo>
                    <a:pt x="382" y="401"/>
                    <a:pt x="382" y="401"/>
                    <a:pt x="382" y="401"/>
                  </a:cubicBezTo>
                  <a:cubicBezTo>
                    <a:pt x="383" y="401"/>
                    <a:pt x="383" y="401"/>
                    <a:pt x="383" y="401"/>
                  </a:cubicBezTo>
                  <a:cubicBezTo>
                    <a:pt x="385" y="402"/>
                    <a:pt x="386" y="403"/>
                    <a:pt x="388" y="404"/>
                  </a:cubicBezTo>
                  <a:cubicBezTo>
                    <a:pt x="390" y="405"/>
                    <a:pt x="390" y="405"/>
                    <a:pt x="390" y="405"/>
                  </a:cubicBezTo>
                  <a:cubicBezTo>
                    <a:pt x="392" y="405"/>
                    <a:pt x="392" y="405"/>
                    <a:pt x="392" y="405"/>
                  </a:cubicBezTo>
                  <a:cubicBezTo>
                    <a:pt x="392" y="405"/>
                    <a:pt x="393" y="406"/>
                    <a:pt x="393" y="406"/>
                  </a:cubicBezTo>
                  <a:cubicBezTo>
                    <a:pt x="399" y="392"/>
                    <a:pt x="399" y="392"/>
                    <a:pt x="399" y="392"/>
                  </a:cubicBezTo>
                  <a:cubicBezTo>
                    <a:pt x="404" y="383"/>
                    <a:pt x="404" y="383"/>
                    <a:pt x="404" y="383"/>
                  </a:cubicBezTo>
                  <a:cubicBezTo>
                    <a:pt x="406" y="378"/>
                    <a:pt x="406" y="378"/>
                    <a:pt x="406" y="378"/>
                  </a:cubicBezTo>
                  <a:cubicBezTo>
                    <a:pt x="407" y="377"/>
                    <a:pt x="407" y="377"/>
                    <a:pt x="407" y="377"/>
                  </a:cubicBezTo>
                  <a:cubicBezTo>
                    <a:pt x="408" y="376"/>
                    <a:pt x="408" y="376"/>
                    <a:pt x="408" y="376"/>
                  </a:cubicBezTo>
                  <a:cubicBezTo>
                    <a:pt x="408" y="375"/>
                    <a:pt x="409" y="374"/>
                    <a:pt x="409" y="374"/>
                  </a:cubicBezTo>
                  <a:cubicBezTo>
                    <a:pt x="411" y="371"/>
                    <a:pt x="414" y="368"/>
                    <a:pt x="416" y="366"/>
                  </a:cubicBezTo>
                  <a:cubicBezTo>
                    <a:pt x="421" y="361"/>
                    <a:pt x="427" y="358"/>
                    <a:pt x="432" y="359"/>
                  </a:cubicBezTo>
                  <a:cubicBezTo>
                    <a:pt x="435" y="360"/>
                    <a:pt x="438" y="361"/>
                    <a:pt x="440" y="363"/>
                  </a:cubicBezTo>
                  <a:cubicBezTo>
                    <a:pt x="443" y="365"/>
                    <a:pt x="444" y="368"/>
                    <a:pt x="446" y="371"/>
                  </a:cubicBezTo>
                  <a:cubicBezTo>
                    <a:pt x="448" y="377"/>
                    <a:pt x="449" y="384"/>
                    <a:pt x="448" y="390"/>
                  </a:cubicBezTo>
                  <a:cubicBezTo>
                    <a:pt x="447" y="394"/>
                    <a:pt x="447" y="397"/>
                    <a:pt x="445" y="400"/>
                  </a:cubicBezTo>
                  <a:cubicBezTo>
                    <a:pt x="444" y="403"/>
                    <a:pt x="442" y="406"/>
                    <a:pt x="440" y="408"/>
                  </a:cubicBezTo>
                  <a:cubicBezTo>
                    <a:pt x="436" y="413"/>
                    <a:pt x="430" y="417"/>
                    <a:pt x="423" y="419"/>
                  </a:cubicBezTo>
                  <a:cubicBezTo>
                    <a:pt x="420" y="420"/>
                    <a:pt x="416" y="420"/>
                    <a:pt x="413" y="420"/>
                  </a:cubicBezTo>
                  <a:cubicBezTo>
                    <a:pt x="411" y="421"/>
                    <a:pt x="410" y="421"/>
                    <a:pt x="408" y="421"/>
                  </a:cubicBezTo>
                  <a:cubicBezTo>
                    <a:pt x="407" y="421"/>
                    <a:pt x="407" y="421"/>
                    <a:pt x="407" y="421"/>
                  </a:cubicBezTo>
                  <a:cubicBezTo>
                    <a:pt x="407" y="421"/>
                    <a:pt x="407" y="421"/>
                    <a:pt x="406" y="421"/>
                  </a:cubicBezTo>
                  <a:cubicBezTo>
                    <a:pt x="405" y="421"/>
                    <a:pt x="405" y="421"/>
                    <a:pt x="404" y="420"/>
                  </a:cubicBezTo>
                  <a:cubicBezTo>
                    <a:pt x="400" y="420"/>
                    <a:pt x="400" y="420"/>
                    <a:pt x="400" y="420"/>
                  </a:cubicBezTo>
                  <a:cubicBezTo>
                    <a:pt x="399" y="422"/>
                    <a:pt x="399" y="423"/>
                    <a:pt x="398" y="425"/>
                  </a:cubicBezTo>
                  <a:cubicBezTo>
                    <a:pt x="396" y="429"/>
                    <a:pt x="396" y="429"/>
                    <a:pt x="396" y="429"/>
                  </a:cubicBezTo>
                  <a:cubicBezTo>
                    <a:pt x="393" y="435"/>
                    <a:pt x="393" y="435"/>
                    <a:pt x="393" y="435"/>
                  </a:cubicBezTo>
                  <a:cubicBezTo>
                    <a:pt x="388" y="447"/>
                    <a:pt x="388" y="447"/>
                    <a:pt x="388" y="447"/>
                  </a:cubicBezTo>
                  <a:cubicBezTo>
                    <a:pt x="384" y="456"/>
                    <a:pt x="381" y="464"/>
                    <a:pt x="378" y="472"/>
                  </a:cubicBezTo>
                  <a:cubicBezTo>
                    <a:pt x="371" y="489"/>
                    <a:pt x="365" y="506"/>
                    <a:pt x="359" y="523"/>
                  </a:cubicBezTo>
                  <a:cubicBezTo>
                    <a:pt x="353" y="539"/>
                    <a:pt x="347" y="556"/>
                    <a:pt x="342" y="573"/>
                  </a:cubicBezTo>
                  <a:cubicBezTo>
                    <a:pt x="340" y="581"/>
                    <a:pt x="337" y="590"/>
                    <a:pt x="335" y="598"/>
                  </a:cubicBezTo>
                  <a:cubicBezTo>
                    <a:pt x="330" y="612"/>
                    <a:pt x="330" y="612"/>
                    <a:pt x="330" y="612"/>
                  </a:cubicBezTo>
                  <a:cubicBezTo>
                    <a:pt x="329" y="617"/>
                    <a:pt x="329" y="617"/>
                    <a:pt x="329" y="617"/>
                  </a:cubicBezTo>
                  <a:cubicBezTo>
                    <a:pt x="328" y="620"/>
                    <a:pt x="328" y="620"/>
                    <a:pt x="328" y="620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8" y="621"/>
                    <a:pt x="328" y="621"/>
                    <a:pt x="328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29" y="621"/>
                    <a:pt x="329" y="621"/>
                    <a:pt x="329" y="621"/>
                  </a:cubicBezTo>
                  <a:cubicBezTo>
                    <a:pt x="339" y="621"/>
                    <a:pt x="339" y="621"/>
                    <a:pt x="339" y="621"/>
                  </a:cubicBezTo>
                  <a:cubicBezTo>
                    <a:pt x="392" y="621"/>
                    <a:pt x="392" y="621"/>
                    <a:pt x="392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3" y="621"/>
                    <a:pt x="393" y="621"/>
                    <a:pt x="393" y="621"/>
                  </a:cubicBezTo>
                  <a:cubicBezTo>
                    <a:pt x="394" y="621"/>
                    <a:pt x="395" y="621"/>
                    <a:pt x="395" y="621"/>
                  </a:cubicBezTo>
                  <a:cubicBezTo>
                    <a:pt x="397" y="621"/>
                    <a:pt x="398" y="620"/>
                    <a:pt x="399" y="620"/>
                  </a:cubicBezTo>
                  <a:cubicBezTo>
                    <a:pt x="402" y="619"/>
                    <a:pt x="404" y="618"/>
                    <a:pt x="406" y="616"/>
                  </a:cubicBezTo>
                  <a:cubicBezTo>
                    <a:pt x="410" y="613"/>
                    <a:pt x="413" y="608"/>
                    <a:pt x="414" y="603"/>
                  </a:cubicBezTo>
                  <a:cubicBezTo>
                    <a:pt x="414" y="602"/>
                    <a:pt x="414" y="601"/>
                    <a:pt x="414" y="601"/>
                  </a:cubicBezTo>
                  <a:cubicBezTo>
                    <a:pt x="414" y="600"/>
                    <a:pt x="414" y="600"/>
                    <a:pt x="414" y="600"/>
                  </a:cubicBezTo>
                  <a:cubicBezTo>
                    <a:pt x="414" y="599"/>
                    <a:pt x="414" y="599"/>
                    <a:pt x="414" y="599"/>
                  </a:cubicBezTo>
                  <a:cubicBezTo>
                    <a:pt x="414" y="596"/>
                    <a:pt x="414" y="596"/>
                    <a:pt x="414" y="596"/>
                  </a:cubicBezTo>
                  <a:cubicBezTo>
                    <a:pt x="414" y="590"/>
                    <a:pt x="414" y="590"/>
                    <a:pt x="414" y="590"/>
                  </a:cubicBezTo>
                  <a:cubicBezTo>
                    <a:pt x="414" y="577"/>
                    <a:pt x="414" y="577"/>
                    <a:pt x="414" y="577"/>
                  </a:cubicBezTo>
                  <a:cubicBezTo>
                    <a:pt x="414" y="552"/>
                    <a:pt x="414" y="552"/>
                    <a:pt x="414" y="552"/>
                  </a:cubicBezTo>
                  <a:cubicBezTo>
                    <a:pt x="414" y="548"/>
                    <a:pt x="414" y="548"/>
                    <a:pt x="414" y="548"/>
                  </a:cubicBezTo>
                  <a:cubicBezTo>
                    <a:pt x="414" y="547"/>
                    <a:pt x="415" y="547"/>
                    <a:pt x="415" y="547"/>
                  </a:cubicBezTo>
                  <a:cubicBezTo>
                    <a:pt x="416" y="546"/>
                    <a:pt x="416" y="546"/>
                    <a:pt x="416" y="546"/>
                  </a:cubicBezTo>
                  <a:cubicBezTo>
                    <a:pt x="420" y="545"/>
                    <a:pt x="424" y="543"/>
                    <a:pt x="428" y="541"/>
                  </a:cubicBezTo>
                  <a:cubicBezTo>
                    <a:pt x="442" y="533"/>
                    <a:pt x="456" y="523"/>
                    <a:pt x="470" y="513"/>
                  </a:cubicBezTo>
                  <a:cubicBezTo>
                    <a:pt x="496" y="493"/>
                    <a:pt x="518" y="468"/>
                    <a:pt x="535" y="440"/>
                  </a:cubicBezTo>
                  <a:cubicBezTo>
                    <a:pt x="553" y="412"/>
                    <a:pt x="565" y="382"/>
                    <a:pt x="572" y="350"/>
                  </a:cubicBezTo>
                  <a:cubicBezTo>
                    <a:pt x="580" y="319"/>
                    <a:pt x="581" y="286"/>
                    <a:pt x="578" y="255"/>
                  </a:cubicBezTo>
                  <a:cubicBezTo>
                    <a:pt x="574" y="223"/>
                    <a:pt x="566" y="192"/>
                    <a:pt x="552" y="164"/>
                  </a:cubicBezTo>
                  <a:cubicBezTo>
                    <a:pt x="539" y="135"/>
                    <a:pt x="521" y="109"/>
                    <a:pt x="499" y="86"/>
                  </a:cubicBezTo>
                  <a:cubicBezTo>
                    <a:pt x="477" y="63"/>
                    <a:pt x="451" y="44"/>
                    <a:pt x="424" y="30"/>
                  </a:cubicBezTo>
                  <a:cubicBezTo>
                    <a:pt x="412" y="23"/>
                    <a:pt x="399" y="18"/>
                    <a:pt x="386" y="13"/>
                  </a:cubicBezTo>
                  <a:cubicBezTo>
                    <a:pt x="369" y="8"/>
                    <a:pt x="353" y="4"/>
                    <a:pt x="339" y="2"/>
                  </a:cubicBezTo>
                  <a:cubicBezTo>
                    <a:pt x="325" y="0"/>
                    <a:pt x="313" y="0"/>
                    <a:pt x="305" y="0"/>
                  </a:cubicBezTo>
                  <a:cubicBezTo>
                    <a:pt x="296" y="0"/>
                    <a:pt x="291" y="0"/>
                    <a:pt x="291" y="1"/>
                  </a:cubicBezTo>
                  <a:cubicBezTo>
                    <a:pt x="291" y="1"/>
                    <a:pt x="296" y="2"/>
                    <a:pt x="308" y="3"/>
                  </a:cubicBezTo>
                  <a:cubicBezTo>
                    <a:pt x="314" y="3"/>
                    <a:pt x="322" y="4"/>
                    <a:pt x="331" y="6"/>
                  </a:cubicBezTo>
                  <a:cubicBezTo>
                    <a:pt x="341" y="7"/>
                    <a:pt x="352" y="10"/>
                    <a:pt x="365" y="13"/>
                  </a:cubicBezTo>
                  <a:cubicBezTo>
                    <a:pt x="372" y="15"/>
                    <a:pt x="380" y="18"/>
                    <a:pt x="388" y="21"/>
                  </a:cubicBezTo>
                  <a:cubicBezTo>
                    <a:pt x="397" y="24"/>
                    <a:pt x="405" y="28"/>
                    <a:pt x="413" y="31"/>
                  </a:cubicBezTo>
                  <a:cubicBezTo>
                    <a:pt x="429" y="39"/>
                    <a:pt x="440" y="46"/>
                    <a:pt x="440" y="46"/>
                  </a:cubicBezTo>
                  <a:cubicBezTo>
                    <a:pt x="445" y="49"/>
                    <a:pt x="445" y="50"/>
                    <a:pt x="444" y="50"/>
                  </a:cubicBezTo>
                  <a:cubicBezTo>
                    <a:pt x="443" y="50"/>
                    <a:pt x="440" y="48"/>
                    <a:pt x="437" y="47"/>
                  </a:cubicBezTo>
                  <a:cubicBezTo>
                    <a:pt x="475" y="70"/>
                    <a:pt x="507" y="102"/>
                    <a:pt x="530" y="139"/>
                  </a:cubicBezTo>
                  <a:cubicBezTo>
                    <a:pt x="553" y="176"/>
                    <a:pt x="567" y="219"/>
                    <a:pt x="571" y="263"/>
                  </a:cubicBezTo>
                  <a:cubicBezTo>
                    <a:pt x="572" y="285"/>
                    <a:pt x="572" y="307"/>
                    <a:pt x="568" y="329"/>
                  </a:cubicBezTo>
                  <a:cubicBezTo>
                    <a:pt x="565" y="350"/>
                    <a:pt x="559" y="371"/>
                    <a:pt x="551" y="392"/>
                  </a:cubicBezTo>
                  <a:cubicBezTo>
                    <a:pt x="535" y="432"/>
                    <a:pt x="509" y="469"/>
                    <a:pt x="475" y="498"/>
                  </a:cubicBezTo>
                  <a:cubicBezTo>
                    <a:pt x="462" y="510"/>
                    <a:pt x="448" y="520"/>
                    <a:pt x="432" y="529"/>
                  </a:cubicBezTo>
                  <a:cubicBezTo>
                    <a:pt x="428" y="531"/>
                    <a:pt x="425" y="533"/>
                    <a:pt x="421" y="535"/>
                  </a:cubicBezTo>
                  <a:cubicBezTo>
                    <a:pt x="419" y="536"/>
                    <a:pt x="417" y="537"/>
                    <a:pt x="415" y="538"/>
                  </a:cubicBezTo>
                  <a:cubicBezTo>
                    <a:pt x="413" y="539"/>
                    <a:pt x="410" y="541"/>
                    <a:pt x="407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4"/>
                    <a:pt x="406" y="544"/>
                    <a:pt x="406" y="544"/>
                  </a:cubicBezTo>
                  <a:cubicBezTo>
                    <a:pt x="406" y="547"/>
                    <a:pt x="406" y="547"/>
                    <a:pt x="406" y="547"/>
                  </a:cubicBezTo>
                  <a:cubicBezTo>
                    <a:pt x="406" y="551"/>
                    <a:pt x="406" y="551"/>
                    <a:pt x="406" y="551"/>
                  </a:cubicBezTo>
                  <a:cubicBezTo>
                    <a:pt x="406" y="558"/>
                    <a:pt x="406" y="558"/>
                    <a:pt x="406" y="558"/>
                  </a:cubicBezTo>
                  <a:cubicBezTo>
                    <a:pt x="406" y="571"/>
                    <a:pt x="406" y="571"/>
                    <a:pt x="406" y="571"/>
                  </a:cubicBezTo>
                  <a:cubicBezTo>
                    <a:pt x="406" y="598"/>
                    <a:pt x="406" y="598"/>
                    <a:pt x="406" y="598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0"/>
                    <a:pt x="406" y="600"/>
                    <a:pt x="406" y="600"/>
                  </a:cubicBezTo>
                  <a:cubicBezTo>
                    <a:pt x="406" y="601"/>
                    <a:pt x="406" y="601"/>
                    <a:pt x="406" y="601"/>
                  </a:cubicBezTo>
                  <a:cubicBezTo>
                    <a:pt x="406" y="602"/>
                    <a:pt x="406" y="603"/>
                    <a:pt x="406" y="604"/>
                  </a:cubicBezTo>
                  <a:cubicBezTo>
                    <a:pt x="405" y="605"/>
                    <a:pt x="404" y="607"/>
                    <a:pt x="403" y="608"/>
                  </a:cubicBezTo>
                  <a:cubicBezTo>
                    <a:pt x="401" y="611"/>
                    <a:pt x="398" y="613"/>
                    <a:pt x="394" y="613"/>
                  </a:cubicBezTo>
                  <a:cubicBezTo>
                    <a:pt x="394" y="613"/>
                    <a:pt x="393" y="613"/>
                    <a:pt x="393" y="613"/>
                  </a:cubicBezTo>
                  <a:cubicBezTo>
                    <a:pt x="391" y="613"/>
                    <a:pt x="391" y="613"/>
                    <a:pt x="391" y="613"/>
                  </a:cubicBezTo>
                  <a:cubicBezTo>
                    <a:pt x="388" y="613"/>
                    <a:pt x="388" y="613"/>
                    <a:pt x="388" y="613"/>
                  </a:cubicBezTo>
                  <a:cubicBezTo>
                    <a:pt x="381" y="613"/>
                    <a:pt x="381" y="613"/>
                    <a:pt x="381" y="613"/>
                  </a:cubicBezTo>
                  <a:cubicBezTo>
                    <a:pt x="368" y="613"/>
                    <a:pt x="368" y="613"/>
                    <a:pt x="368" y="613"/>
                  </a:cubicBezTo>
                  <a:cubicBezTo>
                    <a:pt x="342" y="613"/>
                    <a:pt x="342" y="613"/>
                    <a:pt x="342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8" y="613"/>
                    <a:pt x="339" y="613"/>
                    <a:pt x="339" y="613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0"/>
                    <a:pt x="339" y="610"/>
                    <a:pt x="339" y="610"/>
                  </a:cubicBezTo>
                  <a:cubicBezTo>
                    <a:pt x="342" y="599"/>
                    <a:pt x="342" y="599"/>
                    <a:pt x="342" y="599"/>
                  </a:cubicBezTo>
                  <a:cubicBezTo>
                    <a:pt x="345" y="591"/>
                    <a:pt x="348" y="582"/>
                    <a:pt x="350" y="574"/>
                  </a:cubicBezTo>
                  <a:cubicBezTo>
                    <a:pt x="355" y="557"/>
                    <a:pt x="361" y="540"/>
                    <a:pt x="367" y="524"/>
                  </a:cubicBezTo>
                  <a:cubicBezTo>
                    <a:pt x="373" y="507"/>
                    <a:pt x="379" y="490"/>
                    <a:pt x="385" y="474"/>
                  </a:cubicBezTo>
                  <a:cubicBezTo>
                    <a:pt x="389" y="466"/>
                    <a:pt x="392" y="458"/>
                    <a:pt x="396" y="450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403" y="432"/>
                    <a:pt x="403" y="432"/>
                    <a:pt x="403" y="432"/>
                  </a:cubicBezTo>
                  <a:cubicBezTo>
                    <a:pt x="404" y="430"/>
                    <a:pt x="404" y="430"/>
                    <a:pt x="404" y="430"/>
                  </a:cubicBezTo>
                  <a:cubicBezTo>
                    <a:pt x="405" y="429"/>
                    <a:pt x="405" y="429"/>
                    <a:pt x="405" y="428"/>
                  </a:cubicBezTo>
                  <a:cubicBezTo>
                    <a:pt x="405" y="428"/>
                    <a:pt x="406" y="428"/>
                    <a:pt x="406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8" y="429"/>
                    <a:pt x="408" y="429"/>
                    <a:pt x="408" y="429"/>
                  </a:cubicBezTo>
                  <a:cubicBezTo>
                    <a:pt x="410" y="429"/>
                    <a:pt x="412" y="429"/>
                    <a:pt x="414" y="428"/>
                  </a:cubicBezTo>
                  <a:cubicBezTo>
                    <a:pt x="418" y="428"/>
                    <a:pt x="422" y="427"/>
                    <a:pt x="426" y="426"/>
                  </a:cubicBezTo>
                  <a:cubicBezTo>
                    <a:pt x="433" y="424"/>
                    <a:pt x="441" y="420"/>
                    <a:pt x="446" y="413"/>
                  </a:cubicBezTo>
                  <a:cubicBezTo>
                    <a:pt x="449" y="410"/>
                    <a:pt x="451" y="407"/>
                    <a:pt x="453" y="403"/>
                  </a:cubicBezTo>
                  <a:cubicBezTo>
                    <a:pt x="454" y="399"/>
                    <a:pt x="455" y="395"/>
                    <a:pt x="456" y="391"/>
                  </a:cubicBezTo>
                  <a:cubicBezTo>
                    <a:pt x="457" y="383"/>
                    <a:pt x="457" y="375"/>
                    <a:pt x="453" y="367"/>
                  </a:cubicBezTo>
                  <a:cubicBezTo>
                    <a:pt x="451" y="363"/>
                    <a:pt x="449" y="360"/>
                    <a:pt x="446" y="357"/>
                  </a:cubicBezTo>
                  <a:cubicBezTo>
                    <a:pt x="442" y="354"/>
                    <a:pt x="438" y="352"/>
                    <a:pt x="434" y="351"/>
                  </a:cubicBezTo>
                  <a:cubicBezTo>
                    <a:pt x="433" y="351"/>
                    <a:pt x="431" y="351"/>
                    <a:pt x="430" y="351"/>
                  </a:cubicBezTo>
                  <a:cubicBezTo>
                    <a:pt x="429" y="351"/>
                    <a:pt x="428" y="351"/>
                    <a:pt x="427" y="351"/>
                  </a:cubicBezTo>
                  <a:cubicBezTo>
                    <a:pt x="424" y="351"/>
                    <a:pt x="422" y="352"/>
                    <a:pt x="420" y="353"/>
                  </a:cubicBezTo>
                  <a:cubicBezTo>
                    <a:pt x="416" y="355"/>
                    <a:pt x="413" y="357"/>
                    <a:pt x="410" y="360"/>
                  </a:cubicBezTo>
                  <a:cubicBezTo>
                    <a:pt x="407" y="363"/>
                    <a:pt x="405" y="366"/>
                    <a:pt x="402" y="369"/>
                  </a:cubicBezTo>
                  <a:cubicBezTo>
                    <a:pt x="402" y="369"/>
                    <a:pt x="401" y="370"/>
                    <a:pt x="401" y="371"/>
                  </a:cubicBezTo>
                  <a:cubicBezTo>
                    <a:pt x="400" y="372"/>
                    <a:pt x="400" y="372"/>
                    <a:pt x="400" y="372"/>
                  </a:cubicBezTo>
                  <a:cubicBezTo>
                    <a:pt x="400" y="373"/>
                    <a:pt x="400" y="373"/>
                    <a:pt x="400" y="373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5"/>
                    <a:pt x="389" y="395"/>
                    <a:pt x="389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7" y="394"/>
                    <a:pt x="387" y="394"/>
                    <a:pt x="387" y="394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5" y="393"/>
                    <a:pt x="385" y="393"/>
                    <a:pt x="385" y="393"/>
                  </a:cubicBezTo>
                  <a:cubicBezTo>
                    <a:pt x="385" y="392"/>
                    <a:pt x="384" y="392"/>
                    <a:pt x="383" y="391"/>
                  </a:cubicBezTo>
                  <a:cubicBezTo>
                    <a:pt x="380" y="389"/>
                    <a:pt x="377" y="386"/>
                    <a:pt x="375" y="383"/>
                  </a:cubicBezTo>
                  <a:cubicBezTo>
                    <a:pt x="369" y="377"/>
                    <a:pt x="365" y="370"/>
                    <a:pt x="362" y="363"/>
                  </a:cubicBezTo>
                  <a:cubicBezTo>
                    <a:pt x="365" y="370"/>
                    <a:pt x="369" y="377"/>
                    <a:pt x="375" y="383"/>
                  </a:cubicBezTo>
                  <a:cubicBezTo>
                    <a:pt x="377" y="386"/>
                    <a:pt x="380" y="389"/>
                    <a:pt x="383" y="391"/>
                  </a:cubicBezTo>
                  <a:cubicBezTo>
                    <a:pt x="384" y="392"/>
                    <a:pt x="385" y="392"/>
                    <a:pt x="385" y="393"/>
                  </a:cubicBezTo>
                  <a:cubicBezTo>
                    <a:pt x="386" y="393"/>
                    <a:pt x="386" y="393"/>
                    <a:pt x="386" y="393"/>
                  </a:cubicBezTo>
                  <a:cubicBezTo>
                    <a:pt x="387" y="393"/>
                    <a:pt x="387" y="393"/>
                    <a:pt x="387" y="393"/>
                  </a:cubicBezTo>
                  <a:cubicBezTo>
                    <a:pt x="387" y="394"/>
                    <a:pt x="387" y="394"/>
                    <a:pt x="388" y="394"/>
                  </a:cubicBezTo>
                  <a:cubicBezTo>
                    <a:pt x="388" y="394"/>
                    <a:pt x="388" y="394"/>
                    <a:pt x="388" y="394"/>
                  </a:cubicBezTo>
                  <a:cubicBezTo>
                    <a:pt x="389" y="394"/>
                    <a:pt x="389" y="394"/>
                    <a:pt x="389" y="394"/>
                  </a:cubicBezTo>
                  <a:cubicBezTo>
                    <a:pt x="389" y="394"/>
                    <a:pt x="389" y="395"/>
                    <a:pt x="389" y="394"/>
                  </a:cubicBezTo>
                  <a:cubicBezTo>
                    <a:pt x="392" y="389"/>
                    <a:pt x="392" y="389"/>
                    <a:pt x="392" y="389"/>
                  </a:cubicBezTo>
                  <a:cubicBezTo>
                    <a:pt x="396" y="379"/>
                    <a:pt x="396" y="379"/>
                    <a:pt x="396" y="379"/>
                  </a:cubicBezTo>
                  <a:cubicBezTo>
                    <a:pt x="399" y="374"/>
                    <a:pt x="399" y="374"/>
                    <a:pt x="399" y="374"/>
                  </a:cubicBezTo>
                  <a:cubicBezTo>
                    <a:pt x="399" y="373"/>
                    <a:pt x="399" y="373"/>
                    <a:pt x="400" y="372"/>
                  </a:cubicBezTo>
                  <a:cubicBezTo>
                    <a:pt x="401" y="371"/>
                    <a:pt x="401" y="371"/>
                    <a:pt x="401" y="371"/>
                  </a:cubicBezTo>
                  <a:cubicBezTo>
                    <a:pt x="401" y="370"/>
                    <a:pt x="402" y="369"/>
                    <a:pt x="402" y="369"/>
                  </a:cubicBezTo>
                  <a:cubicBezTo>
                    <a:pt x="405" y="365"/>
                    <a:pt x="407" y="362"/>
                    <a:pt x="410" y="360"/>
                  </a:cubicBezTo>
                  <a:cubicBezTo>
                    <a:pt x="413" y="357"/>
                    <a:pt x="417" y="354"/>
                    <a:pt x="421" y="353"/>
                  </a:cubicBezTo>
                  <a:cubicBezTo>
                    <a:pt x="423" y="352"/>
                    <a:pt x="425" y="351"/>
                    <a:pt x="427" y="351"/>
                  </a:cubicBezTo>
                  <a:cubicBezTo>
                    <a:pt x="429" y="350"/>
                    <a:pt x="432" y="350"/>
                    <a:pt x="434" y="351"/>
                  </a:cubicBezTo>
                  <a:cubicBezTo>
                    <a:pt x="439" y="352"/>
                    <a:pt x="443" y="354"/>
                    <a:pt x="446" y="357"/>
                  </a:cubicBezTo>
                  <a:cubicBezTo>
                    <a:pt x="449" y="360"/>
                    <a:pt x="452" y="364"/>
                    <a:pt x="453" y="368"/>
                  </a:cubicBezTo>
                  <a:cubicBezTo>
                    <a:pt x="457" y="375"/>
                    <a:pt x="457" y="384"/>
                    <a:pt x="456" y="392"/>
                  </a:cubicBezTo>
                  <a:cubicBezTo>
                    <a:pt x="455" y="396"/>
                    <a:pt x="454" y="400"/>
                    <a:pt x="453" y="403"/>
                  </a:cubicBezTo>
                  <a:cubicBezTo>
                    <a:pt x="451" y="407"/>
                    <a:pt x="449" y="411"/>
                    <a:pt x="446" y="414"/>
                  </a:cubicBezTo>
                  <a:cubicBezTo>
                    <a:pt x="441" y="420"/>
                    <a:pt x="433" y="424"/>
                    <a:pt x="425" y="426"/>
                  </a:cubicBezTo>
                  <a:cubicBezTo>
                    <a:pt x="422" y="428"/>
                    <a:pt x="418" y="428"/>
                    <a:pt x="414" y="429"/>
                  </a:cubicBezTo>
                  <a:cubicBezTo>
                    <a:pt x="412" y="429"/>
                    <a:pt x="410" y="429"/>
                    <a:pt x="408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7" y="429"/>
                    <a:pt x="407" y="429"/>
                    <a:pt x="407" y="429"/>
                  </a:cubicBezTo>
                  <a:cubicBezTo>
                    <a:pt x="406" y="429"/>
                    <a:pt x="406" y="429"/>
                    <a:pt x="406" y="429"/>
                  </a:cubicBezTo>
                  <a:cubicBezTo>
                    <a:pt x="406" y="429"/>
                    <a:pt x="405" y="429"/>
                    <a:pt x="405" y="429"/>
                  </a:cubicBezTo>
                  <a:cubicBezTo>
                    <a:pt x="405" y="429"/>
                    <a:pt x="405" y="429"/>
                    <a:pt x="404" y="430"/>
                  </a:cubicBezTo>
                  <a:cubicBezTo>
                    <a:pt x="404" y="432"/>
                    <a:pt x="404" y="432"/>
                    <a:pt x="404" y="432"/>
                  </a:cubicBezTo>
                  <a:cubicBezTo>
                    <a:pt x="401" y="438"/>
                    <a:pt x="401" y="438"/>
                    <a:pt x="401" y="438"/>
                  </a:cubicBezTo>
                  <a:cubicBezTo>
                    <a:pt x="396" y="450"/>
                    <a:pt x="396" y="450"/>
                    <a:pt x="396" y="450"/>
                  </a:cubicBezTo>
                  <a:cubicBezTo>
                    <a:pt x="392" y="458"/>
                    <a:pt x="389" y="466"/>
                    <a:pt x="385" y="475"/>
                  </a:cubicBezTo>
                  <a:cubicBezTo>
                    <a:pt x="379" y="491"/>
                    <a:pt x="373" y="508"/>
                    <a:pt x="367" y="525"/>
                  </a:cubicBezTo>
                  <a:cubicBezTo>
                    <a:pt x="361" y="541"/>
                    <a:pt x="355" y="558"/>
                    <a:pt x="350" y="575"/>
                  </a:cubicBezTo>
                  <a:cubicBezTo>
                    <a:pt x="347" y="584"/>
                    <a:pt x="345" y="592"/>
                    <a:pt x="342" y="601"/>
                  </a:cubicBezTo>
                  <a:cubicBezTo>
                    <a:pt x="339" y="611"/>
                    <a:pt x="339" y="611"/>
                    <a:pt x="339" y="611"/>
                  </a:cubicBezTo>
                  <a:cubicBezTo>
                    <a:pt x="339" y="612"/>
                    <a:pt x="339" y="612"/>
                    <a:pt x="339" y="612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39" y="613"/>
                    <a:pt x="339" y="613"/>
                    <a:pt x="339" y="613"/>
                  </a:cubicBezTo>
                  <a:cubicBezTo>
                    <a:pt x="340" y="613"/>
                    <a:pt x="340" y="613"/>
                    <a:pt x="340" y="613"/>
                  </a:cubicBezTo>
                  <a:cubicBezTo>
                    <a:pt x="343" y="613"/>
                    <a:pt x="343" y="613"/>
                    <a:pt x="343" y="613"/>
                  </a:cubicBezTo>
                  <a:cubicBezTo>
                    <a:pt x="369" y="613"/>
                    <a:pt x="369" y="613"/>
                    <a:pt x="369" y="613"/>
                  </a:cubicBezTo>
                  <a:cubicBezTo>
                    <a:pt x="382" y="613"/>
                    <a:pt x="382" y="613"/>
                    <a:pt x="382" y="613"/>
                  </a:cubicBezTo>
                  <a:cubicBezTo>
                    <a:pt x="389" y="613"/>
                    <a:pt x="389" y="613"/>
                    <a:pt x="389" y="613"/>
                  </a:cubicBezTo>
                  <a:cubicBezTo>
                    <a:pt x="392" y="613"/>
                    <a:pt x="392" y="613"/>
                    <a:pt x="392" y="613"/>
                  </a:cubicBezTo>
                  <a:cubicBezTo>
                    <a:pt x="393" y="613"/>
                    <a:pt x="393" y="613"/>
                    <a:pt x="394" y="613"/>
                  </a:cubicBezTo>
                  <a:cubicBezTo>
                    <a:pt x="394" y="613"/>
                    <a:pt x="395" y="613"/>
                    <a:pt x="395" y="613"/>
                  </a:cubicBezTo>
                  <a:cubicBezTo>
                    <a:pt x="398" y="612"/>
                    <a:pt x="402" y="610"/>
                    <a:pt x="404" y="607"/>
                  </a:cubicBezTo>
                  <a:cubicBezTo>
                    <a:pt x="405" y="606"/>
                    <a:pt x="405" y="604"/>
                    <a:pt x="406" y="603"/>
                  </a:cubicBezTo>
                  <a:cubicBezTo>
                    <a:pt x="406" y="602"/>
                    <a:pt x="406" y="601"/>
                    <a:pt x="406" y="600"/>
                  </a:cubicBezTo>
                  <a:cubicBezTo>
                    <a:pt x="406" y="597"/>
                    <a:pt x="406" y="597"/>
                    <a:pt x="406" y="597"/>
                  </a:cubicBezTo>
                  <a:cubicBezTo>
                    <a:pt x="406" y="570"/>
                    <a:pt x="406" y="570"/>
                    <a:pt x="406" y="570"/>
                  </a:cubicBezTo>
                  <a:cubicBezTo>
                    <a:pt x="406" y="557"/>
                    <a:pt x="406" y="557"/>
                    <a:pt x="406" y="557"/>
                  </a:cubicBezTo>
                  <a:cubicBezTo>
                    <a:pt x="406" y="550"/>
                    <a:pt x="406" y="550"/>
                    <a:pt x="406" y="550"/>
                  </a:cubicBezTo>
                  <a:cubicBezTo>
                    <a:pt x="406" y="545"/>
                    <a:pt x="406" y="545"/>
                    <a:pt x="406" y="545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3"/>
                    <a:pt x="406" y="543"/>
                    <a:pt x="406" y="543"/>
                  </a:cubicBezTo>
                  <a:cubicBezTo>
                    <a:pt x="406" y="542"/>
                    <a:pt x="406" y="542"/>
                    <a:pt x="406" y="542"/>
                  </a:cubicBezTo>
                  <a:cubicBezTo>
                    <a:pt x="407" y="542"/>
                    <a:pt x="407" y="542"/>
                    <a:pt x="407" y="542"/>
                  </a:cubicBezTo>
                  <a:cubicBezTo>
                    <a:pt x="408" y="542"/>
                    <a:pt x="408" y="542"/>
                    <a:pt x="408" y="542"/>
                  </a:cubicBezTo>
                  <a:cubicBezTo>
                    <a:pt x="412" y="540"/>
                    <a:pt x="412" y="540"/>
                    <a:pt x="412" y="540"/>
                  </a:cubicBezTo>
                  <a:cubicBezTo>
                    <a:pt x="415" y="538"/>
                    <a:pt x="415" y="538"/>
                    <a:pt x="415" y="538"/>
                  </a:cubicBezTo>
                  <a:cubicBezTo>
                    <a:pt x="417" y="537"/>
                    <a:pt x="419" y="536"/>
                    <a:pt x="421" y="535"/>
                  </a:cubicBezTo>
                  <a:cubicBezTo>
                    <a:pt x="425" y="533"/>
                    <a:pt x="429" y="531"/>
                    <a:pt x="433" y="529"/>
                  </a:cubicBezTo>
                  <a:cubicBezTo>
                    <a:pt x="448" y="520"/>
                    <a:pt x="462" y="509"/>
                    <a:pt x="475" y="498"/>
                  </a:cubicBezTo>
                  <a:cubicBezTo>
                    <a:pt x="509" y="469"/>
                    <a:pt x="535" y="432"/>
                    <a:pt x="551" y="391"/>
                  </a:cubicBezTo>
                  <a:cubicBezTo>
                    <a:pt x="568" y="350"/>
                    <a:pt x="574" y="305"/>
                    <a:pt x="570" y="261"/>
                  </a:cubicBezTo>
                  <a:cubicBezTo>
                    <a:pt x="566" y="217"/>
                    <a:pt x="552" y="174"/>
                    <a:pt x="528" y="136"/>
                  </a:cubicBezTo>
                  <a:cubicBezTo>
                    <a:pt x="504" y="99"/>
                    <a:pt x="471" y="67"/>
                    <a:pt x="432" y="44"/>
                  </a:cubicBezTo>
                  <a:cubicBezTo>
                    <a:pt x="430" y="43"/>
                    <a:pt x="429" y="43"/>
                    <a:pt x="432" y="45"/>
                  </a:cubicBezTo>
                  <a:cubicBezTo>
                    <a:pt x="442" y="52"/>
                    <a:pt x="442" y="52"/>
                    <a:pt x="442" y="52"/>
                  </a:cubicBezTo>
                  <a:cubicBezTo>
                    <a:pt x="446" y="55"/>
                    <a:pt x="452" y="59"/>
                    <a:pt x="460" y="65"/>
                  </a:cubicBezTo>
                  <a:cubicBezTo>
                    <a:pt x="470" y="73"/>
                    <a:pt x="487" y="88"/>
                    <a:pt x="505" y="108"/>
                  </a:cubicBezTo>
                  <a:cubicBezTo>
                    <a:pt x="513" y="119"/>
                    <a:pt x="522" y="131"/>
                    <a:pt x="530" y="144"/>
                  </a:cubicBezTo>
                  <a:cubicBezTo>
                    <a:pt x="538" y="157"/>
                    <a:pt x="545" y="172"/>
                    <a:pt x="551" y="188"/>
                  </a:cubicBezTo>
                  <a:cubicBezTo>
                    <a:pt x="557" y="203"/>
                    <a:pt x="562" y="220"/>
                    <a:pt x="565" y="237"/>
                  </a:cubicBezTo>
                  <a:cubicBezTo>
                    <a:pt x="568" y="254"/>
                    <a:pt x="569" y="271"/>
                    <a:pt x="569" y="288"/>
                  </a:cubicBezTo>
                  <a:cubicBezTo>
                    <a:pt x="569" y="305"/>
                    <a:pt x="568" y="321"/>
                    <a:pt x="565" y="337"/>
                  </a:cubicBezTo>
                  <a:cubicBezTo>
                    <a:pt x="562" y="352"/>
                    <a:pt x="558" y="366"/>
                    <a:pt x="554" y="379"/>
                  </a:cubicBezTo>
                  <a:cubicBezTo>
                    <a:pt x="539" y="422"/>
                    <a:pt x="513" y="461"/>
                    <a:pt x="478" y="492"/>
                  </a:cubicBezTo>
                  <a:cubicBezTo>
                    <a:pt x="461" y="508"/>
                    <a:pt x="442" y="521"/>
                    <a:pt x="421" y="532"/>
                  </a:cubicBezTo>
                  <a:cubicBezTo>
                    <a:pt x="419" y="534"/>
                    <a:pt x="416" y="535"/>
                    <a:pt x="413" y="536"/>
                  </a:cubicBezTo>
                  <a:cubicBezTo>
                    <a:pt x="408" y="539"/>
                    <a:pt x="408" y="539"/>
                    <a:pt x="408" y="539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1"/>
                    <a:pt x="404" y="541"/>
                    <a:pt x="404" y="541"/>
                  </a:cubicBezTo>
                  <a:cubicBezTo>
                    <a:pt x="404" y="542"/>
                    <a:pt x="404" y="542"/>
                    <a:pt x="404" y="542"/>
                  </a:cubicBezTo>
                  <a:cubicBezTo>
                    <a:pt x="404" y="543"/>
                    <a:pt x="404" y="543"/>
                    <a:pt x="404" y="543"/>
                  </a:cubicBezTo>
                  <a:cubicBezTo>
                    <a:pt x="404" y="545"/>
                    <a:pt x="404" y="545"/>
                    <a:pt x="404" y="545"/>
                  </a:cubicBezTo>
                  <a:cubicBezTo>
                    <a:pt x="404" y="565"/>
                    <a:pt x="404" y="565"/>
                    <a:pt x="404" y="565"/>
                  </a:cubicBezTo>
                  <a:cubicBezTo>
                    <a:pt x="404" y="600"/>
                    <a:pt x="404" y="600"/>
                    <a:pt x="404" y="600"/>
                  </a:cubicBezTo>
                  <a:cubicBezTo>
                    <a:pt x="403" y="602"/>
                    <a:pt x="403" y="604"/>
                    <a:pt x="402" y="606"/>
                  </a:cubicBezTo>
                  <a:cubicBezTo>
                    <a:pt x="401" y="607"/>
                    <a:pt x="399" y="609"/>
                    <a:pt x="397" y="609"/>
                  </a:cubicBezTo>
                  <a:cubicBezTo>
                    <a:pt x="397" y="610"/>
                    <a:pt x="396" y="610"/>
                    <a:pt x="395" y="610"/>
                  </a:cubicBezTo>
                  <a:cubicBezTo>
                    <a:pt x="394" y="610"/>
                    <a:pt x="393" y="610"/>
                    <a:pt x="391" y="610"/>
                  </a:cubicBezTo>
                  <a:cubicBezTo>
                    <a:pt x="382" y="610"/>
                    <a:pt x="382" y="610"/>
                    <a:pt x="382" y="610"/>
                  </a:cubicBezTo>
                  <a:cubicBezTo>
                    <a:pt x="346" y="610"/>
                    <a:pt x="346" y="610"/>
                    <a:pt x="346" y="610"/>
                  </a:cubicBezTo>
                  <a:cubicBezTo>
                    <a:pt x="343" y="610"/>
                    <a:pt x="343" y="610"/>
                    <a:pt x="343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10"/>
                    <a:pt x="342" y="610"/>
                    <a:pt x="342" y="610"/>
                  </a:cubicBezTo>
                  <a:cubicBezTo>
                    <a:pt x="342" y="609"/>
                    <a:pt x="342" y="609"/>
                    <a:pt x="342" y="609"/>
                  </a:cubicBezTo>
                  <a:cubicBezTo>
                    <a:pt x="346" y="596"/>
                    <a:pt x="346" y="596"/>
                    <a:pt x="346" y="596"/>
                  </a:cubicBezTo>
                  <a:cubicBezTo>
                    <a:pt x="350" y="584"/>
                    <a:pt x="353" y="573"/>
                    <a:pt x="357" y="561"/>
                  </a:cubicBezTo>
                  <a:cubicBezTo>
                    <a:pt x="364" y="539"/>
                    <a:pt x="372" y="516"/>
                    <a:pt x="381" y="493"/>
                  </a:cubicBezTo>
                  <a:cubicBezTo>
                    <a:pt x="385" y="482"/>
                    <a:pt x="389" y="471"/>
                    <a:pt x="394" y="460"/>
                  </a:cubicBezTo>
                  <a:cubicBezTo>
                    <a:pt x="396" y="454"/>
                    <a:pt x="399" y="449"/>
                    <a:pt x="401" y="443"/>
                  </a:cubicBezTo>
                  <a:cubicBezTo>
                    <a:pt x="405" y="435"/>
                    <a:pt x="405" y="435"/>
                    <a:pt x="405" y="435"/>
                  </a:cubicBezTo>
                  <a:cubicBezTo>
                    <a:pt x="406" y="432"/>
                    <a:pt x="406" y="432"/>
                    <a:pt x="406" y="432"/>
                  </a:cubicBezTo>
                  <a:cubicBezTo>
                    <a:pt x="406" y="431"/>
                    <a:pt x="406" y="431"/>
                    <a:pt x="406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7" y="431"/>
                    <a:pt x="407" y="431"/>
                    <a:pt x="407" y="431"/>
                  </a:cubicBezTo>
                  <a:cubicBezTo>
                    <a:pt x="408" y="431"/>
                    <a:pt x="408" y="431"/>
                    <a:pt x="408" y="431"/>
                  </a:cubicBezTo>
                  <a:cubicBezTo>
                    <a:pt x="410" y="431"/>
                    <a:pt x="412" y="431"/>
                    <a:pt x="414" y="431"/>
                  </a:cubicBezTo>
                  <a:cubicBezTo>
                    <a:pt x="418" y="430"/>
                    <a:pt x="422" y="430"/>
                    <a:pt x="426" y="429"/>
                  </a:cubicBezTo>
                  <a:cubicBezTo>
                    <a:pt x="434" y="426"/>
                    <a:pt x="442" y="422"/>
                    <a:pt x="448" y="415"/>
                  </a:cubicBezTo>
                  <a:cubicBezTo>
                    <a:pt x="451" y="412"/>
                    <a:pt x="453" y="408"/>
                    <a:pt x="455" y="404"/>
                  </a:cubicBezTo>
                  <a:cubicBezTo>
                    <a:pt x="457" y="400"/>
                    <a:pt x="458" y="396"/>
                    <a:pt x="458" y="392"/>
                  </a:cubicBezTo>
                  <a:cubicBezTo>
                    <a:pt x="460" y="383"/>
                    <a:pt x="459" y="374"/>
                    <a:pt x="455" y="366"/>
                  </a:cubicBezTo>
                  <a:cubicBezTo>
                    <a:pt x="453" y="362"/>
                    <a:pt x="450" y="358"/>
                    <a:pt x="447" y="355"/>
                  </a:cubicBezTo>
                  <a:cubicBezTo>
                    <a:pt x="444" y="352"/>
                    <a:pt x="439" y="350"/>
                    <a:pt x="434" y="349"/>
                  </a:cubicBezTo>
                  <a:cubicBezTo>
                    <a:pt x="433" y="348"/>
                    <a:pt x="432" y="348"/>
                    <a:pt x="430" y="348"/>
                  </a:cubicBezTo>
                  <a:cubicBezTo>
                    <a:pt x="429" y="348"/>
                    <a:pt x="428" y="348"/>
                    <a:pt x="426" y="349"/>
                  </a:cubicBezTo>
                  <a:cubicBezTo>
                    <a:pt x="424" y="349"/>
                    <a:pt x="421" y="350"/>
                    <a:pt x="419" y="351"/>
                  </a:cubicBezTo>
                  <a:cubicBezTo>
                    <a:pt x="415" y="353"/>
                    <a:pt x="412" y="355"/>
                    <a:pt x="409" y="358"/>
                  </a:cubicBezTo>
                  <a:cubicBezTo>
                    <a:pt x="406" y="361"/>
                    <a:pt x="403" y="364"/>
                    <a:pt x="401" y="367"/>
                  </a:cubicBezTo>
                  <a:cubicBezTo>
                    <a:pt x="400" y="368"/>
                    <a:pt x="399" y="369"/>
                    <a:pt x="399" y="370"/>
                  </a:cubicBezTo>
                  <a:cubicBezTo>
                    <a:pt x="398" y="370"/>
                    <a:pt x="398" y="370"/>
                    <a:pt x="398" y="370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8" y="371"/>
                    <a:pt x="398" y="371"/>
                    <a:pt x="398" y="371"/>
                  </a:cubicBezTo>
                  <a:cubicBezTo>
                    <a:pt x="397" y="373"/>
                    <a:pt x="397" y="373"/>
                    <a:pt x="397" y="373"/>
                  </a:cubicBezTo>
                  <a:cubicBezTo>
                    <a:pt x="395" y="378"/>
                    <a:pt x="395" y="378"/>
                    <a:pt x="395" y="378"/>
                  </a:cubicBezTo>
                  <a:cubicBezTo>
                    <a:pt x="388" y="392"/>
                    <a:pt x="388" y="392"/>
                    <a:pt x="388" y="392"/>
                  </a:cubicBezTo>
                  <a:cubicBezTo>
                    <a:pt x="388" y="392"/>
                    <a:pt x="387" y="391"/>
                    <a:pt x="387" y="391"/>
                  </a:cubicBezTo>
                  <a:cubicBezTo>
                    <a:pt x="387" y="391"/>
                    <a:pt x="387" y="391"/>
                    <a:pt x="387" y="391"/>
                  </a:cubicBezTo>
                  <a:cubicBezTo>
                    <a:pt x="385" y="390"/>
                    <a:pt x="385" y="390"/>
                    <a:pt x="385" y="390"/>
                  </a:cubicBezTo>
                  <a:cubicBezTo>
                    <a:pt x="384" y="390"/>
                    <a:pt x="384" y="389"/>
                    <a:pt x="383" y="388"/>
                  </a:cubicBezTo>
                  <a:cubicBezTo>
                    <a:pt x="379" y="386"/>
                    <a:pt x="376" y="382"/>
                    <a:pt x="374" y="379"/>
                  </a:cubicBezTo>
                  <a:cubicBezTo>
                    <a:pt x="371" y="375"/>
                    <a:pt x="369" y="372"/>
                    <a:pt x="367" y="367"/>
                  </a:cubicBezTo>
                  <a:cubicBezTo>
                    <a:pt x="366" y="365"/>
                    <a:pt x="365" y="363"/>
                    <a:pt x="364" y="361"/>
                  </a:cubicBezTo>
                  <a:cubicBezTo>
                    <a:pt x="363" y="361"/>
                    <a:pt x="363" y="361"/>
                    <a:pt x="363" y="361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3" y="360"/>
                    <a:pt x="363" y="360"/>
                    <a:pt x="363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4" y="360"/>
                    <a:pt x="364" y="360"/>
                    <a:pt x="364" y="360"/>
                  </a:cubicBezTo>
                  <a:cubicBezTo>
                    <a:pt x="365" y="359"/>
                    <a:pt x="365" y="359"/>
                    <a:pt x="365" y="359"/>
                  </a:cubicBezTo>
                  <a:cubicBezTo>
                    <a:pt x="368" y="357"/>
                    <a:pt x="370" y="355"/>
                    <a:pt x="372" y="353"/>
                  </a:cubicBezTo>
                  <a:cubicBezTo>
                    <a:pt x="376" y="349"/>
                    <a:pt x="380" y="345"/>
                    <a:pt x="383" y="340"/>
                  </a:cubicBezTo>
                  <a:cubicBezTo>
                    <a:pt x="387" y="336"/>
                    <a:pt x="390" y="330"/>
                    <a:pt x="391" y="324"/>
                  </a:cubicBezTo>
                  <a:cubicBezTo>
                    <a:pt x="392" y="318"/>
                    <a:pt x="392" y="311"/>
                    <a:pt x="390" y="305"/>
                  </a:cubicBezTo>
                  <a:cubicBezTo>
                    <a:pt x="389" y="302"/>
                    <a:pt x="388" y="299"/>
                    <a:pt x="386" y="296"/>
                  </a:cubicBezTo>
                  <a:cubicBezTo>
                    <a:pt x="385" y="295"/>
                    <a:pt x="384" y="294"/>
                    <a:pt x="383" y="292"/>
                  </a:cubicBezTo>
                  <a:cubicBezTo>
                    <a:pt x="383" y="292"/>
                    <a:pt x="382" y="291"/>
                    <a:pt x="382" y="291"/>
                  </a:cubicBezTo>
                  <a:cubicBezTo>
                    <a:pt x="381" y="290"/>
                    <a:pt x="381" y="290"/>
                    <a:pt x="381" y="290"/>
                  </a:cubicBezTo>
                  <a:cubicBezTo>
                    <a:pt x="380" y="289"/>
                    <a:pt x="380" y="289"/>
                    <a:pt x="380" y="289"/>
                  </a:cubicBezTo>
                  <a:cubicBezTo>
                    <a:pt x="377" y="287"/>
                    <a:pt x="374" y="285"/>
                    <a:pt x="371" y="283"/>
                  </a:cubicBezTo>
                  <a:cubicBezTo>
                    <a:pt x="368" y="282"/>
                    <a:pt x="364" y="282"/>
                    <a:pt x="361" y="282"/>
                  </a:cubicBezTo>
                  <a:cubicBezTo>
                    <a:pt x="354" y="282"/>
                    <a:pt x="348" y="284"/>
                    <a:pt x="343" y="287"/>
                  </a:cubicBezTo>
                  <a:cubicBezTo>
                    <a:pt x="340" y="289"/>
                    <a:pt x="338" y="291"/>
                    <a:pt x="336" y="293"/>
                  </a:cubicBezTo>
                  <a:cubicBezTo>
                    <a:pt x="333" y="295"/>
                    <a:pt x="331" y="298"/>
                    <a:pt x="330" y="300"/>
                  </a:cubicBezTo>
                  <a:cubicBezTo>
                    <a:pt x="327" y="304"/>
                    <a:pt x="325" y="308"/>
                    <a:pt x="324" y="312"/>
                  </a:cubicBezTo>
                  <a:cubicBezTo>
                    <a:pt x="322" y="316"/>
                    <a:pt x="322" y="321"/>
                    <a:pt x="321" y="325"/>
                  </a:cubicBezTo>
                  <a:cubicBezTo>
                    <a:pt x="321" y="329"/>
                    <a:pt x="321" y="333"/>
                    <a:pt x="322" y="337"/>
                  </a:cubicBezTo>
                  <a:cubicBezTo>
                    <a:pt x="322" y="340"/>
                    <a:pt x="322" y="340"/>
                    <a:pt x="322" y="340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3" y="343"/>
                    <a:pt x="323" y="343"/>
                    <a:pt x="323" y="343"/>
                  </a:cubicBezTo>
                  <a:cubicBezTo>
                    <a:pt x="322" y="343"/>
                    <a:pt x="322" y="343"/>
                    <a:pt x="322" y="343"/>
                  </a:cubicBezTo>
                  <a:cubicBezTo>
                    <a:pt x="322" y="344"/>
                    <a:pt x="322" y="344"/>
                    <a:pt x="322" y="344"/>
                  </a:cubicBezTo>
                  <a:cubicBezTo>
                    <a:pt x="320" y="344"/>
                    <a:pt x="318" y="345"/>
                    <a:pt x="315" y="345"/>
                  </a:cubicBezTo>
                  <a:cubicBezTo>
                    <a:pt x="311" y="346"/>
                    <a:pt x="307" y="347"/>
                    <a:pt x="302" y="347"/>
                  </a:cubicBezTo>
                  <a:cubicBezTo>
                    <a:pt x="298" y="346"/>
                    <a:pt x="293" y="346"/>
                    <a:pt x="289" y="345"/>
                  </a:cubicBezTo>
                  <a:cubicBezTo>
                    <a:pt x="287" y="345"/>
                    <a:pt x="287" y="345"/>
                    <a:pt x="287" y="345"/>
                  </a:cubicBezTo>
                  <a:cubicBezTo>
                    <a:pt x="286" y="345"/>
                    <a:pt x="286" y="345"/>
                    <a:pt x="286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5"/>
                    <a:pt x="285" y="345"/>
                    <a:pt x="285" y="345"/>
                  </a:cubicBezTo>
                  <a:cubicBezTo>
                    <a:pt x="285" y="344"/>
                    <a:pt x="285" y="344"/>
                    <a:pt x="285" y="344"/>
                  </a:cubicBezTo>
                  <a:cubicBezTo>
                    <a:pt x="286" y="343"/>
                    <a:pt x="286" y="343"/>
                    <a:pt x="286" y="343"/>
                  </a:cubicBezTo>
                  <a:cubicBezTo>
                    <a:pt x="290" y="339"/>
                    <a:pt x="293" y="334"/>
                    <a:pt x="295" y="330"/>
                  </a:cubicBezTo>
                  <a:cubicBezTo>
                    <a:pt x="298" y="325"/>
                    <a:pt x="300" y="320"/>
                    <a:pt x="302" y="314"/>
                  </a:cubicBezTo>
                  <a:cubicBezTo>
                    <a:pt x="302" y="311"/>
                    <a:pt x="303" y="308"/>
                    <a:pt x="302" y="305"/>
                  </a:cubicBezTo>
                  <a:cubicBezTo>
                    <a:pt x="302" y="301"/>
                    <a:pt x="302" y="298"/>
                    <a:pt x="300" y="295"/>
                  </a:cubicBezTo>
                  <a:cubicBezTo>
                    <a:pt x="298" y="289"/>
                    <a:pt x="293" y="284"/>
                    <a:pt x="289" y="280"/>
                  </a:cubicBezTo>
                  <a:cubicBezTo>
                    <a:pt x="284" y="277"/>
                    <a:pt x="278" y="274"/>
                    <a:pt x="271" y="274"/>
                  </a:cubicBezTo>
                  <a:cubicBezTo>
                    <a:pt x="268" y="273"/>
                    <a:pt x="264" y="274"/>
                    <a:pt x="261" y="275"/>
                  </a:cubicBezTo>
                  <a:cubicBezTo>
                    <a:pt x="258" y="276"/>
                    <a:pt x="255" y="277"/>
                    <a:pt x="252" y="279"/>
                  </a:cubicBezTo>
                  <a:cubicBezTo>
                    <a:pt x="247" y="282"/>
                    <a:pt x="243" y="287"/>
                    <a:pt x="240" y="291"/>
                  </a:cubicBezTo>
                  <a:cubicBezTo>
                    <a:pt x="237" y="296"/>
                    <a:pt x="234" y="301"/>
                    <a:pt x="232" y="306"/>
                  </a:cubicBezTo>
                  <a:cubicBezTo>
                    <a:pt x="230" y="311"/>
                    <a:pt x="229" y="316"/>
                    <a:pt x="228" y="322"/>
                  </a:cubicBezTo>
                  <a:cubicBezTo>
                    <a:pt x="228" y="325"/>
                    <a:pt x="228" y="328"/>
                    <a:pt x="228" y="331"/>
                  </a:cubicBezTo>
                  <a:cubicBezTo>
                    <a:pt x="228" y="331"/>
                    <a:pt x="228" y="332"/>
                    <a:pt x="228" y="333"/>
                  </a:cubicBezTo>
                  <a:cubicBezTo>
                    <a:pt x="228" y="334"/>
                    <a:pt x="228" y="334"/>
                    <a:pt x="228" y="335"/>
                  </a:cubicBezTo>
                  <a:cubicBezTo>
                    <a:pt x="229" y="337"/>
                    <a:pt x="229" y="338"/>
                    <a:pt x="229" y="339"/>
                  </a:cubicBezTo>
                  <a:cubicBezTo>
                    <a:pt x="230" y="342"/>
                    <a:pt x="231" y="345"/>
                    <a:pt x="232" y="348"/>
                  </a:cubicBezTo>
                  <a:cubicBezTo>
                    <a:pt x="233" y="348"/>
                    <a:pt x="233" y="349"/>
                    <a:pt x="233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4" y="350"/>
                    <a:pt x="234" y="350"/>
                    <a:pt x="234" y="350"/>
                  </a:cubicBezTo>
                  <a:cubicBezTo>
                    <a:pt x="233" y="351"/>
                    <a:pt x="233" y="351"/>
                    <a:pt x="233" y="351"/>
                  </a:cubicBezTo>
                  <a:cubicBezTo>
                    <a:pt x="231" y="353"/>
                    <a:pt x="229" y="355"/>
                    <a:pt x="228" y="357"/>
                  </a:cubicBezTo>
                  <a:cubicBezTo>
                    <a:pt x="224" y="360"/>
                    <a:pt x="221" y="363"/>
                    <a:pt x="217" y="366"/>
                  </a:cubicBezTo>
                  <a:cubicBezTo>
                    <a:pt x="213" y="369"/>
                    <a:pt x="209" y="372"/>
                    <a:pt x="205" y="375"/>
                  </a:cubicBezTo>
                  <a:cubicBezTo>
                    <a:pt x="204" y="376"/>
                    <a:pt x="203" y="376"/>
                    <a:pt x="202" y="377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200" y="378"/>
                    <a:pt x="200" y="378"/>
                    <a:pt x="200" y="378"/>
                  </a:cubicBezTo>
                  <a:cubicBezTo>
                    <a:pt x="198" y="375"/>
                    <a:pt x="198" y="375"/>
                    <a:pt x="198" y="375"/>
                  </a:cubicBezTo>
                  <a:cubicBezTo>
                    <a:pt x="196" y="370"/>
                    <a:pt x="196" y="370"/>
                    <a:pt x="196" y="370"/>
                  </a:cubicBezTo>
                  <a:cubicBezTo>
                    <a:pt x="195" y="368"/>
                    <a:pt x="194" y="366"/>
                    <a:pt x="192" y="365"/>
                  </a:cubicBezTo>
                  <a:cubicBezTo>
                    <a:pt x="188" y="358"/>
                    <a:pt x="182" y="351"/>
                    <a:pt x="174" y="346"/>
                  </a:cubicBezTo>
                  <a:cubicBezTo>
                    <a:pt x="170" y="344"/>
                    <a:pt x="166" y="342"/>
                    <a:pt x="161" y="342"/>
                  </a:cubicBezTo>
                  <a:cubicBezTo>
                    <a:pt x="157" y="341"/>
                    <a:pt x="152" y="341"/>
                    <a:pt x="147" y="342"/>
                  </a:cubicBezTo>
                  <a:cubicBezTo>
                    <a:pt x="145" y="343"/>
                    <a:pt x="142" y="344"/>
                    <a:pt x="140" y="345"/>
                  </a:cubicBezTo>
                  <a:cubicBezTo>
                    <a:pt x="138" y="346"/>
                    <a:pt x="136" y="347"/>
                    <a:pt x="134" y="348"/>
                  </a:cubicBezTo>
                  <a:cubicBezTo>
                    <a:pt x="131" y="351"/>
                    <a:pt x="127" y="355"/>
                    <a:pt x="125" y="359"/>
                  </a:cubicBezTo>
                  <a:cubicBezTo>
                    <a:pt x="123" y="364"/>
                    <a:pt x="122" y="369"/>
                    <a:pt x="122" y="374"/>
                  </a:cubicBezTo>
                  <a:cubicBezTo>
                    <a:pt x="122" y="379"/>
                    <a:pt x="123" y="383"/>
                    <a:pt x="125" y="387"/>
                  </a:cubicBezTo>
                  <a:cubicBezTo>
                    <a:pt x="126" y="391"/>
                    <a:pt x="128" y="395"/>
                    <a:pt x="131" y="399"/>
                  </a:cubicBezTo>
                  <a:cubicBezTo>
                    <a:pt x="133" y="402"/>
                    <a:pt x="136" y="405"/>
                    <a:pt x="139" y="408"/>
                  </a:cubicBezTo>
                  <a:cubicBezTo>
                    <a:pt x="146" y="414"/>
                    <a:pt x="154" y="418"/>
                    <a:pt x="162" y="421"/>
                  </a:cubicBezTo>
                  <a:cubicBezTo>
                    <a:pt x="166" y="422"/>
                    <a:pt x="171" y="422"/>
                    <a:pt x="175" y="422"/>
                  </a:cubicBezTo>
                  <a:cubicBezTo>
                    <a:pt x="177" y="422"/>
                    <a:pt x="179" y="422"/>
                    <a:pt x="181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2" y="422"/>
                    <a:pt x="182" y="422"/>
                    <a:pt x="182" y="422"/>
                  </a:cubicBezTo>
                  <a:cubicBezTo>
                    <a:pt x="183" y="425"/>
                    <a:pt x="183" y="425"/>
                    <a:pt x="183" y="425"/>
                  </a:cubicBezTo>
                  <a:cubicBezTo>
                    <a:pt x="186" y="432"/>
                    <a:pt x="186" y="432"/>
                    <a:pt x="186" y="432"/>
                  </a:cubicBezTo>
                  <a:cubicBezTo>
                    <a:pt x="189" y="438"/>
                    <a:pt x="191" y="443"/>
                    <a:pt x="193" y="448"/>
                  </a:cubicBezTo>
                  <a:cubicBezTo>
                    <a:pt x="198" y="458"/>
                    <a:pt x="202" y="469"/>
                    <a:pt x="206" y="480"/>
                  </a:cubicBezTo>
                  <a:cubicBezTo>
                    <a:pt x="215" y="501"/>
                    <a:pt x="222" y="522"/>
                    <a:pt x="230" y="544"/>
                  </a:cubicBezTo>
                  <a:cubicBezTo>
                    <a:pt x="236" y="562"/>
                    <a:pt x="241" y="580"/>
                    <a:pt x="247" y="598"/>
                  </a:cubicBezTo>
                  <a:cubicBezTo>
                    <a:pt x="250" y="609"/>
                    <a:pt x="250" y="609"/>
                    <a:pt x="250" y="609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50" y="610"/>
                    <a:pt x="250" y="610"/>
                    <a:pt x="250" y="610"/>
                  </a:cubicBezTo>
                  <a:cubicBezTo>
                    <a:pt x="224" y="610"/>
                    <a:pt x="224" y="610"/>
                    <a:pt x="224" y="610"/>
                  </a:cubicBezTo>
                  <a:cubicBezTo>
                    <a:pt x="196" y="610"/>
                    <a:pt x="196" y="610"/>
                    <a:pt x="196" y="610"/>
                  </a:cubicBezTo>
                  <a:cubicBezTo>
                    <a:pt x="188" y="610"/>
                    <a:pt x="188" y="610"/>
                    <a:pt x="188" y="610"/>
                  </a:cubicBezTo>
                  <a:cubicBezTo>
                    <a:pt x="187" y="610"/>
                    <a:pt x="186" y="609"/>
                    <a:pt x="184" y="609"/>
                  </a:cubicBezTo>
                  <a:cubicBezTo>
                    <a:pt x="182" y="608"/>
                    <a:pt x="180" y="605"/>
                    <a:pt x="179" y="603"/>
                  </a:cubicBezTo>
                  <a:cubicBezTo>
                    <a:pt x="179" y="602"/>
                    <a:pt x="179" y="601"/>
                    <a:pt x="179" y="600"/>
                  </a:cubicBezTo>
                  <a:cubicBezTo>
                    <a:pt x="179" y="600"/>
                    <a:pt x="179" y="600"/>
                    <a:pt x="179" y="600"/>
                  </a:cubicBezTo>
                  <a:cubicBezTo>
                    <a:pt x="179" y="599"/>
                    <a:pt x="179" y="599"/>
                    <a:pt x="179" y="599"/>
                  </a:cubicBezTo>
                  <a:cubicBezTo>
                    <a:pt x="179" y="597"/>
                    <a:pt x="179" y="597"/>
                    <a:pt x="179" y="597"/>
                  </a:cubicBezTo>
                  <a:cubicBezTo>
                    <a:pt x="179" y="590"/>
                    <a:pt x="179" y="590"/>
                    <a:pt x="179" y="590"/>
                  </a:cubicBezTo>
                  <a:cubicBezTo>
                    <a:pt x="179" y="576"/>
                    <a:pt x="179" y="576"/>
                    <a:pt x="179" y="576"/>
                  </a:cubicBezTo>
                  <a:cubicBezTo>
                    <a:pt x="179" y="544"/>
                    <a:pt x="179" y="544"/>
                    <a:pt x="179" y="544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9" y="540"/>
                    <a:pt x="179" y="540"/>
                    <a:pt x="179" y="540"/>
                  </a:cubicBezTo>
                  <a:cubicBezTo>
                    <a:pt x="178" y="540"/>
                    <a:pt x="178" y="540"/>
                    <a:pt x="178" y="540"/>
                  </a:cubicBezTo>
                  <a:cubicBezTo>
                    <a:pt x="177" y="540"/>
                    <a:pt x="177" y="540"/>
                    <a:pt x="177" y="540"/>
                  </a:cubicBezTo>
                  <a:cubicBezTo>
                    <a:pt x="176" y="539"/>
                    <a:pt x="176" y="539"/>
                    <a:pt x="176" y="539"/>
                  </a:cubicBezTo>
                  <a:cubicBezTo>
                    <a:pt x="170" y="536"/>
                    <a:pt x="170" y="536"/>
                    <a:pt x="170" y="536"/>
                  </a:cubicBezTo>
                  <a:cubicBezTo>
                    <a:pt x="168" y="535"/>
                    <a:pt x="166" y="534"/>
                    <a:pt x="164" y="533"/>
                  </a:cubicBezTo>
                  <a:cubicBezTo>
                    <a:pt x="160" y="531"/>
                    <a:pt x="155" y="528"/>
                    <a:pt x="151" y="526"/>
                  </a:cubicBezTo>
                  <a:cubicBezTo>
                    <a:pt x="143" y="521"/>
                    <a:pt x="135" y="516"/>
                    <a:pt x="128" y="511"/>
                  </a:cubicBezTo>
                  <a:cubicBezTo>
                    <a:pt x="113" y="500"/>
                    <a:pt x="99" y="487"/>
                    <a:pt x="86" y="473"/>
                  </a:cubicBezTo>
                  <a:cubicBezTo>
                    <a:pt x="61" y="446"/>
                    <a:pt x="41" y="413"/>
                    <a:pt x="29" y="378"/>
                  </a:cubicBezTo>
                  <a:cubicBezTo>
                    <a:pt x="17" y="344"/>
                    <a:pt x="12" y="307"/>
                    <a:pt x="14" y="271"/>
                  </a:cubicBezTo>
                  <a:cubicBezTo>
                    <a:pt x="16" y="235"/>
                    <a:pt x="25" y="201"/>
                    <a:pt x="40" y="170"/>
                  </a:cubicBezTo>
                  <a:cubicBezTo>
                    <a:pt x="54" y="139"/>
                    <a:pt x="74" y="111"/>
                    <a:pt x="97" y="89"/>
                  </a:cubicBezTo>
                  <a:cubicBezTo>
                    <a:pt x="120" y="66"/>
                    <a:pt x="147" y="48"/>
                    <a:pt x="174" y="35"/>
                  </a:cubicBezTo>
                  <a:cubicBezTo>
                    <a:pt x="198" y="24"/>
                    <a:pt x="220" y="18"/>
                    <a:pt x="237" y="14"/>
                  </a:cubicBezTo>
                  <a:cubicBezTo>
                    <a:pt x="255" y="10"/>
                    <a:pt x="268" y="9"/>
                    <a:pt x="278" y="8"/>
                  </a:cubicBezTo>
                  <a:cubicBezTo>
                    <a:pt x="283" y="8"/>
                    <a:pt x="287" y="8"/>
                    <a:pt x="290" y="8"/>
                  </a:cubicBezTo>
                  <a:cubicBezTo>
                    <a:pt x="293" y="7"/>
                    <a:pt x="295" y="7"/>
                    <a:pt x="296" y="7"/>
                  </a:cubicBezTo>
                  <a:cubicBezTo>
                    <a:pt x="298" y="7"/>
                    <a:pt x="296" y="6"/>
                    <a:pt x="291" y="6"/>
                  </a:cubicBezTo>
                  <a:cubicBezTo>
                    <a:pt x="286" y="6"/>
                    <a:pt x="277" y="5"/>
                    <a:pt x="266" y="6"/>
                  </a:cubicBezTo>
                  <a:cubicBezTo>
                    <a:pt x="254" y="7"/>
                    <a:pt x="239" y="8"/>
                    <a:pt x="222" y="12"/>
                  </a:cubicBezTo>
                  <a:cubicBezTo>
                    <a:pt x="205" y="16"/>
                    <a:pt x="186" y="22"/>
                    <a:pt x="165" y="32"/>
                  </a:cubicBezTo>
                  <a:cubicBezTo>
                    <a:pt x="145" y="42"/>
                    <a:pt x="123" y="56"/>
                    <a:pt x="102" y="74"/>
                  </a:cubicBezTo>
                  <a:cubicBezTo>
                    <a:pt x="101" y="73"/>
                    <a:pt x="101" y="73"/>
                    <a:pt x="101" y="73"/>
                  </a:cubicBezTo>
                  <a:cubicBezTo>
                    <a:pt x="122" y="55"/>
                    <a:pt x="141" y="43"/>
                    <a:pt x="157" y="34"/>
                  </a:cubicBezTo>
                  <a:cubicBezTo>
                    <a:pt x="173" y="26"/>
                    <a:pt x="186" y="20"/>
                    <a:pt x="196" y="17"/>
                  </a:cubicBezTo>
                  <a:cubicBezTo>
                    <a:pt x="206" y="13"/>
                    <a:pt x="213" y="11"/>
                    <a:pt x="218" y="10"/>
                  </a:cubicBezTo>
                  <a:cubicBezTo>
                    <a:pt x="222" y="8"/>
                    <a:pt x="225" y="8"/>
                    <a:pt x="225" y="7"/>
                  </a:cubicBezTo>
                  <a:cubicBezTo>
                    <a:pt x="227" y="6"/>
                    <a:pt x="223" y="7"/>
                    <a:pt x="220" y="7"/>
                  </a:cubicBezTo>
                  <a:cubicBezTo>
                    <a:pt x="217" y="8"/>
                    <a:pt x="215" y="7"/>
                    <a:pt x="221" y="5"/>
                  </a:cubicBezTo>
                  <a:cubicBezTo>
                    <a:pt x="194" y="12"/>
                    <a:pt x="168" y="23"/>
                    <a:pt x="144" y="37"/>
                  </a:cubicBezTo>
                  <a:cubicBezTo>
                    <a:pt x="120" y="51"/>
                    <a:pt x="98" y="69"/>
                    <a:pt x="78" y="89"/>
                  </a:cubicBezTo>
                  <a:cubicBezTo>
                    <a:pt x="59" y="110"/>
                    <a:pt x="43" y="133"/>
                    <a:pt x="30" y="158"/>
                  </a:cubicBezTo>
                  <a:cubicBezTo>
                    <a:pt x="18" y="183"/>
                    <a:pt x="9" y="210"/>
                    <a:pt x="4" y="237"/>
                  </a:cubicBezTo>
                  <a:cubicBezTo>
                    <a:pt x="3" y="244"/>
                    <a:pt x="1" y="253"/>
                    <a:pt x="1" y="263"/>
                  </a:cubicBezTo>
                  <a:cubicBezTo>
                    <a:pt x="0" y="272"/>
                    <a:pt x="0" y="283"/>
                    <a:pt x="0" y="293"/>
                  </a:cubicBezTo>
                  <a:cubicBezTo>
                    <a:pt x="0" y="304"/>
                    <a:pt x="1" y="314"/>
                    <a:pt x="2" y="324"/>
                  </a:cubicBezTo>
                  <a:cubicBezTo>
                    <a:pt x="3" y="334"/>
                    <a:pt x="5" y="342"/>
                    <a:pt x="6" y="349"/>
                  </a:cubicBezTo>
                  <a:cubicBezTo>
                    <a:pt x="12" y="376"/>
                    <a:pt x="22" y="402"/>
                    <a:pt x="35" y="426"/>
                  </a:cubicBezTo>
                  <a:cubicBezTo>
                    <a:pt x="48" y="450"/>
                    <a:pt x="64" y="472"/>
                    <a:pt x="83" y="491"/>
                  </a:cubicBezTo>
                  <a:cubicBezTo>
                    <a:pt x="102" y="510"/>
                    <a:pt x="124" y="527"/>
                    <a:pt x="148" y="540"/>
                  </a:cubicBezTo>
                  <a:cubicBezTo>
                    <a:pt x="151" y="542"/>
                    <a:pt x="154" y="544"/>
                    <a:pt x="157" y="545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4" y="549"/>
                    <a:pt x="164" y="549"/>
                    <a:pt x="164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49"/>
                    <a:pt x="165" y="549"/>
                    <a:pt x="165" y="549"/>
                  </a:cubicBezTo>
                  <a:cubicBezTo>
                    <a:pt x="165" y="551"/>
                    <a:pt x="165" y="551"/>
                    <a:pt x="165" y="551"/>
                  </a:cubicBezTo>
                  <a:cubicBezTo>
                    <a:pt x="165" y="561"/>
                    <a:pt x="165" y="561"/>
                    <a:pt x="165" y="561"/>
                  </a:cubicBezTo>
                  <a:cubicBezTo>
                    <a:pt x="165" y="601"/>
                    <a:pt x="165" y="601"/>
                    <a:pt x="165" y="601"/>
                  </a:cubicBezTo>
                  <a:cubicBezTo>
                    <a:pt x="165" y="605"/>
                    <a:pt x="167" y="610"/>
                    <a:pt x="169" y="614"/>
                  </a:cubicBezTo>
                  <a:cubicBezTo>
                    <a:pt x="172" y="618"/>
                    <a:pt x="176" y="621"/>
                    <a:pt x="180" y="622"/>
                  </a:cubicBezTo>
                  <a:cubicBezTo>
                    <a:pt x="180" y="622"/>
                    <a:pt x="180" y="622"/>
                    <a:pt x="181" y="622"/>
                  </a:cubicBezTo>
                  <a:cubicBezTo>
                    <a:pt x="176" y="623"/>
                    <a:pt x="172" y="626"/>
                    <a:pt x="169" y="629"/>
                  </a:cubicBezTo>
                  <a:cubicBezTo>
                    <a:pt x="166" y="633"/>
                    <a:pt x="164" y="637"/>
                    <a:pt x="164" y="641"/>
                  </a:cubicBezTo>
                  <a:cubicBezTo>
                    <a:pt x="163" y="646"/>
                    <a:pt x="163" y="650"/>
                    <a:pt x="165" y="654"/>
                  </a:cubicBezTo>
                  <a:cubicBezTo>
                    <a:pt x="166" y="658"/>
                    <a:pt x="169" y="662"/>
                    <a:pt x="172" y="665"/>
                  </a:cubicBezTo>
                  <a:cubicBezTo>
                    <a:pt x="174" y="667"/>
                    <a:pt x="176" y="668"/>
                    <a:pt x="178" y="669"/>
                  </a:cubicBezTo>
                  <a:cubicBezTo>
                    <a:pt x="181" y="670"/>
                    <a:pt x="183" y="670"/>
                    <a:pt x="185" y="670"/>
                  </a:cubicBezTo>
                  <a:cubicBezTo>
                    <a:pt x="205" y="670"/>
                    <a:pt x="205" y="670"/>
                    <a:pt x="205" y="670"/>
                  </a:cubicBezTo>
                  <a:cubicBezTo>
                    <a:pt x="244" y="670"/>
                    <a:pt x="244" y="670"/>
                    <a:pt x="244" y="670"/>
                  </a:cubicBezTo>
                  <a:cubicBezTo>
                    <a:pt x="268" y="670"/>
                    <a:pt x="268" y="670"/>
                    <a:pt x="268" y="670"/>
                  </a:cubicBezTo>
                  <a:cubicBezTo>
                    <a:pt x="232" y="670"/>
                    <a:pt x="232" y="670"/>
                    <a:pt x="232" y="670"/>
                  </a:cubicBezTo>
                  <a:cubicBezTo>
                    <a:pt x="192" y="670"/>
                    <a:pt x="192" y="670"/>
                    <a:pt x="192" y="670"/>
                  </a:cubicBezTo>
                  <a:cubicBezTo>
                    <a:pt x="188" y="670"/>
                    <a:pt x="188" y="670"/>
                    <a:pt x="188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3" y="671"/>
                    <a:pt x="181" y="671"/>
                  </a:cubicBezTo>
                  <a:cubicBezTo>
                    <a:pt x="177" y="672"/>
                    <a:pt x="172" y="674"/>
                    <a:pt x="169" y="678"/>
                  </a:cubicBezTo>
                  <a:cubicBezTo>
                    <a:pt x="166" y="681"/>
                    <a:pt x="164" y="686"/>
                    <a:pt x="164" y="690"/>
                  </a:cubicBezTo>
                  <a:cubicBezTo>
                    <a:pt x="163" y="694"/>
                    <a:pt x="163" y="699"/>
                    <a:pt x="165" y="703"/>
                  </a:cubicBezTo>
                  <a:cubicBezTo>
                    <a:pt x="166" y="707"/>
                    <a:pt x="169" y="711"/>
                    <a:pt x="172" y="714"/>
                  </a:cubicBezTo>
                  <a:cubicBezTo>
                    <a:pt x="174" y="715"/>
                    <a:pt x="176" y="717"/>
                    <a:pt x="178" y="717"/>
                  </a:cubicBezTo>
                  <a:cubicBezTo>
                    <a:pt x="181" y="718"/>
                    <a:pt x="183" y="719"/>
                    <a:pt x="18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244" y="719"/>
                    <a:pt x="244" y="719"/>
                    <a:pt x="244" y="719"/>
                  </a:cubicBezTo>
                  <a:cubicBezTo>
                    <a:pt x="265" y="719"/>
                    <a:pt x="265" y="719"/>
                    <a:pt x="265" y="719"/>
                  </a:cubicBezTo>
                  <a:cubicBezTo>
                    <a:pt x="205" y="719"/>
                    <a:pt x="205" y="719"/>
                    <a:pt x="205" y="719"/>
                  </a:cubicBezTo>
                  <a:cubicBezTo>
                    <a:pt x="193" y="719"/>
                    <a:pt x="193" y="719"/>
                    <a:pt x="193" y="719"/>
                  </a:cubicBezTo>
                  <a:cubicBezTo>
                    <a:pt x="187" y="719"/>
                    <a:pt x="187" y="719"/>
                    <a:pt x="187" y="719"/>
                  </a:cubicBezTo>
                  <a:cubicBezTo>
                    <a:pt x="186" y="719"/>
                    <a:pt x="186" y="719"/>
                    <a:pt x="186" y="719"/>
                  </a:cubicBezTo>
                  <a:cubicBezTo>
                    <a:pt x="185" y="719"/>
                    <a:pt x="185" y="719"/>
                    <a:pt x="185" y="719"/>
                  </a:cubicBezTo>
                  <a:cubicBezTo>
                    <a:pt x="184" y="719"/>
                    <a:pt x="184" y="719"/>
                    <a:pt x="184" y="719"/>
                  </a:cubicBezTo>
                  <a:cubicBezTo>
                    <a:pt x="182" y="719"/>
                    <a:pt x="181" y="719"/>
                    <a:pt x="179" y="720"/>
                  </a:cubicBezTo>
                  <a:cubicBezTo>
                    <a:pt x="174" y="722"/>
                    <a:pt x="169" y="726"/>
                    <a:pt x="167" y="730"/>
                  </a:cubicBezTo>
                  <a:cubicBezTo>
                    <a:pt x="164" y="735"/>
                    <a:pt x="163" y="740"/>
                    <a:pt x="163" y="746"/>
                  </a:cubicBezTo>
                  <a:cubicBezTo>
                    <a:pt x="164" y="751"/>
                    <a:pt x="166" y="756"/>
                    <a:pt x="169" y="760"/>
                  </a:cubicBezTo>
                  <a:cubicBezTo>
                    <a:pt x="171" y="762"/>
                    <a:pt x="173" y="764"/>
                    <a:pt x="176" y="765"/>
                  </a:cubicBezTo>
                  <a:cubicBezTo>
                    <a:pt x="179" y="766"/>
                    <a:pt x="181" y="767"/>
                    <a:pt x="184" y="767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22" y="805"/>
                    <a:pt x="222" y="805"/>
                    <a:pt x="222" y="805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5" y="810"/>
                    <a:pt x="225" y="810"/>
                    <a:pt x="225" y="810"/>
                  </a:cubicBezTo>
                  <a:cubicBezTo>
                    <a:pt x="225" y="810"/>
                    <a:pt x="225" y="811"/>
                    <a:pt x="225" y="811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9" y="815"/>
                    <a:pt x="229" y="815"/>
                    <a:pt x="229" y="815"/>
                  </a:cubicBezTo>
                  <a:cubicBezTo>
                    <a:pt x="230" y="817"/>
                    <a:pt x="231" y="818"/>
                    <a:pt x="232" y="820"/>
                  </a:cubicBezTo>
                  <a:cubicBezTo>
                    <a:pt x="234" y="821"/>
                    <a:pt x="235" y="822"/>
                    <a:pt x="236" y="824"/>
                  </a:cubicBezTo>
                  <a:cubicBezTo>
                    <a:pt x="238" y="825"/>
                    <a:pt x="239" y="826"/>
                    <a:pt x="241" y="828"/>
                  </a:cubicBezTo>
                  <a:cubicBezTo>
                    <a:pt x="242" y="828"/>
                    <a:pt x="243" y="829"/>
                    <a:pt x="245" y="830"/>
                  </a:cubicBezTo>
                  <a:cubicBezTo>
                    <a:pt x="246" y="830"/>
                    <a:pt x="247" y="830"/>
                    <a:pt x="247" y="830"/>
                  </a:cubicBezTo>
                  <a:cubicBezTo>
                    <a:pt x="249" y="831"/>
                    <a:pt x="249" y="831"/>
                    <a:pt x="249" y="831"/>
                  </a:cubicBezTo>
                  <a:cubicBezTo>
                    <a:pt x="250" y="831"/>
                    <a:pt x="252" y="831"/>
                    <a:pt x="254" y="831"/>
                  </a:cubicBezTo>
                  <a:cubicBezTo>
                    <a:pt x="268" y="833"/>
                    <a:pt x="282" y="834"/>
                    <a:pt x="296" y="834"/>
                  </a:cubicBezTo>
                  <a:cubicBezTo>
                    <a:pt x="303" y="835"/>
                    <a:pt x="310" y="835"/>
                    <a:pt x="318" y="834"/>
                  </a:cubicBezTo>
                  <a:cubicBezTo>
                    <a:pt x="321" y="834"/>
                    <a:pt x="325" y="834"/>
                    <a:pt x="329" y="833"/>
                  </a:cubicBezTo>
                  <a:cubicBezTo>
                    <a:pt x="331" y="833"/>
                    <a:pt x="332" y="832"/>
                    <a:pt x="334" y="832"/>
                  </a:cubicBezTo>
                  <a:cubicBezTo>
                    <a:pt x="335" y="832"/>
                    <a:pt x="336" y="831"/>
                    <a:pt x="337" y="831"/>
                  </a:cubicBezTo>
                  <a:cubicBezTo>
                    <a:pt x="338" y="831"/>
                    <a:pt x="338" y="831"/>
                    <a:pt x="339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2" y="829"/>
                    <a:pt x="342" y="829"/>
                    <a:pt x="343" y="829"/>
                  </a:cubicBezTo>
                  <a:cubicBezTo>
                    <a:pt x="342" y="829"/>
                    <a:pt x="342" y="829"/>
                    <a:pt x="341" y="829"/>
                  </a:cubicBezTo>
                  <a:cubicBezTo>
                    <a:pt x="341" y="830"/>
                    <a:pt x="341" y="830"/>
                    <a:pt x="341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40" y="830"/>
                    <a:pt x="340" y="830"/>
                    <a:pt x="340" y="830"/>
                  </a:cubicBezTo>
                  <a:cubicBezTo>
                    <a:pt x="339" y="830"/>
                    <a:pt x="339" y="830"/>
                    <a:pt x="339" y="830"/>
                  </a:cubicBezTo>
                  <a:cubicBezTo>
                    <a:pt x="338" y="831"/>
                    <a:pt x="338" y="831"/>
                    <a:pt x="337" y="831"/>
                  </a:cubicBezTo>
                  <a:cubicBezTo>
                    <a:pt x="336" y="831"/>
                    <a:pt x="335" y="832"/>
                    <a:pt x="334" y="832"/>
                  </a:cubicBezTo>
                  <a:cubicBezTo>
                    <a:pt x="332" y="832"/>
                    <a:pt x="330" y="833"/>
                    <a:pt x="329" y="833"/>
                  </a:cubicBezTo>
                  <a:cubicBezTo>
                    <a:pt x="325" y="834"/>
                    <a:pt x="321" y="834"/>
                    <a:pt x="317" y="834"/>
                  </a:cubicBezTo>
                  <a:cubicBezTo>
                    <a:pt x="310" y="834"/>
                    <a:pt x="303" y="834"/>
                    <a:pt x="296" y="834"/>
                  </a:cubicBezTo>
                  <a:cubicBezTo>
                    <a:pt x="282" y="834"/>
                    <a:pt x="268" y="833"/>
                    <a:pt x="254" y="831"/>
                  </a:cubicBezTo>
                  <a:cubicBezTo>
                    <a:pt x="252" y="831"/>
                    <a:pt x="250" y="830"/>
                    <a:pt x="248" y="830"/>
                  </a:cubicBezTo>
                  <a:cubicBezTo>
                    <a:pt x="247" y="830"/>
                    <a:pt x="247" y="830"/>
                    <a:pt x="247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6" y="830"/>
                    <a:pt x="246" y="830"/>
                    <a:pt x="246" y="830"/>
                  </a:cubicBezTo>
                  <a:cubicBezTo>
                    <a:pt x="245" y="829"/>
                    <a:pt x="245" y="829"/>
                    <a:pt x="245" y="829"/>
                  </a:cubicBezTo>
                  <a:cubicBezTo>
                    <a:pt x="243" y="829"/>
                    <a:pt x="242" y="828"/>
                    <a:pt x="241" y="827"/>
                  </a:cubicBezTo>
                  <a:cubicBezTo>
                    <a:pt x="239" y="826"/>
                    <a:pt x="238" y="825"/>
                    <a:pt x="236" y="823"/>
                  </a:cubicBezTo>
                  <a:cubicBezTo>
                    <a:pt x="235" y="822"/>
                    <a:pt x="234" y="821"/>
                    <a:pt x="232" y="819"/>
                  </a:cubicBezTo>
                  <a:cubicBezTo>
                    <a:pt x="231" y="818"/>
                    <a:pt x="230" y="817"/>
                    <a:pt x="229" y="815"/>
                  </a:cubicBezTo>
                  <a:cubicBezTo>
                    <a:pt x="227" y="813"/>
                    <a:pt x="227" y="813"/>
                    <a:pt x="227" y="813"/>
                  </a:cubicBezTo>
                  <a:cubicBezTo>
                    <a:pt x="225" y="811"/>
                    <a:pt x="225" y="811"/>
                    <a:pt x="225" y="811"/>
                  </a:cubicBezTo>
                  <a:cubicBezTo>
                    <a:pt x="225" y="810"/>
                    <a:pt x="225" y="810"/>
                    <a:pt x="225" y="809"/>
                  </a:cubicBezTo>
                  <a:cubicBezTo>
                    <a:pt x="224" y="809"/>
                    <a:pt x="224" y="809"/>
                    <a:pt x="224" y="809"/>
                  </a:cubicBezTo>
                  <a:cubicBezTo>
                    <a:pt x="224" y="808"/>
                    <a:pt x="224" y="808"/>
                    <a:pt x="224" y="808"/>
                  </a:cubicBezTo>
                  <a:cubicBezTo>
                    <a:pt x="223" y="805"/>
                    <a:pt x="223" y="805"/>
                    <a:pt x="223" y="805"/>
                  </a:cubicBezTo>
                  <a:cubicBezTo>
                    <a:pt x="220" y="801"/>
                    <a:pt x="220" y="801"/>
                    <a:pt x="220" y="801"/>
                  </a:cubicBezTo>
                  <a:cubicBezTo>
                    <a:pt x="204" y="767"/>
                    <a:pt x="204" y="767"/>
                    <a:pt x="204" y="767"/>
                  </a:cubicBezTo>
                  <a:cubicBezTo>
                    <a:pt x="194" y="767"/>
                    <a:pt x="194" y="767"/>
                    <a:pt x="194" y="767"/>
                  </a:cubicBezTo>
                  <a:cubicBezTo>
                    <a:pt x="187" y="767"/>
                    <a:pt x="187" y="767"/>
                    <a:pt x="187" y="767"/>
                  </a:cubicBezTo>
                  <a:cubicBezTo>
                    <a:pt x="186" y="767"/>
                    <a:pt x="184" y="767"/>
                    <a:pt x="182" y="767"/>
                  </a:cubicBezTo>
                  <a:cubicBezTo>
                    <a:pt x="180" y="766"/>
                    <a:pt x="178" y="766"/>
                    <a:pt x="177" y="765"/>
                  </a:cubicBezTo>
                  <a:cubicBezTo>
                    <a:pt x="171" y="762"/>
                    <a:pt x="166" y="756"/>
                    <a:pt x="165" y="750"/>
                  </a:cubicBezTo>
                  <a:cubicBezTo>
                    <a:pt x="163" y="744"/>
                    <a:pt x="164" y="737"/>
                    <a:pt x="167" y="731"/>
                  </a:cubicBezTo>
                  <a:cubicBezTo>
                    <a:pt x="166" y="732"/>
                    <a:pt x="166" y="733"/>
                    <a:pt x="166" y="733"/>
                  </a:cubicBezTo>
                  <a:cubicBezTo>
                    <a:pt x="166" y="733"/>
                    <a:pt x="167" y="733"/>
                    <a:pt x="167" y="731"/>
                  </a:cubicBezTo>
                  <a:cubicBezTo>
                    <a:pt x="164" y="737"/>
                    <a:pt x="164" y="743"/>
                    <a:pt x="165" y="749"/>
                  </a:cubicBezTo>
                  <a:cubicBezTo>
                    <a:pt x="167" y="755"/>
                    <a:pt x="171" y="761"/>
                    <a:pt x="177" y="764"/>
                  </a:cubicBezTo>
                  <a:cubicBezTo>
                    <a:pt x="178" y="765"/>
                    <a:pt x="180" y="765"/>
                    <a:pt x="182" y="766"/>
                  </a:cubicBezTo>
                  <a:cubicBezTo>
                    <a:pt x="183" y="766"/>
                    <a:pt x="183" y="766"/>
                    <a:pt x="184" y="766"/>
                  </a:cubicBezTo>
                  <a:cubicBezTo>
                    <a:pt x="185" y="766"/>
                    <a:pt x="185" y="766"/>
                    <a:pt x="185" y="766"/>
                  </a:cubicBezTo>
                  <a:cubicBezTo>
                    <a:pt x="186" y="766"/>
                    <a:pt x="186" y="766"/>
                    <a:pt x="186" y="766"/>
                  </a:cubicBezTo>
                  <a:cubicBezTo>
                    <a:pt x="194" y="766"/>
                    <a:pt x="194" y="766"/>
                    <a:pt x="194" y="766"/>
                  </a:cubicBezTo>
                  <a:cubicBezTo>
                    <a:pt x="205" y="766"/>
                    <a:pt x="205" y="766"/>
                    <a:pt x="205" y="766"/>
                  </a:cubicBezTo>
                  <a:cubicBezTo>
                    <a:pt x="221" y="800"/>
                    <a:pt x="221" y="800"/>
                    <a:pt x="221" y="800"/>
                  </a:cubicBezTo>
                  <a:cubicBezTo>
                    <a:pt x="224" y="805"/>
                    <a:pt x="224" y="805"/>
                    <a:pt x="224" y="805"/>
                  </a:cubicBezTo>
                  <a:cubicBezTo>
                    <a:pt x="225" y="807"/>
                    <a:pt x="225" y="807"/>
                    <a:pt x="225" y="807"/>
                  </a:cubicBezTo>
                  <a:cubicBezTo>
                    <a:pt x="225" y="808"/>
                    <a:pt x="225" y="808"/>
                    <a:pt x="225" y="808"/>
                  </a:cubicBezTo>
                  <a:cubicBezTo>
                    <a:pt x="226" y="809"/>
                    <a:pt x="226" y="809"/>
                    <a:pt x="226" y="809"/>
                  </a:cubicBezTo>
                  <a:cubicBezTo>
                    <a:pt x="226" y="809"/>
                    <a:pt x="226" y="810"/>
                    <a:pt x="226" y="810"/>
                  </a:cubicBezTo>
                  <a:cubicBezTo>
                    <a:pt x="228" y="812"/>
                    <a:pt x="228" y="812"/>
                    <a:pt x="228" y="812"/>
                  </a:cubicBezTo>
                  <a:cubicBezTo>
                    <a:pt x="230" y="815"/>
                    <a:pt x="230" y="815"/>
                    <a:pt x="230" y="815"/>
                  </a:cubicBezTo>
                  <a:cubicBezTo>
                    <a:pt x="231" y="816"/>
                    <a:pt x="232" y="817"/>
                    <a:pt x="233" y="819"/>
                  </a:cubicBezTo>
                  <a:cubicBezTo>
                    <a:pt x="234" y="820"/>
                    <a:pt x="236" y="821"/>
                    <a:pt x="237" y="823"/>
                  </a:cubicBezTo>
                  <a:cubicBezTo>
                    <a:pt x="238" y="824"/>
                    <a:pt x="240" y="825"/>
                    <a:pt x="242" y="827"/>
                  </a:cubicBezTo>
                  <a:cubicBezTo>
                    <a:pt x="243" y="827"/>
                    <a:pt x="244" y="828"/>
                    <a:pt x="245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6" y="829"/>
                    <a:pt x="246" y="829"/>
                    <a:pt x="246" y="829"/>
                  </a:cubicBezTo>
                  <a:cubicBezTo>
                    <a:pt x="247" y="829"/>
                    <a:pt x="247" y="829"/>
                    <a:pt x="247" y="829"/>
                  </a:cubicBezTo>
                  <a:cubicBezTo>
                    <a:pt x="249" y="829"/>
                    <a:pt x="249" y="829"/>
                    <a:pt x="249" y="829"/>
                  </a:cubicBezTo>
                  <a:cubicBezTo>
                    <a:pt x="250" y="830"/>
                    <a:pt x="252" y="830"/>
                    <a:pt x="254" y="830"/>
                  </a:cubicBezTo>
                  <a:cubicBezTo>
                    <a:pt x="268" y="832"/>
                    <a:pt x="282" y="833"/>
                    <a:pt x="296" y="834"/>
                  </a:cubicBezTo>
                  <a:cubicBezTo>
                    <a:pt x="303" y="834"/>
                    <a:pt x="310" y="834"/>
                    <a:pt x="317" y="833"/>
                  </a:cubicBezTo>
                  <a:cubicBezTo>
                    <a:pt x="321" y="833"/>
                    <a:pt x="325" y="833"/>
                    <a:pt x="328" y="832"/>
                  </a:cubicBezTo>
                  <a:cubicBezTo>
                    <a:pt x="330" y="832"/>
                    <a:pt x="332" y="831"/>
                    <a:pt x="334" y="831"/>
                  </a:cubicBezTo>
                  <a:cubicBezTo>
                    <a:pt x="335" y="831"/>
                    <a:pt x="336" y="830"/>
                    <a:pt x="337" y="830"/>
                  </a:cubicBezTo>
                  <a:cubicBezTo>
                    <a:pt x="337" y="830"/>
                    <a:pt x="338" y="830"/>
                    <a:pt x="338" y="829"/>
                  </a:cubicBezTo>
                  <a:cubicBezTo>
                    <a:pt x="339" y="829"/>
                    <a:pt x="339" y="829"/>
                    <a:pt x="339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0" y="829"/>
                    <a:pt x="340" y="829"/>
                    <a:pt x="340" y="829"/>
                  </a:cubicBezTo>
                  <a:cubicBezTo>
                    <a:pt x="341" y="829"/>
                    <a:pt x="341" y="829"/>
                    <a:pt x="341" y="829"/>
                  </a:cubicBezTo>
                  <a:cubicBezTo>
                    <a:pt x="341" y="828"/>
                    <a:pt x="341" y="828"/>
                    <a:pt x="341" y="828"/>
                  </a:cubicBezTo>
                  <a:cubicBezTo>
                    <a:pt x="342" y="828"/>
                    <a:pt x="342" y="828"/>
                    <a:pt x="343" y="827"/>
                  </a:cubicBezTo>
                  <a:cubicBezTo>
                    <a:pt x="344" y="827"/>
                    <a:pt x="345" y="826"/>
                    <a:pt x="346" y="826"/>
                  </a:cubicBezTo>
                  <a:cubicBezTo>
                    <a:pt x="346" y="827"/>
                    <a:pt x="346" y="827"/>
                    <a:pt x="346" y="827"/>
                  </a:cubicBezTo>
                  <a:cubicBezTo>
                    <a:pt x="352" y="823"/>
                    <a:pt x="357" y="817"/>
                    <a:pt x="360" y="812"/>
                  </a:cubicBezTo>
                  <a:cubicBezTo>
                    <a:pt x="369" y="796"/>
                    <a:pt x="369" y="796"/>
                    <a:pt x="369" y="796"/>
                  </a:cubicBezTo>
                  <a:cubicBezTo>
                    <a:pt x="377" y="780"/>
                    <a:pt x="377" y="780"/>
                    <a:pt x="377" y="780"/>
                  </a:cubicBezTo>
                  <a:cubicBezTo>
                    <a:pt x="382" y="772"/>
                    <a:pt x="382" y="772"/>
                    <a:pt x="382" y="772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4" y="768"/>
                    <a:pt x="384" y="768"/>
                    <a:pt x="384" y="768"/>
                  </a:cubicBezTo>
                  <a:cubicBezTo>
                    <a:pt x="385" y="768"/>
                    <a:pt x="385" y="768"/>
                    <a:pt x="385" y="768"/>
                  </a:cubicBezTo>
                  <a:cubicBezTo>
                    <a:pt x="391" y="768"/>
                    <a:pt x="391" y="768"/>
                    <a:pt x="391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6" y="768"/>
                    <a:pt x="396" y="768"/>
                    <a:pt x="396" y="768"/>
                  </a:cubicBezTo>
                  <a:cubicBezTo>
                    <a:pt x="397" y="768"/>
                    <a:pt x="397" y="768"/>
                    <a:pt x="397" y="768"/>
                  </a:cubicBezTo>
                  <a:cubicBezTo>
                    <a:pt x="398" y="768"/>
                    <a:pt x="398" y="768"/>
                    <a:pt x="399" y="768"/>
                  </a:cubicBezTo>
                  <a:cubicBezTo>
                    <a:pt x="400" y="768"/>
                    <a:pt x="401" y="768"/>
                    <a:pt x="402" y="767"/>
                  </a:cubicBezTo>
                  <a:cubicBezTo>
                    <a:pt x="406" y="766"/>
                    <a:pt x="409" y="764"/>
                    <a:pt x="412" y="761"/>
                  </a:cubicBezTo>
                  <a:cubicBezTo>
                    <a:pt x="416" y="756"/>
                    <a:pt x="418" y="749"/>
                    <a:pt x="418" y="744"/>
                  </a:cubicBezTo>
                  <a:cubicBezTo>
                    <a:pt x="417" y="748"/>
                    <a:pt x="416" y="753"/>
                    <a:pt x="414" y="757"/>
                  </a:cubicBezTo>
                  <a:cubicBezTo>
                    <a:pt x="411" y="761"/>
                    <a:pt x="407" y="764"/>
                    <a:pt x="402" y="765"/>
                  </a:cubicBezTo>
                  <a:cubicBezTo>
                    <a:pt x="401" y="766"/>
                    <a:pt x="400" y="766"/>
                    <a:pt x="399" y="766"/>
                  </a:cubicBezTo>
                  <a:cubicBezTo>
                    <a:pt x="398" y="766"/>
                    <a:pt x="397" y="766"/>
                    <a:pt x="397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85" y="766"/>
                    <a:pt x="385" y="766"/>
                    <a:pt x="385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4" y="766"/>
                    <a:pt x="384" y="766"/>
                    <a:pt x="384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3" y="766"/>
                    <a:pt x="383" y="766"/>
                    <a:pt x="383" y="766"/>
                  </a:cubicBezTo>
                  <a:cubicBezTo>
                    <a:pt x="382" y="767"/>
                    <a:pt x="382" y="767"/>
                    <a:pt x="382" y="767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75" y="780"/>
                    <a:pt x="375" y="780"/>
                    <a:pt x="375" y="780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61" y="805"/>
                    <a:pt x="361" y="805"/>
                    <a:pt x="361" y="805"/>
                  </a:cubicBezTo>
                  <a:cubicBezTo>
                    <a:pt x="359" y="809"/>
                    <a:pt x="359" y="809"/>
                    <a:pt x="359" y="809"/>
                  </a:cubicBezTo>
                  <a:cubicBezTo>
                    <a:pt x="358" y="811"/>
                    <a:pt x="357" y="812"/>
                    <a:pt x="356" y="814"/>
                  </a:cubicBezTo>
                  <a:cubicBezTo>
                    <a:pt x="354" y="816"/>
                    <a:pt x="352" y="819"/>
                    <a:pt x="349" y="822"/>
                  </a:cubicBezTo>
                  <a:cubicBezTo>
                    <a:pt x="346" y="824"/>
                    <a:pt x="343" y="826"/>
                    <a:pt x="339" y="828"/>
                  </a:cubicBezTo>
                  <a:cubicBezTo>
                    <a:pt x="339" y="828"/>
                    <a:pt x="339" y="828"/>
                    <a:pt x="339" y="828"/>
                  </a:cubicBezTo>
                  <a:cubicBezTo>
                    <a:pt x="336" y="829"/>
                    <a:pt x="333" y="830"/>
                    <a:pt x="330" y="830"/>
                  </a:cubicBezTo>
                  <a:cubicBezTo>
                    <a:pt x="327" y="831"/>
                    <a:pt x="324" y="831"/>
                    <a:pt x="321" y="831"/>
                  </a:cubicBezTo>
                  <a:cubicBezTo>
                    <a:pt x="315" y="832"/>
                    <a:pt x="309" y="832"/>
                    <a:pt x="303" y="832"/>
                  </a:cubicBezTo>
                  <a:cubicBezTo>
                    <a:pt x="291" y="832"/>
                    <a:pt x="279" y="831"/>
                    <a:pt x="267" y="830"/>
                  </a:cubicBezTo>
                  <a:cubicBezTo>
                    <a:pt x="261" y="829"/>
                    <a:pt x="255" y="829"/>
                    <a:pt x="249" y="828"/>
                  </a:cubicBezTo>
                  <a:cubicBezTo>
                    <a:pt x="248" y="828"/>
                    <a:pt x="247" y="828"/>
                    <a:pt x="246" y="827"/>
                  </a:cubicBezTo>
                  <a:cubicBezTo>
                    <a:pt x="245" y="827"/>
                    <a:pt x="244" y="826"/>
                    <a:pt x="243" y="826"/>
                  </a:cubicBezTo>
                  <a:cubicBezTo>
                    <a:pt x="241" y="825"/>
                    <a:pt x="240" y="824"/>
                    <a:pt x="239" y="823"/>
                  </a:cubicBezTo>
                  <a:cubicBezTo>
                    <a:pt x="238" y="822"/>
                    <a:pt x="237" y="820"/>
                    <a:pt x="236" y="819"/>
                  </a:cubicBezTo>
                  <a:cubicBezTo>
                    <a:pt x="240" y="823"/>
                    <a:pt x="246" y="827"/>
                    <a:pt x="253" y="828"/>
                  </a:cubicBezTo>
                  <a:cubicBezTo>
                    <a:pt x="263" y="829"/>
                    <a:pt x="273" y="830"/>
                    <a:pt x="283" y="831"/>
                  </a:cubicBezTo>
                  <a:cubicBezTo>
                    <a:pt x="292" y="831"/>
                    <a:pt x="302" y="832"/>
                    <a:pt x="311" y="832"/>
                  </a:cubicBezTo>
                  <a:cubicBezTo>
                    <a:pt x="316" y="832"/>
                    <a:pt x="321" y="831"/>
                    <a:pt x="325" y="831"/>
                  </a:cubicBezTo>
                  <a:cubicBezTo>
                    <a:pt x="330" y="830"/>
                    <a:pt x="335" y="829"/>
                    <a:pt x="339" y="827"/>
                  </a:cubicBezTo>
                  <a:cubicBezTo>
                    <a:pt x="339" y="827"/>
                    <a:pt x="339" y="827"/>
                    <a:pt x="339" y="827"/>
                  </a:cubicBezTo>
                  <a:cubicBezTo>
                    <a:pt x="343" y="826"/>
                    <a:pt x="346" y="824"/>
                    <a:pt x="349" y="821"/>
                  </a:cubicBezTo>
                  <a:cubicBezTo>
                    <a:pt x="352" y="819"/>
                    <a:pt x="354" y="816"/>
                    <a:pt x="356" y="813"/>
                  </a:cubicBezTo>
                  <a:cubicBezTo>
                    <a:pt x="357" y="812"/>
                    <a:pt x="358" y="810"/>
                    <a:pt x="359" y="809"/>
                  </a:cubicBezTo>
                  <a:cubicBezTo>
                    <a:pt x="361" y="804"/>
                    <a:pt x="361" y="804"/>
                    <a:pt x="361" y="804"/>
                  </a:cubicBezTo>
                  <a:cubicBezTo>
                    <a:pt x="366" y="796"/>
                    <a:pt x="366" y="796"/>
                    <a:pt x="366" y="796"/>
                  </a:cubicBezTo>
                  <a:cubicBezTo>
                    <a:pt x="375" y="779"/>
                    <a:pt x="375" y="779"/>
                    <a:pt x="375" y="779"/>
                  </a:cubicBezTo>
                  <a:cubicBezTo>
                    <a:pt x="379" y="771"/>
                    <a:pt x="379" y="771"/>
                    <a:pt x="379" y="771"/>
                  </a:cubicBezTo>
                  <a:cubicBezTo>
                    <a:pt x="381" y="767"/>
                    <a:pt x="381" y="767"/>
                    <a:pt x="381" y="767"/>
                  </a:cubicBezTo>
                  <a:cubicBezTo>
                    <a:pt x="382" y="765"/>
                    <a:pt x="382" y="765"/>
                    <a:pt x="382" y="765"/>
                  </a:cubicBezTo>
                  <a:cubicBezTo>
                    <a:pt x="390" y="766"/>
                    <a:pt x="390" y="766"/>
                    <a:pt x="390" y="766"/>
                  </a:cubicBezTo>
                  <a:cubicBezTo>
                    <a:pt x="395" y="766"/>
                    <a:pt x="395" y="766"/>
                    <a:pt x="395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6" y="766"/>
                    <a:pt x="396" y="766"/>
                    <a:pt x="396" y="766"/>
                  </a:cubicBezTo>
                  <a:cubicBezTo>
                    <a:pt x="397" y="766"/>
                    <a:pt x="397" y="766"/>
                    <a:pt x="397" y="766"/>
                  </a:cubicBezTo>
                  <a:cubicBezTo>
                    <a:pt x="397" y="766"/>
                    <a:pt x="398" y="766"/>
                    <a:pt x="398" y="765"/>
                  </a:cubicBezTo>
                  <a:cubicBezTo>
                    <a:pt x="400" y="765"/>
                    <a:pt x="401" y="765"/>
                    <a:pt x="402" y="765"/>
                  </a:cubicBezTo>
                  <a:cubicBezTo>
                    <a:pt x="407" y="763"/>
                    <a:pt x="410" y="760"/>
                    <a:pt x="413" y="756"/>
                  </a:cubicBezTo>
                  <a:cubicBezTo>
                    <a:pt x="415" y="752"/>
                    <a:pt x="417" y="748"/>
                    <a:pt x="417" y="743"/>
                  </a:cubicBezTo>
                  <a:cubicBezTo>
                    <a:pt x="417" y="740"/>
                    <a:pt x="416" y="737"/>
                    <a:pt x="415" y="734"/>
                  </a:cubicBezTo>
                  <a:cubicBezTo>
                    <a:pt x="413" y="730"/>
                    <a:pt x="410" y="727"/>
                    <a:pt x="407" y="725"/>
                  </a:cubicBezTo>
                  <a:cubicBezTo>
                    <a:pt x="405" y="723"/>
                    <a:pt x="402" y="723"/>
                    <a:pt x="399" y="723"/>
                  </a:cubicBezTo>
                  <a:cubicBezTo>
                    <a:pt x="397" y="723"/>
                    <a:pt x="396" y="723"/>
                    <a:pt x="396" y="724"/>
                  </a:cubicBezTo>
                  <a:cubicBezTo>
                    <a:pt x="396" y="724"/>
                    <a:pt x="397" y="725"/>
                    <a:pt x="400" y="726"/>
                  </a:cubicBezTo>
                  <a:cubicBezTo>
                    <a:pt x="402" y="727"/>
                    <a:pt x="405" y="729"/>
                    <a:pt x="408" y="733"/>
                  </a:cubicBezTo>
                  <a:cubicBezTo>
                    <a:pt x="408" y="734"/>
                    <a:pt x="409" y="735"/>
                    <a:pt x="410" y="737"/>
                  </a:cubicBezTo>
                  <a:cubicBezTo>
                    <a:pt x="410" y="739"/>
                    <a:pt x="410" y="740"/>
                    <a:pt x="411" y="742"/>
                  </a:cubicBezTo>
                  <a:cubicBezTo>
                    <a:pt x="411" y="745"/>
                    <a:pt x="410" y="747"/>
                    <a:pt x="410" y="747"/>
                  </a:cubicBezTo>
                  <a:cubicBezTo>
                    <a:pt x="409" y="749"/>
                    <a:pt x="409" y="748"/>
                    <a:pt x="408" y="747"/>
                  </a:cubicBezTo>
                  <a:cubicBezTo>
                    <a:pt x="408" y="749"/>
                    <a:pt x="406" y="752"/>
                    <a:pt x="405" y="754"/>
                  </a:cubicBezTo>
                  <a:cubicBezTo>
                    <a:pt x="403" y="756"/>
                    <a:pt x="401" y="757"/>
                    <a:pt x="398" y="758"/>
                  </a:cubicBezTo>
                  <a:cubicBezTo>
                    <a:pt x="397" y="758"/>
                    <a:pt x="397" y="758"/>
                    <a:pt x="396" y="758"/>
                  </a:cubicBezTo>
                  <a:cubicBezTo>
                    <a:pt x="394" y="758"/>
                    <a:pt x="394" y="758"/>
                    <a:pt x="394" y="758"/>
                  </a:cubicBezTo>
                  <a:cubicBezTo>
                    <a:pt x="389" y="758"/>
                    <a:pt x="389" y="758"/>
                    <a:pt x="389" y="758"/>
                  </a:cubicBezTo>
                  <a:cubicBezTo>
                    <a:pt x="377" y="758"/>
                    <a:pt x="377" y="758"/>
                    <a:pt x="377" y="758"/>
                  </a:cubicBezTo>
                  <a:cubicBezTo>
                    <a:pt x="362" y="787"/>
                    <a:pt x="362" y="787"/>
                    <a:pt x="362" y="787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52" y="804"/>
                    <a:pt x="352" y="804"/>
                    <a:pt x="352" y="804"/>
                  </a:cubicBezTo>
                  <a:cubicBezTo>
                    <a:pt x="352" y="805"/>
                    <a:pt x="351" y="806"/>
                    <a:pt x="350" y="807"/>
                  </a:cubicBezTo>
                  <a:cubicBezTo>
                    <a:pt x="349" y="809"/>
                    <a:pt x="348" y="811"/>
                    <a:pt x="346" y="813"/>
                  </a:cubicBezTo>
                  <a:cubicBezTo>
                    <a:pt x="345" y="815"/>
                    <a:pt x="343" y="816"/>
                    <a:pt x="342" y="817"/>
                  </a:cubicBezTo>
                  <a:cubicBezTo>
                    <a:pt x="341" y="817"/>
                    <a:pt x="341" y="818"/>
                    <a:pt x="341" y="818"/>
                  </a:cubicBezTo>
                  <a:cubicBezTo>
                    <a:pt x="341" y="818"/>
                    <a:pt x="341" y="817"/>
                    <a:pt x="342" y="817"/>
                  </a:cubicBezTo>
                  <a:cubicBezTo>
                    <a:pt x="343" y="816"/>
                    <a:pt x="345" y="815"/>
                    <a:pt x="346" y="813"/>
                  </a:cubicBezTo>
                  <a:cubicBezTo>
                    <a:pt x="348" y="811"/>
                    <a:pt x="349" y="809"/>
                    <a:pt x="350" y="807"/>
                  </a:cubicBezTo>
                  <a:cubicBezTo>
                    <a:pt x="351" y="806"/>
                    <a:pt x="352" y="805"/>
                    <a:pt x="352" y="804"/>
                  </a:cubicBezTo>
                  <a:cubicBezTo>
                    <a:pt x="354" y="801"/>
                    <a:pt x="354" y="801"/>
                    <a:pt x="354" y="801"/>
                  </a:cubicBezTo>
                  <a:cubicBezTo>
                    <a:pt x="361" y="787"/>
                    <a:pt x="361" y="787"/>
                    <a:pt x="361" y="787"/>
                  </a:cubicBezTo>
                  <a:cubicBezTo>
                    <a:pt x="377" y="757"/>
                    <a:pt x="377" y="757"/>
                    <a:pt x="377" y="757"/>
                  </a:cubicBezTo>
                  <a:cubicBezTo>
                    <a:pt x="389" y="757"/>
                    <a:pt x="389" y="757"/>
                    <a:pt x="389" y="757"/>
                  </a:cubicBezTo>
                  <a:cubicBezTo>
                    <a:pt x="394" y="757"/>
                    <a:pt x="394" y="757"/>
                    <a:pt x="394" y="757"/>
                  </a:cubicBezTo>
                  <a:cubicBezTo>
                    <a:pt x="396" y="757"/>
                    <a:pt x="396" y="757"/>
                    <a:pt x="396" y="757"/>
                  </a:cubicBezTo>
                  <a:cubicBezTo>
                    <a:pt x="397" y="757"/>
                    <a:pt x="398" y="757"/>
                    <a:pt x="398" y="757"/>
                  </a:cubicBezTo>
                  <a:cubicBezTo>
                    <a:pt x="401" y="757"/>
                    <a:pt x="403" y="755"/>
                    <a:pt x="405" y="753"/>
                  </a:cubicBezTo>
                  <a:cubicBezTo>
                    <a:pt x="406" y="751"/>
                    <a:pt x="407" y="748"/>
                    <a:pt x="408" y="746"/>
                  </a:cubicBezTo>
                  <a:cubicBezTo>
                    <a:pt x="408" y="745"/>
                    <a:pt x="407" y="745"/>
                    <a:pt x="407" y="746"/>
                  </a:cubicBezTo>
                  <a:cubicBezTo>
                    <a:pt x="406" y="746"/>
                    <a:pt x="406" y="748"/>
                    <a:pt x="405" y="750"/>
                  </a:cubicBezTo>
                  <a:cubicBezTo>
                    <a:pt x="404" y="751"/>
                    <a:pt x="403" y="752"/>
                    <a:pt x="402" y="753"/>
                  </a:cubicBezTo>
                  <a:cubicBezTo>
                    <a:pt x="401" y="754"/>
                    <a:pt x="399" y="755"/>
                    <a:pt x="398" y="755"/>
                  </a:cubicBezTo>
                  <a:cubicBezTo>
                    <a:pt x="397" y="755"/>
                    <a:pt x="397" y="755"/>
                    <a:pt x="397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6" y="755"/>
                    <a:pt x="396" y="755"/>
                    <a:pt x="396" y="755"/>
                  </a:cubicBezTo>
                  <a:cubicBezTo>
                    <a:pt x="394" y="755"/>
                    <a:pt x="394" y="755"/>
                    <a:pt x="394" y="755"/>
                  </a:cubicBezTo>
                  <a:cubicBezTo>
                    <a:pt x="390" y="755"/>
                    <a:pt x="390" y="755"/>
                    <a:pt x="390" y="755"/>
                  </a:cubicBezTo>
                  <a:cubicBezTo>
                    <a:pt x="376" y="755"/>
                    <a:pt x="376" y="755"/>
                    <a:pt x="376" y="755"/>
                  </a:cubicBezTo>
                  <a:cubicBezTo>
                    <a:pt x="366" y="774"/>
                    <a:pt x="366" y="774"/>
                    <a:pt x="366" y="774"/>
                  </a:cubicBezTo>
                  <a:cubicBezTo>
                    <a:pt x="363" y="780"/>
                    <a:pt x="360" y="785"/>
                    <a:pt x="358" y="789"/>
                  </a:cubicBezTo>
                  <a:cubicBezTo>
                    <a:pt x="353" y="798"/>
                    <a:pt x="353" y="798"/>
                    <a:pt x="353" y="798"/>
                  </a:cubicBezTo>
                  <a:cubicBezTo>
                    <a:pt x="351" y="802"/>
                    <a:pt x="351" y="802"/>
                    <a:pt x="351" y="802"/>
                  </a:cubicBezTo>
                  <a:cubicBezTo>
                    <a:pt x="350" y="803"/>
                    <a:pt x="350" y="804"/>
                    <a:pt x="349" y="804"/>
                  </a:cubicBezTo>
                  <a:cubicBezTo>
                    <a:pt x="349" y="805"/>
                    <a:pt x="349" y="806"/>
                    <a:pt x="348" y="806"/>
                  </a:cubicBezTo>
                  <a:cubicBezTo>
                    <a:pt x="347" y="809"/>
                    <a:pt x="345" y="811"/>
                    <a:pt x="342" y="813"/>
                  </a:cubicBezTo>
                  <a:cubicBezTo>
                    <a:pt x="340" y="815"/>
                    <a:pt x="338" y="817"/>
                    <a:pt x="336" y="818"/>
                  </a:cubicBezTo>
                  <a:cubicBezTo>
                    <a:pt x="335" y="818"/>
                    <a:pt x="335" y="818"/>
                    <a:pt x="335" y="818"/>
                  </a:cubicBezTo>
                  <a:cubicBezTo>
                    <a:pt x="331" y="819"/>
                    <a:pt x="326" y="820"/>
                    <a:pt x="320" y="821"/>
                  </a:cubicBezTo>
                  <a:cubicBezTo>
                    <a:pt x="315" y="821"/>
                    <a:pt x="310" y="821"/>
                    <a:pt x="304" y="821"/>
                  </a:cubicBezTo>
                  <a:cubicBezTo>
                    <a:pt x="293" y="821"/>
                    <a:pt x="282" y="821"/>
                    <a:pt x="270" y="820"/>
                  </a:cubicBezTo>
                  <a:cubicBezTo>
                    <a:pt x="265" y="819"/>
                    <a:pt x="259" y="818"/>
                    <a:pt x="254" y="818"/>
                  </a:cubicBezTo>
                  <a:cubicBezTo>
                    <a:pt x="252" y="817"/>
                    <a:pt x="251" y="817"/>
                    <a:pt x="250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6"/>
                  </a:cubicBezTo>
                  <a:cubicBezTo>
                    <a:pt x="247" y="815"/>
                    <a:pt x="245" y="814"/>
                    <a:pt x="244" y="812"/>
                  </a:cubicBezTo>
                  <a:cubicBezTo>
                    <a:pt x="242" y="810"/>
                    <a:pt x="240" y="808"/>
                    <a:pt x="239" y="806"/>
                  </a:cubicBezTo>
                  <a:cubicBezTo>
                    <a:pt x="237" y="804"/>
                    <a:pt x="237" y="804"/>
                    <a:pt x="237" y="804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7" y="803"/>
                    <a:pt x="237" y="803"/>
                    <a:pt x="237" y="803"/>
                  </a:cubicBezTo>
                  <a:cubicBezTo>
                    <a:pt x="235" y="800"/>
                    <a:pt x="235" y="800"/>
                    <a:pt x="235" y="800"/>
                  </a:cubicBezTo>
                  <a:cubicBezTo>
                    <a:pt x="228" y="785"/>
                    <a:pt x="228" y="785"/>
                    <a:pt x="228" y="785"/>
                  </a:cubicBezTo>
                  <a:cubicBezTo>
                    <a:pt x="221" y="771"/>
                    <a:pt x="221" y="771"/>
                    <a:pt x="221" y="771"/>
                  </a:cubicBezTo>
                  <a:cubicBezTo>
                    <a:pt x="213" y="753"/>
                    <a:pt x="213" y="753"/>
                    <a:pt x="213" y="753"/>
                  </a:cubicBezTo>
                  <a:cubicBezTo>
                    <a:pt x="185" y="753"/>
                    <a:pt x="185" y="753"/>
                    <a:pt x="185" y="753"/>
                  </a:cubicBezTo>
                  <a:cubicBezTo>
                    <a:pt x="183" y="753"/>
                    <a:pt x="182" y="752"/>
                    <a:pt x="180" y="750"/>
                  </a:cubicBezTo>
                  <a:cubicBezTo>
                    <a:pt x="179" y="749"/>
                    <a:pt x="178" y="746"/>
                    <a:pt x="178" y="744"/>
                  </a:cubicBezTo>
                  <a:cubicBezTo>
                    <a:pt x="178" y="741"/>
                    <a:pt x="178" y="739"/>
                    <a:pt x="179" y="737"/>
                  </a:cubicBezTo>
                  <a:cubicBezTo>
                    <a:pt x="181" y="735"/>
                    <a:pt x="182" y="734"/>
                    <a:pt x="184" y="733"/>
                  </a:cubicBezTo>
                  <a:cubicBezTo>
                    <a:pt x="184" y="733"/>
                    <a:pt x="185" y="733"/>
                    <a:pt x="185" y="733"/>
                  </a:cubicBezTo>
                  <a:cubicBezTo>
                    <a:pt x="188" y="733"/>
                    <a:pt x="188" y="733"/>
                    <a:pt x="188" y="733"/>
                  </a:cubicBezTo>
                  <a:cubicBezTo>
                    <a:pt x="194" y="733"/>
                    <a:pt x="194" y="733"/>
                    <a:pt x="194" y="733"/>
                  </a:cubicBezTo>
                  <a:cubicBezTo>
                    <a:pt x="206" y="733"/>
                    <a:pt x="206" y="733"/>
                    <a:pt x="206" y="733"/>
                  </a:cubicBezTo>
                  <a:cubicBezTo>
                    <a:pt x="263" y="732"/>
                    <a:pt x="326" y="734"/>
                    <a:pt x="373" y="732"/>
                  </a:cubicBezTo>
                  <a:cubicBezTo>
                    <a:pt x="414" y="731"/>
                    <a:pt x="399" y="727"/>
                    <a:pt x="357" y="725"/>
                  </a:cubicBezTo>
                  <a:cubicBezTo>
                    <a:pt x="357" y="724"/>
                    <a:pt x="357" y="724"/>
                    <a:pt x="357" y="724"/>
                  </a:cubicBezTo>
                  <a:cubicBezTo>
                    <a:pt x="399" y="725"/>
                    <a:pt x="378" y="722"/>
                    <a:pt x="383" y="720"/>
                  </a:cubicBezTo>
                  <a:cubicBezTo>
                    <a:pt x="364" y="720"/>
                    <a:pt x="346" y="720"/>
                    <a:pt x="327" y="719"/>
                  </a:cubicBezTo>
                  <a:cubicBezTo>
                    <a:pt x="361" y="719"/>
                    <a:pt x="361" y="719"/>
                    <a:pt x="361" y="719"/>
                  </a:cubicBezTo>
                  <a:cubicBezTo>
                    <a:pt x="380" y="719"/>
                    <a:pt x="380" y="719"/>
                    <a:pt x="380" y="719"/>
                  </a:cubicBezTo>
                  <a:cubicBezTo>
                    <a:pt x="389" y="720"/>
                    <a:pt x="389" y="720"/>
                    <a:pt x="389" y="720"/>
                  </a:cubicBezTo>
                  <a:cubicBezTo>
                    <a:pt x="393" y="720"/>
                    <a:pt x="393" y="720"/>
                    <a:pt x="393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6" y="720"/>
                    <a:pt x="396" y="720"/>
                    <a:pt x="396" y="720"/>
                  </a:cubicBezTo>
                  <a:cubicBezTo>
                    <a:pt x="397" y="720"/>
                    <a:pt x="397" y="720"/>
                    <a:pt x="397" y="720"/>
                  </a:cubicBezTo>
                  <a:cubicBezTo>
                    <a:pt x="398" y="720"/>
                    <a:pt x="398" y="720"/>
                    <a:pt x="399" y="719"/>
                  </a:cubicBezTo>
                  <a:cubicBezTo>
                    <a:pt x="403" y="719"/>
                    <a:pt x="407" y="717"/>
                    <a:pt x="409" y="715"/>
                  </a:cubicBezTo>
                  <a:cubicBezTo>
                    <a:pt x="412" y="713"/>
                    <a:pt x="414" y="710"/>
                    <a:pt x="416" y="707"/>
                  </a:cubicBezTo>
                  <a:cubicBezTo>
                    <a:pt x="418" y="701"/>
                    <a:pt x="418" y="696"/>
                    <a:pt x="417" y="691"/>
                  </a:cubicBezTo>
                  <a:cubicBezTo>
                    <a:pt x="418" y="697"/>
                    <a:pt x="417" y="703"/>
                    <a:pt x="413" y="708"/>
                  </a:cubicBezTo>
                  <a:cubicBezTo>
                    <a:pt x="412" y="711"/>
                    <a:pt x="409" y="713"/>
                    <a:pt x="406" y="715"/>
                  </a:cubicBezTo>
                  <a:cubicBezTo>
                    <a:pt x="404" y="716"/>
                    <a:pt x="400" y="717"/>
                    <a:pt x="397" y="718"/>
                  </a:cubicBezTo>
                  <a:cubicBezTo>
                    <a:pt x="369" y="717"/>
                    <a:pt x="369" y="717"/>
                    <a:pt x="369" y="717"/>
                  </a:cubicBezTo>
                  <a:cubicBezTo>
                    <a:pt x="350" y="717"/>
                    <a:pt x="330" y="717"/>
                    <a:pt x="311" y="716"/>
                  </a:cubicBezTo>
                  <a:cubicBezTo>
                    <a:pt x="195" y="716"/>
                    <a:pt x="195" y="716"/>
                    <a:pt x="195" y="716"/>
                  </a:cubicBezTo>
                  <a:cubicBezTo>
                    <a:pt x="227" y="716"/>
                    <a:pt x="264" y="715"/>
                    <a:pt x="296" y="716"/>
                  </a:cubicBezTo>
                  <a:cubicBezTo>
                    <a:pt x="319" y="716"/>
                    <a:pt x="341" y="717"/>
                    <a:pt x="362" y="717"/>
                  </a:cubicBezTo>
                  <a:cubicBezTo>
                    <a:pt x="394" y="717"/>
                    <a:pt x="394" y="717"/>
                    <a:pt x="394" y="717"/>
                  </a:cubicBezTo>
                  <a:cubicBezTo>
                    <a:pt x="395" y="717"/>
                    <a:pt x="396" y="717"/>
                    <a:pt x="398" y="717"/>
                  </a:cubicBezTo>
                  <a:cubicBezTo>
                    <a:pt x="400" y="717"/>
                    <a:pt x="402" y="716"/>
                    <a:pt x="403" y="716"/>
                  </a:cubicBezTo>
                  <a:cubicBezTo>
                    <a:pt x="406" y="714"/>
                    <a:pt x="409" y="712"/>
                    <a:pt x="411" y="709"/>
                  </a:cubicBezTo>
                  <a:cubicBezTo>
                    <a:pt x="416" y="704"/>
                    <a:pt x="417" y="697"/>
                    <a:pt x="416" y="691"/>
                  </a:cubicBezTo>
                  <a:cubicBezTo>
                    <a:pt x="416" y="688"/>
                    <a:pt x="415" y="685"/>
                    <a:pt x="414" y="683"/>
                  </a:cubicBezTo>
                  <a:cubicBezTo>
                    <a:pt x="412" y="679"/>
                    <a:pt x="409" y="677"/>
                    <a:pt x="406" y="676"/>
                  </a:cubicBezTo>
                  <a:cubicBezTo>
                    <a:pt x="404" y="674"/>
                    <a:pt x="401" y="674"/>
                    <a:pt x="399" y="674"/>
                  </a:cubicBezTo>
                  <a:cubicBezTo>
                    <a:pt x="397" y="674"/>
                    <a:pt x="396" y="675"/>
                    <a:pt x="396" y="675"/>
                  </a:cubicBezTo>
                  <a:cubicBezTo>
                    <a:pt x="396" y="676"/>
                    <a:pt x="397" y="676"/>
                    <a:pt x="399" y="677"/>
                  </a:cubicBezTo>
                  <a:cubicBezTo>
                    <a:pt x="401" y="678"/>
                    <a:pt x="404" y="679"/>
                    <a:pt x="407" y="683"/>
                  </a:cubicBezTo>
                  <a:cubicBezTo>
                    <a:pt x="408" y="685"/>
                    <a:pt x="410" y="688"/>
                    <a:pt x="410" y="690"/>
                  </a:cubicBezTo>
                  <a:cubicBezTo>
                    <a:pt x="411" y="693"/>
                    <a:pt x="411" y="695"/>
                    <a:pt x="411" y="695"/>
                  </a:cubicBezTo>
                  <a:cubicBezTo>
                    <a:pt x="410" y="697"/>
                    <a:pt x="409" y="696"/>
                    <a:pt x="409" y="695"/>
                  </a:cubicBezTo>
                  <a:cubicBezTo>
                    <a:pt x="409" y="698"/>
                    <a:pt x="408" y="701"/>
                    <a:pt x="406" y="704"/>
                  </a:cubicBezTo>
                  <a:cubicBezTo>
                    <a:pt x="404" y="706"/>
                    <a:pt x="401" y="708"/>
                    <a:pt x="398" y="709"/>
                  </a:cubicBezTo>
                  <a:cubicBezTo>
                    <a:pt x="398" y="709"/>
                    <a:pt x="397" y="709"/>
                    <a:pt x="396" y="709"/>
                  </a:cubicBezTo>
                  <a:cubicBezTo>
                    <a:pt x="393" y="709"/>
                    <a:pt x="393" y="709"/>
                    <a:pt x="393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32" y="708"/>
                    <a:pt x="332" y="708"/>
                    <a:pt x="332" y="708"/>
                  </a:cubicBezTo>
                  <a:cubicBezTo>
                    <a:pt x="295" y="708"/>
                    <a:pt x="259" y="708"/>
                    <a:pt x="223" y="707"/>
                  </a:cubicBezTo>
                  <a:cubicBezTo>
                    <a:pt x="259" y="708"/>
                    <a:pt x="296" y="708"/>
                    <a:pt x="332" y="708"/>
                  </a:cubicBezTo>
                  <a:cubicBezTo>
                    <a:pt x="377" y="709"/>
                    <a:pt x="377" y="709"/>
                    <a:pt x="377" y="709"/>
                  </a:cubicBezTo>
                  <a:cubicBezTo>
                    <a:pt x="388" y="709"/>
                    <a:pt x="388" y="709"/>
                    <a:pt x="388" y="709"/>
                  </a:cubicBezTo>
                  <a:cubicBezTo>
                    <a:pt x="394" y="709"/>
                    <a:pt x="394" y="709"/>
                    <a:pt x="394" y="709"/>
                  </a:cubicBezTo>
                  <a:cubicBezTo>
                    <a:pt x="395" y="709"/>
                    <a:pt x="395" y="709"/>
                    <a:pt x="395" y="709"/>
                  </a:cubicBezTo>
                  <a:cubicBezTo>
                    <a:pt x="396" y="709"/>
                    <a:pt x="396" y="709"/>
                    <a:pt x="396" y="709"/>
                  </a:cubicBezTo>
                  <a:cubicBezTo>
                    <a:pt x="397" y="709"/>
                    <a:pt x="397" y="709"/>
                    <a:pt x="397" y="709"/>
                  </a:cubicBezTo>
                  <a:cubicBezTo>
                    <a:pt x="397" y="709"/>
                    <a:pt x="398" y="708"/>
                    <a:pt x="399" y="708"/>
                  </a:cubicBezTo>
                  <a:cubicBezTo>
                    <a:pt x="401" y="708"/>
                    <a:pt x="404" y="706"/>
                    <a:pt x="406" y="703"/>
                  </a:cubicBezTo>
                  <a:cubicBezTo>
                    <a:pt x="407" y="701"/>
                    <a:pt x="408" y="697"/>
                    <a:pt x="408" y="694"/>
                  </a:cubicBezTo>
                  <a:cubicBezTo>
                    <a:pt x="408" y="694"/>
                    <a:pt x="407" y="694"/>
                    <a:pt x="407" y="694"/>
                  </a:cubicBezTo>
                  <a:cubicBezTo>
                    <a:pt x="407" y="695"/>
                    <a:pt x="407" y="696"/>
                    <a:pt x="406" y="699"/>
                  </a:cubicBezTo>
                  <a:cubicBezTo>
                    <a:pt x="405" y="700"/>
                    <a:pt x="404" y="703"/>
                    <a:pt x="402" y="704"/>
                  </a:cubicBezTo>
                  <a:cubicBezTo>
                    <a:pt x="400" y="705"/>
                    <a:pt x="399" y="706"/>
                    <a:pt x="397" y="706"/>
                  </a:cubicBezTo>
                  <a:cubicBezTo>
                    <a:pt x="397" y="706"/>
                    <a:pt x="397" y="706"/>
                    <a:pt x="396" y="706"/>
                  </a:cubicBezTo>
                  <a:cubicBezTo>
                    <a:pt x="394" y="706"/>
                    <a:pt x="394" y="706"/>
                    <a:pt x="394" y="706"/>
                  </a:cubicBezTo>
                  <a:cubicBezTo>
                    <a:pt x="390" y="706"/>
                    <a:pt x="390" y="706"/>
                    <a:pt x="390" y="706"/>
                  </a:cubicBezTo>
                  <a:cubicBezTo>
                    <a:pt x="379" y="707"/>
                    <a:pt x="366" y="707"/>
                    <a:pt x="357" y="707"/>
                  </a:cubicBezTo>
                  <a:cubicBezTo>
                    <a:pt x="306" y="705"/>
                    <a:pt x="251" y="706"/>
                    <a:pt x="201" y="705"/>
                  </a:cubicBezTo>
                  <a:cubicBezTo>
                    <a:pt x="187" y="705"/>
                    <a:pt x="187" y="705"/>
                    <a:pt x="187" y="705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5" y="704"/>
                    <a:pt x="185" y="704"/>
                    <a:pt x="185" y="704"/>
                  </a:cubicBezTo>
                  <a:cubicBezTo>
                    <a:pt x="184" y="704"/>
                    <a:pt x="184" y="704"/>
                    <a:pt x="183" y="704"/>
                  </a:cubicBezTo>
                  <a:cubicBezTo>
                    <a:pt x="182" y="704"/>
                    <a:pt x="181" y="703"/>
                    <a:pt x="180" y="702"/>
                  </a:cubicBezTo>
                  <a:cubicBezTo>
                    <a:pt x="179" y="700"/>
                    <a:pt x="178" y="697"/>
                    <a:pt x="178" y="694"/>
                  </a:cubicBezTo>
                  <a:cubicBezTo>
                    <a:pt x="178" y="692"/>
                    <a:pt x="179" y="689"/>
                    <a:pt x="181" y="687"/>
                  </a:cubicBezTo>
                  <a:cubicBezTo>
                    <a:pt x="181" y="686"/>
                    <a:pt x="182" y="686"/>
                    <a:pt x="183" y="685"/>
                  </a:cubicBezTo>
                  <a:cubicBezTo>
                    <a:pt x="184" y="685"/>
                    <a:pt x="184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5" y="685"/>
                    <a:pt x="185" y="685"/>
                    <a:pt x="185" y="685"/>
                  </a:cubicBezTo>
                  <a:cubicBezTo>
                    <a:pt x="186" y="685"/>
                    <a:pt x="186" y="685"/>
                    <a:pt x="186" y="685"/>
                  </a:cubicBezTo>
                  <a:cubicBezTo>
                    <a:pt x="187" y="685"/>
                    <a:pt x="187" y="685"/>
                    <a:pt x="187" y="685"/>
                  </a:cubicBezTo>
                  <a:cubicBezTo>
                    <a:pt x="201" y="685"/>
                    <a:pt x="201" y="685"/>
                    <a:pt x="201" y="685"/>
                  </a:cubicBezTo>
                  <a:cubicBezTo>
                    <a:pt x="229" y="685"/>
                    <a:pt x="229" y="685"/>
                    <a:pt x="229" y="685"/>
                  </a:cubicBezTo>
                  <a:cubicBezTo>
                    <a:pt x="279" y="684"/>
                    <a:pt x="334" y="685"/>
                    <a:pt x="376" y="684"/>
                  </a:cubicBezTo>
                  <a:cubicBezTo>
                    <a:pt x="412" y="683"/>
                    <a:pt x="398" y="678"/>
                    <a:pt x="362" y="677"/>
                  </a:cubicBezTo>
                  <a:cubicBezTo>
                    <a:pt x="362" y="675"/>
                    <a:pt x="362" y="675"/>
                    <a:pt x="362" y="675"/>
                  </a:cubicBezTo>
                  <a:cubicBezTo>
                    <a:pt x="398" y="676"/>
                    <a:pt x="380" y="673"/>
                    <a:pt x="385" y="671"/>
                  </a:cubicBezTo>
                  <a:cubicBezTo>
                    <a:pt x="369" y="671"/>
                    <a:pt x="353" y="671"/>
                    <a:pt x="337" y="671"/>
                  </a:cubicBezTo>
                  <a:cubicBezTo>
                    <a:pt x="361" y="671"/>
                    <a:pt x="361" y="671"/>
                    <a:pt x="361" y="671"/>
                  </a:cubicBezTo>
                  <a:cubicBezTo>
                    <a:pt x="380" y="671"/>
                    <a:pt x="380" y="671"/>
                    <a:pt x="380" y="671"/>
                  </a:cubicBezTo>
                  <a:cubicBezTo>
                    <a:pt x="389" y="671"/>
                    <a:pt x="389" y="671"/>
                    <a:pt x="389" y="671"/>
                  </a:cubicBezTo>
                  <a:cubicBezTo>
                    <a:pt x="393" y="671"/>
                    <a:pt x="393" y="671"/>
                    <a:pt x="393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6" y="671"/>
                    <a:pt x="396" y="671"/>
                    <a:pt x="396" y="671"/>
                  </a:cubicBezTo>
                  <a:cubicBezTo>
                    <a:pt x="397" y="671"/>
                    <a:pt x="397" y="671"/>
                    <a:pt x="397" y="671"/>
                  </a:cubicBezTo>
                  <a:cubicBezTo>
                    <a:pt x="398" y="671"/>
                    <a:pt x="399" y="671"/>
                    <a:pt x="399" y="671"/>
                  </a:cubicBezTo>
                  <a:cubicBezTo>
                    <a:pt x="403" y="670"/>
                    <a:pt x="407" y="668"/>
                    <a:pt x="409" y="666"/>
                  </a:cubicBezTo>
                  <a:cubicBezTo>
                    <a:pt x="412" y="664"/>
                    <a:pt x="414" y="661"/>
                    <a:pt x="416" y="658"/>
                  </a:cubicBezTo>
                  <a:cubicBezTo>
                    <a:pt x="418" y="653"/>
                    <a:pt x="418" y="647"/>
                    <a:pt x="417" y="642"/>
                  </a:cubicBezTo>
                  <a:cubicBezTo>
                    <a:pt x="418" y="648"/>
                    <a:pt x="417" y="655"/>
                    <a:pt x="413" y="660"/>
                  </a:cubicBezTo>
                  <a:cubicBezTo>
                    <a:pt x="412" y="662"/>
                    <a:pt x="409" y="665"/>
                    <a:pt x="407" y="666"/>
                  </a:cubicBezTo>
                  <a:cubicBezTo>
                    <a:pt x="404" y="668"/>
                    <a:pt x="400" y="669"/>
                    <a:pt x="397" y="669"/>
                  </a:cubicBezTo>
                  <a:cubicBezTo>
                    <a:pt x="369" y="669"/>
                    <a:pt x="369" y="669"/>
                    <a:pt x="369" y="669"/>
                  </a:cubicBezTo>
                  <a:cubicBezTo>
                    <a:pt x="350" y="668"/>
                    <a:pt x="330" y="668"/>
                    <a:pt x="311" y="668"/>
                  </a:cubicBezTo>
                  <a:cubicBezTo>
                    <a:pt x="195" y="667"/>
                    <a:pt x="195" y="667"/>
                    <a:pt x="195" y="667"/>
                  </a:cubicBezTo>
                  <a:cubicBezTo>
                    <a:pt x="227" y="667"/>
                    <a:pt x="264" y="667"/>
                    <a:pt x="296" y="668"/>
                  </a:cubicBezTo>
                  <a:cubicBezTo>
                    <a:pt x="319" y="668"/>
                    <a:pt x="341" y="668"/>
                    <a:pt x="362" y="668"/>
                  </a:cubicBezTo>
                  <a:cubicBezTo>
                    <a:pt x="394" y="668"/>
                    <a:pt x="394" y="668"/>
                    <a:pt x="394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6" y="668"/>
                    <a:pt x="396" y="668"/>
                    <a:pt x="396" y="668"/>
                  </a:cubicBezTo>
                  <a:cubicBezTo>
                    <a:pt x="397" y="668"/>
                    <a:pt x="397" y="668"/>
                    <a:pt x="397" y="668"/>
                  </a:cubicBezTo>
                  <a:cubicBezTo>
                    <a:pt x="397" y="668"/>
                    <a:pt x="398" y="668"/>
                    <a:pt x="398" y="668"/>
                  </a:cubicBezTo>
                  <a:cubicBezTo>
                    <a:pt x="400" y="668"/>
                    <a:pt x="402" y="668"/>
                    <a:pt x="403" y="667"/>
                  </a:cubicBezTo>
                  <a:cubicBezTo>
                    <a:pt x="407" y="666"/>
                    <a:pt x="409" y="663"/>
                    <a:pt x="411" y="661"/>
                  </a:cubicBezTo>
                  <a:cubicBezTo>
                    <a:pt x="416" y="656"/>
                    <a:pt x="417" y="649"/>
                    <a:pt x="416" y="642"/>
                  </a:cubicBezTo>
                  <a:cubicBezTo>
                    <a:pt x="416" y="639"/>
                    <a:pt x="415" y="637"/>
                    <a:pt x="414" y="634"/>
                  </a:cubicBezTo>
                  <a:cubicBezTo>
                    <a:pt x="412" y="631"/>
                    <a:pt x="409" y="629"/>
                    <a:pt x="406" y="627"/>
                  </a:cubicBezTo>
                  <a:cubicBezTo>
                    <a:pt x="404" y="626"/>
                    <a:pt x="401" y="625"/>
                    <a:pt x="399" y="626"/>
                  </a:cubicBezTo>
                  <a:cubicBezTo>
                    <a:pt x="397" y="626"/>
                    <a:pt x="396" y="626"/>
                    <a:pt x="396" y="627"/>
                  </a:cubicBezTo>
                  <a:cubicBezTo>
                    <a:pt x="396" y="627"/>
                    <a:pt x="397" y="628"/>
                    <a:pt x="399" y="628"/>
                  </a:cubicBezTo>
                  <a:cubicBezTo>
                    <a:pt x="401" y="629"/>
                    <a:pt x="404" y="631"/>
                    <a:pt x="407" y="634"/>
                  </a:cubicBezTo>
                  <a:cubicBezTo>
                    <a:pt x="408" y="636"/>
                    <a:pt x="410" y="639"/>
                    <a:pt x="410" y="642"/>
                  </a:cubicBezTo>
                  <a:cubicBezTo>
                    <a:pt x="411" y="645"/>
                    <a:pt x="411" y="647"/>
                    <a:pt x="411" y="647"/>
                  </a:cubicBezTo>
                  <a:cubicBezTo>
                    <a:pt x="410" y="648"/>
                    <a:pt x="409" y="647"/>
                    <a:pt x="409" y="646"/>
                  </a:cubicBezTo>
                  <a:cubicBezTo>
                    <a:pt x="409" y="650"/>
                    <a:pt x="408" y="653"/>
                    <a:pt x="406" y="655"/>
                  </a:cubicBezTo>
                  <a:cubicBezTo>
                    <a:pt x="404" y="658"/>
                    <a:pt x="401" y="660"/>
                    <a:pt x="398" y="660"/>
                  </a:cubicBezTo>
                  <a:cubicBezTo>
                    <a:pt x="398" y="660"/>
                    <a:pt x="397" y="660"/>
                    <a:pt x="396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32" y="660"/>
                    <a:pt x="332" y="660"/>
                    <a:pt x="332" y="660"/>
                  </a:cubicBezTo>
                  <a:cubicBezTo>
                    <a:pt x="295" y="660"/>
                    <a:pt x="259" y="659"/>
                    <a:pt x="223" y="658"/>
                  </a:cubicBezTo>
                  <a:cubicBezTo>
                    <a:pt x="259" y="659"/>
                    <a:pt x="296" y="660"/>
                    <a:pt x="332" y="660"/>
                  </a:cubicBezTo>
                  <a:cubicBezTo>
                    <a:pt x="377" y="660"/>
                    <a:pt x="377" y="660"/>
                    <a:pt x="377" y="660"/>
                  </a:cubicBezTo>
                  <a:cubicBezTo>
                    <a:pt x="388" y="660"/>
                    <a:pt x="388" y="660"/>
                    <a:pt x="388" y="660"/>
                  </a:cubicBezTo>
                  <a:cubicBezTo>
                    <a:pt x="394" y="660"/>
                    <a:pt x="394" y="660"/>
                    <a:pt x="394" y="660"/>
                  </a:cubicBezTo>
                  <a:cubicBezTo>
                    <a:pt x="395" y="660"/>
                    <a:pt x="395" y="660"/>
                    <a:pt x="395" y="660"/>
                  </a:cubicBezTo>
                  <a:cubicBezTo>
                    <a:pt x="396" y="660"/>
                    <a:pt x="396" y="660"/>
                    <a:pt x="396" y="660"/>
                  </a:cubicBezTo>
                  <a:cubicBezTo>
                    <a:pt x="397" y="660"/>
                    <a:pt x="397" y="660"/>
                    <a:pt x="397" y="660"/>
                  </a:cubicBezTo>
                  <a:cubicBezTo>
                    <a:pt x="397" y="660"/>
                    <a:pt x="398" y="660"/>
                    <a:pt x="399" y="660"/>
                  </a:cubicBezTo>
                  <a:cubicBezTo>
                    <a:pt x="402" y="659"/>
                    <a:pt x="404" y="657"/>
                    <a:pt x="406" y="654"/>
                  </a:cubicBezTo>
                  <a:cubicBezTo>
                    <a:pt x="407" y="652"/>
                    <a:pt x="408" y="649"/>
                    <a:pt x="408" y="646"/>
                  </a:cubicBezTo>
                  <a:cubicBezTo>
                    <a:pt x="408" y="645"/>
                    <a:pt x="407" y="645"/>
                    <a:pt x="407" y="646"/>
                  </a:cubicBezTo>
                  <a:cubicBezTo>
                    <a:pt x="407" y="646"/>
                    <a:pt x="407" y="648"/>
                    <a:pt x="406" y="650"/>
                  </a:cubicBezTo>
                  <a:cubicBezTo>
                    <a:pt x="405" y="651"/>
                    <a:pt x="404" y="654"/>
                    <a:pt x="402" y="656"/>
                  </a:cubicBezTo>
                  <a:cubicBezTo>
                    <a:pt x="400" y="657"/>
                    <a:pt x="399" y="658"/>
                    <a:pt x="397" y="658"/>
                  </a:cubicBezTo>
                  <a:cubicBezTo>
                    <a:pt x="397" y="658"/>
                    <a:pt x="397" y="658"/>
                    <a:pt x="396" y="658"/>
                  </a:cubicBezTo>
                  <a:cubicBezTo>
                    <a:pt x="394" y="658"/>
                    <a:pt x="394" y="658"/>
                    <a:pt x="394" y="658"/>
                  </a:cubicBezTo>
                  <a:cubicBezTo>
                    <a:pt x="390" y="658"/>
                    <a:pt x="390" y="658"/>
                    <a:pt x="390" y="658"/>
                  </a:cubicBezTo>
                  <a:cubicBezTo>
                    <a:pt x="379" y="658"/>
                    <a:pt x="366" y="658"/>
                    <a:pt x="357" y="658"/>
                  </a:cubicBezTo>
                  <a:cubicBezTo>
                    <a:pt x="306" y="657"/>
                    <a:pt x="251" y="657"/>
                    <a:pt x="201" y="656"/>
                  </a:cubicBezTo>
                  <a:cubicBezTo>
                    <a:pt x="187" y="656"/>
                    <a:pt x="187" y="656"/>
                    <a:pt x="187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5" y="656"/>
                    <a:pt x="185" y="656"/>
                    <a:pt x="185" y="656"/>
                  </a:cubicBezTo>
                  <a:cubicBezTo>
                    <a:pt x="184" y="656"/>
                    <a:pt x="184" y="656"/>
                    <a:pt x="183" y="655"/>
                  </a:cubicBezTo>
                  <a:cubicBezTo>
                    <a:pt x="182" y="655"/>
                    <a:pt x="181" y="654"/>
                    <a:pt x="180" y="653"/>
                  </a:cubicBezTo>
                  <a:cubicBezTo>
                    <a:pt x="179" y="652"/>
                    <a:pt x="178" y="649"/>
                    <a:pt x="178" y="646"/>
                  </a:cubicBezTo>
                  <a:cubicBezTo>
                    <a:pt x="178" y="643"/>
                    <a:pt x="179" y="640"/>
                    <a:pt x="181" y="638"/>
                  </a:cubicBezTo>
                  <a:cubicBezTo>
                    <a:pt x="181" y="638"/>
                    <a:pt x="182" y="637"/>
                    <a:pt x="183" y="637"/>
                  </a:cubicBezTo>
                  <a:cubicBezTo>
                    <a:pt x="184" y="636"/>
                    <a:pt x="184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5" y="636"/>
                    <a:pt x="185" y="636"/>
                    <a:pt x="185" y="636"/>
                  </a:cubicBezTo>
                  <a:cubicBezTo>
                    <a:pt x="186" y="636"/>
                    <a:pt x="186" y="636"/>
                    <a:pt x="186" y="636"/>
                  </a:cubicBezTo>
                  <a:cubicBezTo>
                    <a:pt x="187" y="636"/>
                    <a:pt x="187" y="636"/>
                    <a:pt x="187" y="636"/>
                  </a:cubicBezTo>
                  <a:cubicBezTo>
                    <a:pt x="201" y="636"/>
                    <a:pt x="201" y="636"/>
                    <a:pt x="201" y="636"/>
                  </a:cubicBezTo>
                  <a:cubicBezTo>
                    <a:pt x="229" y="636"/>
                    <a:pt x="229" y="636"/>
                    <a:pt x="229" y="636"/>
                  </a:cubicBezTo>
                  <a:cubicBezTo>
                    <a:pt x="279" y="635"/>
                    <a:pt x="334" y="636"/>
                    <a:pt x="376" y="635"/>
                  </a:cubicBezTo>
                  <a:cubicBezTo>
                    <a:pt x="412" y="634"/>
                    <a:pt x="398" y="630"/>
                    <a:pt x="362" y="628"/>
                  </a:cubicBezTo>
                  <a:cubicBezTo>
                    <a:pt x="362" y="627"/>
                    <a:pt x="362" y="627"/>
                    <a:pt x="362" y="627"/>
                  </a:cubicBezTo>
                  <a:cubicBezTo>
                    <a:pt x="393" y="627"/>
                    <a:pt x="385" y="625"/>
                    <a:pt x="384" y="624"/>
                  </a:cubicBezTo>
                  <a:cubicBezTo>
                    <a:pt x="391" y="624"/>
                    <a:pt x="391" y="624"/>
                    <a:pt x="391" y="624"/>
                  </a:cubicBezTo>
                  <a:cubicBezTo>
                    <a:pt x="392" y="624"/>
                    <a:pt x="392" y="624"/>
                    <a:pt x="392" y="624"/>
                  </a:cubicBezTo>
                  <a:cubicBezTo>
                    <a:pt x="393" y="624"/>
                    <a:pt x="393" y="624"/>
                    <a:pt x="393" y="624"/>
                  </a:cubicBezTo>
                  <a:cubicBezTo>
                    <a:pt x="394" y="624"/>
                    <a:pt x="394" y="624"/>
                    <a:pt x="394" y="624"/>
                  </a:cubicBezTo>
                  <a:cubicBezTo>
                    <a:pt x="395" y="624"/>
                    <a:pt x="397" y="623"/>
                    <a:pt x="398" y="623"/>
                  </a:cubicBezTo>
                  <a:cubicBezTo>
                    <a:pt x="400" y="623"/>
                    <a:pt x="403" y="622"/>
                    <a:pt x="405" y="620"/>
                  </a:cubicBezTo>
                  <a:cubicBezTo>
                    <a:pt x="410" y="617"/>
                    <a:pt x="414" y="613"/>
                    <a:pt x="415" y="608"/>
                  </a:cubicBezTo>
                  <a:cubicBezTo>
                    <a:pt x="416" y="605"/>
                    <a:pt x="417" y="603"/>
                    <a:pt x="417" y="600"/>
                  </a:cubicBezTo>
                  <a:cubicBezTo>
                    <a:pt x="417" y="594"/>
                    <a:pt x="417" y="594"/>
                    <a:pt x="417" y="594"/>
                  </a:cubicBezTo>
                  <a:cubicBezTo>
                    <a:pt x="417" y="571"/>
                    <a:pt x="417" y="571"/>
                    <a:pt x="417" y="571"/>
                  </a:cubicBezTo>
                  <a:cubicBezTo>
                    <a:pt x="417" y="550"/>
                    <a:pt x="417" y="550"/>
                    <a:pt x="417" y="550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20" y="548"/>
                    <a:pt x="420" y="548"/>
                    <a:pt x="420" y="548"/>
                  </a:cubicBezTo>
                  <a:cubicBezTo>
                    <a:pt x="423" y="546"/>
                    <a:pt x="427" y="544"/>
                    <a:pt x="430" y="542"/>
                  </a:cubicBezTo>
                  <a:cubicBezTo>
                    <a:pt x="427" y="544"/>
                    <a:pt x="423" y="546"/>
                    <a:pt x="420" y="548"/>
                  </a:cubicBezTo>
                  <a:cubicBezTo>
                    <a:pt x="417" y="549"/>
                    <a:pt x="417" y="549"/>
                    <a:pt x="417" y="549"/>
                  </a:cubicBezTo>
                  <a:cubicBezTo>
                    <a:pt x="417" y="549"/>
                    <a:pt x="417" y="549"/>
                    <a:pt x="417" y="550"/>
                  </a:cubicBezTo>
                  <a:cubicBezTo>
                    <a:pt x="417" y="572"/>
                    <a:pt x="417" y="572"/>
                    <a:pt x="417" y="572"/>
                  </a:cubicBezTo>
                  <a:cubicBezTo>
                    <a:pt x="417" y="595"/>
                    <a:pt x="417" y="595"/>
                    <a:pt x="417" y="595"/>
                  </a:cubicBezTo>
                  <a:cubicBezTo>
                    <a:pt x="417" y="601"/>
                    <a:pt x="417" y="601"/>
                    <a:pt x="417" y="601"/>
                  </a:cubicBezTo>
                  <a:cubicBezTo>
                    <a:pt x="417" y="603"/>
                    <a:pt x="416" y="606"/>
                    <a:pt x="415" y="609"/>
                  </a:cubicBezTo>
                  <a:cubicBezTo>
                    <a:pt x="413" y="614"/>
                    <a:pt x="409" y="618"/>
                    <a:pt x="405" y="621"/>
                  </a:cubicBezTo>
                  <a:cubicBezTo>
                    <a:pt x="402" y="622"/>
                    <a:pt x="400" y="623"/>
                    <a:pt x="397" y="623"/>
                  </a:cubicBezTo>
                  <a:cubicBezTo>
                    <a:pt x="396" y="623"/>
                    <a:pt x="394" y="624"/>
                    <a:pt x="393" y="624"/>
                  </a:cubicBezTo>
                  <a:cubicBezTo>
                    <a:pt x="390" y="624"/>
                    <a:pt x="390" y="624"/>
                    <a:pt x="390" y="624"/>
                  </a:cubicBezTo>
                  <a:cubicBezTo>
                    <a:pt x="384" y="624"/>
                    <a:pt x="384" y="624"/>
                    <a:pt x="384" y="624"/>
                  </a:cubicBezTo>
                  <a:cubicBezTo>
                    <a:pt x="384" y="623"/>
                    <a:pt x="384" y="623"/>
                    <a:pt x="385" y="623"/>
                  </a:cubicBezTo>
                  <a:cubicBezTo>
                    <a:pt x="379" y="623"/>
                    <a:pt x="374" y="623"/>
                    <a:pt x="369" y="623"/>
                  </a:cubicBezTo>
                  <a:cubicBezTo>
                    <a:pt x="390" y="623"/>
                    <a:pt x="390" y="623"/>
                    <a:pt x="390" y="623"/>
                  </a:cubicBezTo>
                  <a:cubicBezTo>
                    <a:pt x="393" y="623"/>
                    <a:pt x="393" y="623"/>
                    <a:pt x="393" y="623"/>
                  </a:cubicBezTo>
                  <a:cubicBezTo>
                    <a:pt x="394" y="623"/>
                    <a:pt x="395" y="623"/>
                    <a:pt x="397" y="622"/>
                  </a:cubicBezTo>
                  <a:cubicBezTo>
                    <a:pt x="399" y="622"/>
                    <a:pt x="402" y="621"/>
                    <a:pt x="404" y="620"/>
                  </a:cubicBezTo>
                  <a:cubicBezTo>
                    <a:pt x="409" y="617"/>
                    <a:pt x="413" y="612"/>
                    <a:pt x="414" y="607"/>
                  </a:cubicBezTo>
                  <a:cubicBezTo>
                    <a:pt x="415" y="606"/>
                    <a:pt x="415" y="605"/>
                    <a:pt x="415" y="603"/>
                  </a:cubicBezTo>
                  <a:cubicBezTo>
                    <a:pt x="416" y="603"/>
                    <a:pt x="416" y="602"/>
                    <a:pt x="416" y="601"/>
                  </a:cubicBezTo>
                  <a:cubicBezTo>
                    <a:pt x="416" y="601"/>
                    <a:pt x="416" y="600"/>
                    <a:pt x="416" y="599"/>
                  </a:cubicBezTo>
                  <a:cubicBezTo>
                    <a:pt x="416" y="593"/>
                    <a:pt x="416" y="593"/>
                    <a:pt x="416" y="593"/>
                  </a:cubicBezTo>
                  <a:cubicBezTo>
                    <a:pt x="416" y="581"/>
                    <a:pt x="416" y="581"/>
                    <a:pt x="416" y="581"/>
                  </a:cubicBezTo>
                  <a:cubicBezTo>
                    <a:pt x="416" y="557"/>
                    <a:pt x="416" y="557"/>
                    <a:pt x="416" y="557"/>
                  </a:cubicBezTo>
                  <a:cubicBezTo>
                    <a:pt x="416" y="549"/>
                    <a:pt x="416" y="549"/>
                    <a:pt x="416" y="549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6" y="548"/>
                    <a:pt x="416" y="548"/>
                    <a:pt x="416" y="548"/>
                  </a:cubicBezTo>
                  <a:cubicBezTo>
                    <a:pt x="417" y="548"/>
                    <a:pt x="417" y="548"/>
                    <a:pt x="417" y="548"/>
                  </a:cubicBezTo>
                  <a:cubicBezTo>
                    <a:pt x="419" y="547"/>
                    <a:pt x="421" y="546"/>
                    <a:pt x="423" y="545"/>
                  </a:cubicBezTo>
                  <a:cubicBezTo>
                    <a:pt x="430" y="541"/>
                    <a:pt x="437" y="537"/>
                    <a:pt x="444" y="533"/>
                  </a:cubicBezTo>
                  <a:cubicBezTo>
                    <a:pt x="445" y="534"/>
                    <a:pt x="445" y="534"/>
                    <a:pt x="445" y="534"/>
                  </a:cubicBezTo>
                  <a:cubicBezTo>
                    <a:pt x="476" y="514"/>
                    <a:pt x="504" y="488"/>
                    <a:pt x="526" y="458"/>
                  </a:cubicBezTo>
                  <a:cubicBezTo>
                    <a:pt x="548" y="428"/>
                    <a:pt x="564" y="394"/>
                    <a:pt x="574" y="357"/>
                  </a:cubicBezTo>
                  <a:cubicBezTo>
                    <a:pt x="583" y="321"/>
                    <a:pt x="585" y="283"/>
                    <a:pt x="579" y="245"/>
                  </a:cubicBezTo>
                  <a:cubicBezTo>
                    <a:pt x="574" y="208"/>
                    <a:pt x="561" y="171"/>
                    <a:pt x="542" y="139"/>
                  </a:cubicBezTo>
                  <a:close/>
                  <a:moveTo>
                    <a:pt x="338" y="819"/>
                  </a:moveTo>
                  <a:cubicBezTo>
                    <a:pt x="339" y="819"/>
                    <a:pt x="340" y="819"/>
                    <a:pt x="340" y="818"/>
                  </a:cubicBezTo>
                  <a:cubicBezTo>
                    <a:pt x="340" y="819"/>
                    <a:pt x="339" y="819"/>
                    <a:pt x="338" y="819"/>
                  </a:cubicBezTo>
                  <a:close/>
                  <a:moveTo>
                    <a:pt x="256" y="820"/>
                  </a:moveTo>
                  <a:cubicBezTo>
                    <a:pt x="265" y="821"/>
                    <a:pt x="274" y="822"/>
                    <a:pt x="283" y="823"/>
                  </a:cubicBezTo>
                  <a:cubicBezTo>
                    <a:pt x="292" y="823"/>
                    <a:pt x="301" y="824"/>
                    <a:pt x="310" y="824"/>
                  </a:cubicBezTo>
                  <a:cubicBezTo>
                    <a:pt x="315" y="824"/>
                    <a:pt x="319" y="823"/>
                    <a:pt x="324" y="823"/>
                  </a:cubicBezTo>
                  <a:cubicBezTo>
                    <a:pt x="328" y="822"/>
                    <a:pt x="333" y="822"/>
                    <a:pt x="336" y="820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7" y="820"/>
                    <a:pt x="337" y="820"/>
                    <a:pt x="338" y="819"/>
                  </a:cubicBezTo>
                  <a:cubicBezTo>
                    <a:pt x="337" y="820"/>
                    <a:pt x="337" y="820"/>
                    <a:pt x="337" y="820"/>
                  </a:cubicBezTo>
                  <a:cubicBezTo>
                    <a:pt x="336" y="820"/>
                    <a:pt x="336" y="820"/>
                    <a:pt x="336" y="820"/>
                  </a:cubicBezTo>
                  <a:cubicBezTo>
                    <a:pt x="332" y="822"/>
                    <a:pt x="328" y="822"/>
                    <a:pt x="324" y="823"/>
                  </a:cubicBezTo>
                  <a:cubicBezTo>
                    <a:pt x="319" y="823"/>
                    <a:pt x="315" y="824"/>
                    <a:pt x="310" y="824"/>
                  </a:cubicBezTo>
                  <a:cubicBezTo>
                    <a:pt x="301" y="824"/>
                    <a:pt x="292" y="824"/>
                    <a:pt x="283" y="823"/>
                  </a:cubicBezTo>
                  <a:cubicBezTo>
                    <a:pt x="274" y="822"/>
                    <a:pt x="264" y="821"/>
                    <a:pt x="256" y="820"/>
                  </a:cubicBezTo>
                  <a:cubicBezTo>
                    <a:pt x="253" y="820"/>
                    <a:pt x="251" y="820"/>
                    <a:pt x="249" y="819"/>
                  </a:cubicBezTo>
                  <a:cubicBezTo>
                    <a:pt x="249" y="819"/>
                    <a:pt x="249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49" y="819"/>
                    <a:pt x="249" y="819"/>
                    <a:pt x="249" y="819"/>
                  </a:cubicBezTo>
                  <a:cubicBezTo>
                    <a:pt x="251" y="820"/>
                    <a:pt x="254" y="820"/>
                    <a:pt x="256" y="820"/>
                  </a:cubicBezTo>
                  <a:close/>
                  <a:moveTo>
                    <a:pt x="249" y="817"/>
                  </a:move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ubicBezTo>
                    <a:pt x="249" y="817"/>
                    <a:pt x="249" y="817"/>
                    <a:pt x="249" y="817"/>
                  </a:cubicBezTo>
                  <a:close/>
                  <a:moveTo>
                    <a:pt x="249" y="819"/>
                  </a:moveTo>
                  <a:cubicBezTo>
                    <a:pt x="249" y="819"/>
                    <a:pt x="249" y="819"/>
                    <a:pt x="249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9" y="819"/>
                    <a:pt x="249" y="819"/>
                    <a:pt x="249" y="819"/>
                  </a:cubicBezTo>
                  <a:close/>
                  <a:moveTo>
                    <a:pt x="246" y="817"/>
                  </a:moveTo>
                  <a:cubicBezTo>
                    <a:pt x="246" y="818"/>
                    <a:pt x="247" y="818"/>
                    <a:pt x="248" y="818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9"/>
                  </a:cubicBezTo>
                  <a:cubicBezTo>
                    <a:pt x="248" y="819"/>
                    <a:pt x="248" y="819"/>
                    <a:pt x="248" y="818"/>
                  </a:cubicBezTo>
                  <a:cubicBezTo>
                    <a:pt x="247" y="818"/>
                    <a:pt x="246" y="817"/>
                    <a:pt x="245" y="817"/>
                  </a:cubicBezTo>
                  <a:cubicBezTo>
                    <a:pt x="243" y="814"/>
                    <a:pt x="240" y="811"/>
                    <a:pt x="237" y="807"/>
                  </a:cubicBezTo>
                  <a:cubicBezTo>
                    <a:pt x="240" y="811"/>
                    <a:pt x="243" y="814"/>
                    <a:pt x="246" y="817"/>
                  </a:cubicBezTo>
                  <a:close/>
                  <a:moveTo>
                    <a:pt x="230" y="813"/>
                  </a:moveTo>
                  <a:cubicBezTo>
                    <a:pt x="230" y="812"/>
                    <a:pt x="230" y="812"/>
                    <a:pt x="230" y="812"/>
                  </a:cubicBezTo>
                  <a:cubicBezTo>
                    <a:pt x="228" y="811"/>
                    <a:pt x="228" y="811"/>
                    <a:pt x="228" y="811"/>
                  </a:cubicBezTo>
                  <a:cubicBezTo>
                    <a:pt x="228" y="810"/>
                    <a:pt x="228" y="810"/>
                    <a:pt x="228" y="810"/>
                  </a:cubicBezTo>
                  <a:cubicBezTo>
                    <a:pt x="227" y="809"/>
                    <a:pt x="227" y="809"/>
                    <a:pt x="227" y="809"/>
                  </a:cubicBezTo>
                  <a:cubicBezTo>
                    <a:pt x="227" y="808"/>
                    <a:pt x="227" y="808"/>
                    <a:pt x="227" y="808"/>
                  </a:cubicBezTo>
                  <a:cubicBezTo>
                    <a:pt x="223" y="800"/>
                    <a:pt x="223" y="800"/>
                    <a:pt x="223" y="800"/>
                  </a:cubicBezTo>
                  <a:cubicBezTo>
                    <a:pt x="215" y="784"/>
                    <a:pt x="215" y="784"/>
                    <a:pt x="215" y="784"/>
                  </a:cubicBezTo>
                  <a:cubicBezTo>
                    <a:pt x="220" y="793"/>
                    <a:pt x="224" y="804"/>
                    <a:pt x="230" y="813"/>
                  </a:cubicBezTo>
                  <a:close/>
                  <a:moveTo>
                    <a:pt x="190" y="672"/>
                  </a:moveTo>
                  <a:cubicBezTo>
                    <a:pt x="187" y="672"/>
                    <a:pt x="187" y="672"/>
                    <a:pt x="187" y="672"/>
                  </a:cubicBezTo>
                  <a:cubicBezTo>
                    <a:pt x="185" y="672"/>
                    <a:pt x="185" y="672"/>
                    <a:pt x="185" y="672"/>
                  </a:cubicBezTo>
                  <a:cubicBezTo>
                    <a:pt x="185" y="672"/>
                    <a:pt x="184" y="672"/>
                    <a:pt x="183" y="672"/>
                  </a:cubicBezTo>
                  <a:cubicBezTo>
                    <a:pt x="180" y="672"/>
                    <a:pt x="177" y="673"/>
                    <a:pt x="175" y="675"/>
                  </a:cubicBezTo>
                  <a:cubicBezTo>
                    <a:pt x="172" y="677"/>
                    <a:pt x="170" y="679"/>
                    <a:pt x="169" y="681"/>
                  </a:cubicBezTo>
                  <a:cubicBezTo>
                    <a:pt x="166" y="686"/>
                    <a:pt x="165" y="691"/>
                    <a:pt x="165" y="696"/>
                  </a:cubicBezTo>
                  <a:cubicBezTo>
                    <a:pt x="165" y="702"/>
                    <a:pt x="167" y="707"/>
                    <a:pt x="171" y="711"/>
                  </a:cubicBezTo>
                  <a:cubicBezTo>
                    <a:pt x="173" y="713"/>
                    <a:pt x="175" y="715"/>
                    <a:pt x="178" y="716"/>
                  </a:cubicBezTo>
                  <a:cubicBezTo>
                    <a:pt x="179" y="716"/>
                    <a:pt x="181" y="717"/>
                    <a:pt x="182" y="717"/>
                  </a:cubicBezTo>
                  <a:cubicBezTo>
                    <a:pt x="183" y="717"/>
                    <a:pt x="184" y="717"/>
                    <a:pt x="184" y="717"/>
                  </a:cubicBezTo>
                  <a:cubicBezTo>
                    <a:pt x="185" y="717"/>
                    <a:pt x="185" y="717"/>
                    <a:pt x="185" y="717"/>
                  </a:cubicBezTo>
                  <a:cubicBezTo>
                    <a:pt x="186" y="717"/>
                    <a:pt x="186" y="717"/>
                    <a:pt x="186" y="717"/>
                  </a:cubicBezTo>
                  <a:cubicBezTo>
                    <a:pt x="199" y="717"/>
                    <a:pt x="199" y="717"/>
                    <a:pt x="199" y="717"/>
                  </a:cubicBezTo>
                  <a:cubicBezTo>
                    <a:pt x="224" y="718"/>
                    <a:pt x="224" y="718"/>
                    <a:pt x="224" y="718"/>
                  </a:cubicBezTo>
                  <a:cubicBezTo>
                    <a:pt x="257" y="718"/>
                    <a:pt x="290" y="718"/>
                    <a:pt x="325" y="718"/>
                  </a:cubicBezTo>
                  <a:cubicBezTo>
                    <a:pt x="325" y="719"/>
                    <a:pt x="325" y="719"/>
                    <a:pt x="325" y="719"/>
                  </a:cubicBezTo>
                  <a:cubicBezTo>
                    <a:pt x="323" y="719"/>
                    <a:pt x="322" y="719"/>
                    <a:pt x="321" y="719"/>
                  </a:cubicBezTo>
                  <a:cubicBezTo>
                    <a:pt x="300" y="719"/>
                    <a:pt x="300" y="719"/>
                    <a:pt x="300" y="719"/>
                  </a:cubicBezTo>
                  <a:cubicBezTo>
                    <a:pt x="297" y="719"/>
                    <a:pt x="297" y="719"/>
                    <a:pt x="297" y="719"/>
                  </a:cubicBezTo>
                  <a:cubicBezTo>
                    <a:pt x="272" y="719"/>
                    <a:pt x="247" y="718"/>
                    <a:pt x="223" y="718"/>
                  </a:cubicBezTo>
                  <a:cubicBezTo>
                    <a:pt x="198" y="718"/>
                    <a:pt x="198" y="718"/>
                    <a:pt x="198" y="718"/>
                  </a:cubicBezTo>
                  <a:cubicBezTo>
                    <a:pt x="186" y="718"/>
                    <a:pt x="186" y="718"/>
                    <a:pt x="186" y="718"/>
                  </a:cubicBezTo>
                  <a:cubicBezTo>
                    <a:pt x="185" y="718"/>
                    <a:pt x="185" y="718"/>
                    <a:pt x="185" y="718"/>
                  </a:cubicBezTo>
                  <a:cubicBezTo>
                    <a:pt x="184" y="718"/>
                    <a:pt x="184" y="718"/>
                    <a:pt x="184" y="718"/>
                  </a:cubicBezTo>
                  <a:cubicBezTo>
                    <a:pt x="183" y="718"/>
                    <a:pt x="182" y="718"/>
                    <a:pt x="181" y="718"/>
                  </a:cubicBezTo>
                  <a:cubicBezTo>
                    <a:pt x="180" y="718"/>
                    <a:pt x="178" y="717"/>
                    <a:pt x="177" y="716"/>
                  </a:cubicBezTo>
                  <a:cubicBezTo>
                    <a:pt x="174" y="715"/>
                    <a:pt x="172" y="713"/>
                    <a:pt x="170" y="711"/>
                  </a:cubicBezTo>
                  <a:cubicBezTo>
                    <a:pt x="166" y="707"/>
                    <a:pt x="164" y="702"/>
                    <a:pt x="164" y="696"/>
                  </a:cubicBezTo>
                  <a:cubicBezTo>
                    <a:pt x="164" y="691"/>
                    <a:pt x="165" y="685"/>
                    <a:pt x="168" y="680"/>
                  </a:cubicBezTo>
                  <a:cubicBezTo>
                    <a:pt x="170" y="678"/>
                    <a:pt x="172" y="676"/>
                    <a:pt x="174" y="674"/>
                  </a:cubicBezTo>
                  <a:cubicBezTo>
                    <a:pt x="177" y="673"/>
                    <a:pt x="180" y="671"/>
                    <a:pt x="183" y="671"/>
                  </a:cubicBezTo>
                  <a:cubicBezTo>
                    <a:pt x="183" y="671"/>
                    <a:pt x="184" y="671"/>
                    <a:pt x="185" y="671"/>
                  </a:cubicBezTo>
                  <a:cubicBezTo>
                    <a:pt x="187" y="671"/>
                    <a:pt x="187" y="671"/>
                    <a:pt x="187" y="671"/>
                  </a:cubicBezTo>
                  <a:cubicBezTo>
                    <a:pt x="190" y="671"/>
                    <a:pt x="190" y="671"/>
                    <a:pt x="190" y="671"/>
                  </a:cubicBezTo>
                  <a:cubicBezTo>
                    <a:pt x="196" y="671"/>
                    <a:pt x="196" y="671"/>
                    <a:pt x="196" y="671"/>
                  </a:cubicBezTo>
                  <a:cubicBezTo>
                    <a:pt x="196" y="671"/>
                    <a:pt x="194" y="671"/>
                    <a:pt x="197" y="671"/>
                  </a:cubicBezTo>
                  <a:lnTo>
                    <a:pt x="190" y="672"/>
                  </a:lnTo>
                  <a:close/>
                  <a:moveTo>
                    <a:pt x="136" y="380"/>
                  </a:moveTo>
                  <a:cubicBezTo>
                    <a:pt x="135" y="376"/>
                    <a:pt x="135" y="371"/>
                    <a:pt x="136" y="368"/>
                  </a:cubicBezTo>
                  <a:cubicBezTo>
                    <a:pt x="137" y="364"/>
                    <a:pt x="139" y="361"/>
                    <a:pt x="143" y="359"/>
                  </a:cubicBezTo>
                  <a:cubicBezTo>
                    <a:pt x="146" y="356"/>
                    <a:pt x="150" y="355"/>
                    <a:pt x="154" y="354"/>
                  </a:cubicBezTo>
                  <a:cubicBezTo>
                    <a:pt x="158" y="354"/>
                    <a:pt x="162" y="355"/>
                    <a:pt x="166" y="357"/>
                  </a:cubicBezTo>
                  <a:cubicBezTo>
                    <a:pt x="170" y="359"/>
                    <a:pt x="174" y="362"/>
                    <a:pt x="177" y="366"/>
                  </a:cubicBezTo>
                  <a:cubicBezTo>
                    <a:pt x="180" y="369"/>
                    <a:pt x="183" y="373"/>
                    <a:pt x="185" y="377"/>
                  </a:cubicBezTo>
                  <a:cubicBezTo>
                    <a:pt x="188" y="384"/>
                    <a:pt x="188" y="384"/>
                    <a:pt x="188" y="384"/>
                  </a:cubicBezTo>
                  <a:cubicBezTo>
                    <a:pt x="194" y="396"/>
                    <a:pt x="194" y="396"/>
                    <a:pt x="194" y="396"/>
                  </a:cubicBezTo>
                  <a:cubicBezTo>
                    <a:pt x="196" y="395"/>
                    <a:pt x="198" y="394"/>
                    <a:pt x="200" y="393"/>
                  </a:cubicBezTo>
                  <a:cubicBezTo>
                    <a:pt x="201" y="393"/>
                    <a:pt x="201" y="392"/>
                    <a:pt x="202" y="392"/>
                  </a:cubicBezTo>
                  <a:cubicBezTo>
                    <a:pt x="203" y="391"/>
                    <a:pt x="204" y="391"/>
                    <a:pt x="205" y="390"/>
                  </a:cubicBezTo>
                  <a:cubicBezTo>
                    <a:pt x="207" y="389"/>
                    <a:pt x="207" y="389"/>
                    <a:pt x="207" y="389"/>
                  </a:cubicBezTo>
                  <a:cubicBezTo>
                    <a:pt x="209" y="388"/>
                    <a:pt x="209" y="388"/>
                    <a:pt x="209" y="388"/>
                  </a:cubicBezTo>
                  <a:cubicBezTo>
                    <a:pt x="210" y="387"/>
                    <a:pt x="211" y="386"/>
                    <a:pt x="213" y="386"/>
                  </a:cubicBezTo>
                  <a:cubicBezTo>
                    <a:pt x="217" y="383"/>
                    <a:pt x="221" y="380"/>
                    <a:pt x="225" y="376"/>
                  </a:cubicBezTo>
                  <a:cubicBezTo>
                    <a:pt x="229" y="373"/>
                    <a:pt x="233" y="369"/>
                    <a:pt x="237" y="366"/>
                  </a:cubicBezTo>
                  <a:cubicBezTo>
                    <a:pt x="239" y="364"/>
                    <a:pt x="240" y="362"/>
                    <a:pt x="242" y="360"/>
                  </a:cubicBezTo>
                  <a:cubicBezTo>
                    <a:pt x="244" y="358"/>
                    <a:pt x="244" y="358"/>
                    <a:pt x="244" y="358"/>
                  </a:cubicBezTo>
                  <a:cubicBezTo>
                    <a:pt x="246" y="356"/>
                    <a:pt x="246" y="356"/>
                    <a:pt x="246" y="356"/>
                  </a:cubicBezTo>
                  <a:cubicBezTo>
                    <a:pt x="247" y="354"/>
                    <a:pt x="249" y="353"/>
                    <a:pt x="250" y="351"/>
                  </a:cubicBezTo>
                  <a:cubicBezTo>
                    <a:pt x="249" y="349"/>
                    <a:pt x="247" y="348"/>
                    <a:pt x="246" y="346"/>
                  </a:cubicBezTo>
                  <a:cubicBezTo>
                    <a:pt x="245" y="345"/>
                    <a:pt x="245" y="345"/>
                    <a:pt x="245" y="345"/>
                  </a:cubicBezTo>
                  <a:cubicBezTo>
                    <a:pt x="245" y="344"/>
                    <a:pt x="245" y="344"/>
                    <a:pt x="245" y="344"/>
                  </a:cubicBezTo>
                  <a:cubicBezTo>
                    <a:pt x="245" y="343"/>
                    <a:pt x="244" y="343"/>
                    <a:pt x="244" y="342"/>
                  </a:cubicBezTo>
                  <a:cubicBezTo>
                    <a:pt x="243" y="340"/>
                    <a:pt x="242" y="338"/>
                    <a:pt x="242" y="336"/>
                  </a:cubicBezTo>
                  <a:cubicBezTo>
                    <a:pt x="242" y="335"/>
                    <a:pt x="241" y="334"/>
                    <a:pt x="241" y="333"/>
                  </a:cubicBezTo>
                  <a:cubicBezTo>
                    <a:pt x="241" y="332"/>
                    <a:pt x="241" y="332"/>
                    <a:pt x="241" y="331"/>
                  </a:cubicBezTo>
                  <a:cubicBezTo>
                    <a:pt x="241" y="331"/>
                    <a:pt x="241" y="330"/>
                    <a:pt x="241" y="330"/>
                  </a:cubicBezTo>
                  <a:cubicBezTo>
                    <a:pt x="241" y="328"/>
                    <a:pt x="241" y="325"/>
                    <a:pt x="241" y="323"/>
                  </a:cubicBezTo>
                  <a:cubicBezTo>
                    <a:pt x="242" y="314"/>
                    <a:pt x="246" y="306"/>
                    <a:pt x="251" y="298"/>
                  </a:cubicBezTo>
                  <a:cubicBezTo>
                    <a:pt x="253" y="295"/>
                    <a:pt x="256" y="291"/>
                    <a:pt x="260" y="289"/>
                  </a:cubicBezTo>
                  <a:cubicBezTo>
                    <a:pt x="263" y="287"/>
                    <a:pt x="267" y="286"/>
                    <a:pt x="271" y="286"/>
                  </a:cubicBezTo>
                  <a:cubicBezTo>
                    <a:pt x="274" y="287"/>
                    <a:pt x="278" y="288"/>
                    <a:pt x="281" y="291"/>
                  </a:cubicBezTo>
                  <a:cubicBezTo>
                    <a:pt x="285" y="293"/>
                    <a:pt x="287" y="297"/>
                    <a:pt x="288" y="300"/>
                  </a:cubicBezTo>
                  <a:cubicBezTo>
                    <a:pt x="291" y="307"/>
                    <a:pt x="288" y="316"/>
                    <a:pt x="284" y="324"/>
                  </a:cubicBezTo>
                  <a:cubicBezTo>
                    <a:pt x="282" y="328"/>
                    <a:pt x="279" y="332"/>
                    <a:pt x="276" y="335"/>
                  </a:cubicBezTo>
                  <a:cubicBezTo>
                    <a:pt x="275" y="337"/>
                    <a:pt x="275" y="337"/>
                    <a:pt x="275" y="337"/>
                  </a:cubicBezTo>
                  <a:cubicBezTo>
                    <a:pt x="273" y="339"/>
                    <a:pt x="273" y="339"/>
                    <a:pt x="273" y="339"/>
                  </a:cubicBezTo>
                  <a:cubicBezTo>
                    <a:pt x="269" y="344"/>
                    <a:pt x="269" y="344"/>
                    <a:pt x="269" y="344"/>
                  </a:cubicBezTo>
                  <a:cubicBezTo>
                    <a:pt x="268" y="346"/>
                    <a:pt x="267" y="347"/>
                    <a:pt x="267" y="349"/>
                  </a:cubicBezTo>
                  <a:cubicBezTo>
                    <a:pt x="267" y="349"/>
                    <a:pt x="267" y="350"/>
                    <a:pt x="267" y="350"/>
                  </a:cubicBezTo>
                  <a:cubicBezTo>
                    <a:pt x="267" y="351"/>
                    <a:pt x="267" y="351"/>
                    <a:pt x="267" y="351"/>
                  </a:cubicBezTo>
                  <a:cubicBezTo>
                    <a:pt x="267" y="351"/>
                    <a:pt x="267" y="351"/>
                    <a:pt x="268" y="351"/>
                  </a:cubicBezTo>
                  <a:cubicBezTo>
                    <a:pt x="268" y="352"/>
                    <a:pt x="268" y="352"/>
                    <a:pt x="268" y="352"/>
                  </a:cubicBezTo>
                  <a:cubicBezTo>
                    <a:pt x="268" y="352"/>
                    <a:pt x="269" y="353"/>
                    <a:pt x="270" y="353"/>
                  </a:cubicBezTo>
                  <a:cubicBezTo>
                    <a:pt x="270" y="354"/>
                    <a:pt x="271" y="354"/>
                    <a:pt x="272" y="354"/>
                  </a:cubicBezTo>
                  <a:cubicBezTo>
                    <a:pt x="274" y="355"/>
                    <a:pt x="276" y="356"/>
                    <a:pt x="277" y="356"/>
                  </a:cubicBezTo>
                  <a:cubicBezTo>
                    <a:pt x="278" y="356"/>
                    <a:pt x="279" y="357"/>
                    <a:pt x="280" y="357"/>
                  </a:cubicBezTo>
                  <a:cubicBezTo>
                    <a:pt x="283" y="357"/>
                    <a:pt x="283" y="357"/>
                    <a:pt x="283" y="357"/>
                  </a:cubicBezTo>
                  <a:cubicBezTo>
                    <a:pt x="285" y="358"/>
                    <a:pt x="286" y="358"/>
                    <a:pt x="287" y="358"/>
                  </a:cubicBezTo>
                  <a:cubicBezTo>
                    <a:pt x="292" y="359"/>
                    <a:pt x="297" y="359"/>
                    <a:pt x="303" y="359"/>
                  </a:cubicBezTo>
                  <a:cubicBezTo>
                    <a:pt x="308" y="359"/>
                    <a:pt x="313" y="359"/>
                    <a:pt x="318" y="358"/>
                  </a:cubicBezTo>
                  <a:cubicBezTo>
                    <a:pt x="321" y="357"/>
                    <a:pt x="323" y="356"/>
                    <a:pt x="326" y="355"/>
                  </a:cubicBezTo>
                  <a:cubicBezTo>
                    <a:pt x="327" y="355"/>
                    <a:pt x="327" y="355"/>
                    <a:pt x="327" y="355"/>
                  </a:cubicBezTo>
                  <a:cubicBezTo>
                    <a:pt x="328" y="355"/>
                    <a:pt x="328" y="355"/>
                    <a:pt x="328" y="355"/>
                  </a:cubicBezTo>
                  <a:cubicBezTo>
                    <a:pt x="331" y="353"/>
                    <a:pt x="331" y="353"/>
                    <a:pt x="331" y="353"/>
                  </a:cubicBezTo>
                  <a:cubicBezTo>
                    <a:pt x="333" y="353"/>
                    <a:pt x="335" y="352"/>
                    <a:pt x="337" y="351"/>
                  </a:cubicBezTo>
                  <a:cubicBezTo>
                    <a:pt x="336" y="348"/>
                    <a:pt x="336" y="345"/>
                    <a:pt x="335" y="342"/>
                  </a:cubicBezTo>
                  <a:cubicBezTo>
                    <a:pt x="335" y="340"/>
                    <a:pt x="335" y="340"/>
                    <a:pt x="335" y="340"/>
                  </a:cubicBezTo>
                  <a:cubicBezTo>
                    <a:pt x="335" y="339"/>
                    <a:pt x="335" y="339"/>
                    <a:pt x="335" y="339"/>
                  </a:cubicBezTo>
                  <a:cubicBezTo>
                    <a:pt x="334" y="337"/>
                    <a:pt x="334" y="337"/>
                    <a:pt x="334" y="337"/>
                  </a:cubicBezTo>
                  <a:cubicBezTo>
                    <a:pt x="334" y="333"/>
                    <a:pt x="334" y="330"/>
                    <a:pt x="334" y="327"/>
                  </a:cubicBezTo>
                  <a:cubicBezTo>
                    <a:pt x="334" y="320"/>
                    <a:pt x="336" y="314"/>
                    <a:pt x="339" y="309"/>
                  </a:cubicBezTo>
                  <a:cubicBezTo>
                    <a:pt x="340" y="307"/>
                    <a:pt x="342" y="304"/>
                    <a:pt x="345" y="302"/>
                  </a:cubicBezTo>
                  <a:cubicBezTo>
                    <a:pt x="346" y="301"/>
                    <a:pt x="347" y="300"/>
                    <a:pt x="348" y="299"/>
                  </a:cubicBezTo>
                  <a:cubicBezTo>
                    <a:pt x="349" y="298"/>
                    <a:pt x="350" y="297"/>
                    <a:pt x="352" y="297"/>
                  </a:cubicBezTo>
                  <a:cubicBezTo>
                    <a:pt x="357" y="294"/>
                    <a:pt x="363" y="294"/>
                    <a:pt x="367" y="296"/>
                  </a:cubicBezTo>
                  <a:cubicBezTo>
                    <a:pt x="369" y="296"/>
                    <a:pt x="370" y="297"/>
                    <a:pt x="371" y="297"/>
                  </a:cubicBezTo>
                  <a:cubicBezTo>
                    <a:pt x="371" y="298"/>
                    <a:pt x="372" y="298"/>
                    <a:pt x="372" y="299"/>
                  </a:cubicBezTo>
                  <a:cubicBezTo>
                    <a:pt x="373" y="299"/>
                    <a:pt x="373" y="300"/>
                    <a:pt x="374" y="300"/>
                  </a:cubicBezTo>
                  <a:cubicBezTo>
                    <a:pt x="375" y="303"/>
                    <a:pt x="377" y="305"/>
                    <a:pt x="378" y="308"/>
                  </a:cubicBezTo>
                  <a:cubicBezTo>
                    <a:pt x="380" y="313"/>
                    <a:pt x="380" y="319"/>
                    <a:pt x="378" y="325"/>
                  </a:cubicBezTo>
                  <a:cubicBezTo>
                    <a:pt x="376" y="330"/>
                    <a:pt x="372" y="336"/>
                    <a:pt x="367" y="340"/>
                  </a:cubicBezTo>
                  <a:cubicBezTo>
                    <a:pt x="365" y="343"/>
                    <a:pt x="363" y="345"/>
                    <a:pt x="360" y="347"/>
                  </a:cubicBezTo>
                  <a:cubicBezTo>
                    <a:pt x="359" y="347"/>
                    <a:pt x="359" y="348"/>
                    <a:pt x="358" y="348"/>
                  </a:cubicBezTo>
                  <a:cubicBezTo>
                    <a:pt x="357" y="349"/>
                    <a:pt x="357" y="349"/>
                    <a:pt x="357" y="349"/>
                  </a:cubicBezTo>
                  <a:cubicBezTo>
                    <a:pt x="356" y="350"/>
                    <a:pt x="356" y="350"/>
                    <a:pt x="356" y="350"/>
                  </a:cubicBezTo>
                  <a:cubicBezTo>
                    <a:pt x="353" y="352"/>
                    <a:pt x="351" y="353"/>
                    <a:pt x="348" y="355"/>
                  </a:cubicBezTo>
                  <a:cubicBezTo>
                    <a:pt x="349" y="357"/>
                    <a:pt x="349" y="359"/>
                    <a:pt x="350" y="361"/>
                  </a:cubicBezTo>
                  <a:cubicBezTo>
                    <a:pt x="350" y="362"/>
                    <a:pt x="351" y="363"/>
                    <a:pt x="351" y="364"/>
                  </a:cubicBezTo>
                  <a:cubicBezTo>
                    <a:pt x="352" y="366"/>
                    <a:pt x="352" y="366"/>
                    <a:pt x="352" y="366"/>
                  </a:cubicBezTo>
                  <a:cubicBezTo>
                    <a:pt x="353" y="369"/>
                    <a:pt x="354" y="371"/>
                    <a:pt x="356" y="373"/>
                  </a:cubicBezTo>
                  <a:cubicBezTo>
                    <a:pt x="358" y="378"/>
                    <a:pt x="361" y="382"/>
                    <a:pt x="364" y="387"/>
                  </a:cubicBezTo>
                  <a:cubicBezTo>
                    <a:pt x="367" y="391"/>
                    <a:pt x="371" y="395"/>
                    <a:pt x="375" y="398"/>
                  </a:cubicBezTo>
                  <a:cubicBezTo>
                    <a:pt x="376" y="399"/>
                    <a:pt x="377" y="400"/>
                    <a:pt x="378" y="400"/>
                  </a:cubicBezTo>
                  <a:cubicBezTo>
                    <a:pt x="379" y="401"/>
                    <a:pt x="379" y="401"/>
                    <a:pt x="380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1" y="402"/>
                    <a:pt x="381" y="402"/>
                    <a:pt x="381" y="402"/>
                  </a:cubicBezTo>
                  <a:cubicBezTo>
                    <a:pt x="383" y="403"/>
                    <a:pt x="383" y="403"/>
                    <a:pt x="383" y="403"/>
                  </a:cubicBezTo>
                  <a:cubicBezTo>
                    <a:pt x="384" y="404"/>
                    <a:pt x="386" y="405"/>
                    <a:pt x="388" y="406"/>
                  </a:cubicBezTo>
                  <a:cubicBezTo>
                    <a:pt x="391" y="407"/>
                    <a:pt x="391" y="407"/>
                    <a:pt x="391" y="407"/>
                  </a:cubicBezTo>
                  <a:cubicBezTo>
                    <a:pt x="392" y="408"/>
                    <a:pt x="392" y="408"/>
                    <a:pt x="392" y="408"/>
                  </a:cubicBezTo>
                  <a:cubicBezTo>
                    <a:pt x="393" y="408"/>
                    <a:pt x="393" y="408"/>
                    <a:pt x="394" y="408"/>
                  </a:cubicBezTo>
                  <a:cubicBezTo>
                    <a:pt x="401" y="393"/>
                    <a:pt x="401" y="393"/>
                    <a:pt x="401" y="393"/>
                  </a:cubicBezTo>
                  <a:cubicBezTo>
                    <a:pt x="406" y="383"/>
                    <a:pt x="406" y="383"/>
                    <a:pt x="406" y="383"/>
                  </a:cubicBezTo>
                  <a:cubicBezTo>
                    <a:pt x="408" y="379"/>
                    <a:pt x="408" y="379"/>
                    <a:pt x="408" y="379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7"/>
                    <a:pt x="409" y="377"/>
                    <a:pt x="409" y="377"/>
                  </a:cubicBezTo>
                  <a:cubicBezTo>
                    <a:pt x="410" y="376"/>
                    <a:pt x="410" y="375"/>
                    <a:pt x="411" y="375"/>
                  </a:cubicBezTo>
                  <a:cubicBezTo>
                    <a:pt x="413" y="372"/>
                    <a:pt x="415" y="370"/>
                    <a:pt x="417" y="367"/>
                  </a:cubicBezTo>
                  <a:cubicBezTo>
                    <a:pt x="420" y="365"/>
                    <a:pt x="422" y="363"/>
                    <a:pt x="425" y="362"/>
                  </a:cubicBezTo>
                  <a:cubicBezTo>
                    <a:pt x="426" y="361"/>
                    <a:pt x="427" y="361"/>
                    <a:pt x="429" y="361"/>
                  </a:cubicBezTo>
                  <a:cubicBezTo>
                    <a:pt x="430" y="361"/>
                    <a:pt x="431" y="361"/>
                    <a:pt x="432" y="361"/>
                  </a:cubicBezTo>
                  <a:cubicBezTo>
                    <a:pt x="437" y="362"/>
                    <a:pt x="441" y="366"/>
                    <a:pt x="444" y="372"/>
                  </a:cubicBezTo>
                  <a:cubicBezTo>
                    <a:pt x="446" y="377"/>
                    <a:pt x="447" y="384"/>
                    <a:pt x="446" y="390"/>
                  </a:cubicBezTo>
                  <a:cubicBezTo>
                    <a:pt x="445" y="393"/>
                    <a:pt x="445" y="396"/>
                    <a:pt x="443" y="399"/>
                  </a:cubicBezTo>
                  <a:cubicBezTo>
                    <a:pt x="442" y="402"/>
                    <a:pt x="440" y="405"/>
                    <a:pt x="438" y="407"/>
                  </a:cubicBezTo>
                  <a:cubicBezTo>
                    <a:pt x="434" y="411"/>
                    <a:pt x="429" y="415"/>
                    <a:pt x="423" y="417"/>
                  </a:cubicBezTo>
                  <a:cubicBezTo>
                    <a:pt x="420" y="418"/>
                    <a:pt x="416" y="418"/>
                    <a:pt x="413" y="418"/>
                  </a:cubicBezTo>
                  <a:cubicBezTo>
                    <a:pt x="411" y="418"/>
                    <a:pt x="410" y="419"/>
                    <a:pt x="408" y="419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8"/>
                    <a:pt x="404" y="418"/>
                    <a:pt x="404" y="418"/>
                  </a:cubicBezTo>
                  <a:cubicBezTo>
                    <a:pt x="399" y="418"/>
                    <a:pt x="399" y="418"/>
                    <a:pt x="399" y="418"/>
                  </a:cubicBezTo>
                  <a:cubicBezTo>
                    <a:pt x="398" y="419"/>
                    <a:pt x="397" y="421"/>
                    <a:pt x="397" y="423"/>
                  </a:cubicBezTo>
                  <a:cubicBezTo>
                    <a:pt x="395" y="427"/>
                    <a:pt x="395" y="427"/>
                    <a:pt x="395" y="427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3"/>
                    <a:pt x="387" y="443"/>
                    <a:pt x="387" y="443"/>
                  </a:cubicBezTo>
                  <a:cubicBezTo>
                    <a:pt x="384" y="451"/>
                    <a:pt x="381" y="458"/>
                    <a:pt x="378" y="465"/>
                  </a:cubicBezTo>
                  <a:cubicBezTo>
                    <a:pt x="372" y="480"/>
                    <a:pt x="367" y="495"/>
                    <a:pt x="361" y="510"/>
                  </a:cubicBezTo>
                  <a:cubicBezTo>
                    <a:pt x="351" y="539"/>
                    <a:pt x="341" y="570"/>
                    <a:pt x="332" y="600"/>
                  </a:cubicBezTo>
                  <a:cubicBezTo>
                    <a:pt x="327" y="617"/>
                    <a:pt x="327" y="617"/>
                    <a:pt x="327" y="617"/>
                  </a:cubicBezTo>
                  <a:cubicBezTo>
                    <a:pt x="326" y="622"/>
                    <a:pt x="326" y="622"/>
                    <a:pt x="326" y="622"/>
                  </a:cubicBezTo>
                  <a:cubicBezTo>
                    <a:pt x="325" y="622"/>
                    <a:pt x="325" y="622"/>
                    <a:pt x="325" y="622"/>
                  </a:cubicBezTo>
                  <a:cubicBezTo>
                    <a:pt x="330" y="603"/>
                    <a:pt x="330" y="603"/>
                    <a:pt x="330" y="603"/>
                  </a:cubicBezTo>
                  <a:cubicBezTo>
                    <a:pt x="334" y="592"/>
                    <a:pt x="334" y="592"/>
                    <a:pt x="334" y="592"/>
                  </a:cubicBezTo>
                  <a:cubicBezTo>
                    <a:pt x="342" y="563"/>
                    <a:pt x="352" y="534"/>
                    <a:pt x="362" y="506"/>
                  </a:cubicBezTo>
                  <a:cubicBezTo>
                    <a:pt x="367" y="491"/>
                    <a:pt x="373" y="477"/>
                    <a:pt x="378" y="463"/>
                  </a:cubicBezTo>
                  <a:cubicBezTo>
                    <a:pt x="381" y="456"/>
                    <a:pt x="384" y="449"/>
                    <a:pt x="387" y="442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403" y="418"/>
                    <a:pt x="403" y="418"/>
                    <a:pt x="403" y="418"/>
                  </a:cubicBezTo>
                  <a:cubicBezTo>
                    <a:pt x="404" y="418"/>
                    <a:pt x="405" y="418"/>
                    <a:pt x="406" y="418"/>
                  </a:cubicBezTo>
                  <a:cubicBezTo>
                    <a:pt x="406" y="418"/>
                    <a:pt x="407" y="418"/>
                    <a:pt x="407" y="418"/>
                  </a:cubicBezTo>
                  <a:cubicBezTo>
                    <a:pt x="408" y="418"/>
                    <a:pt x="408" y="418"/>
                    <a:pt x="408" y="418"/>
                  </a:cubicBezTo>
                  <a:cubicBezTo>
                    <a:pt x="410" y="418"/>
                    <a:pt x="411" y="418"/>
                    <a:pt x="413" y="418"/>
                  </a:cubicBezTo>
                  <a:cubicBezTo>
                    <a:pt x="416" y="417"/>
                    <a:pt x="419" y="417"/>
                    <a:pt x="422" y="416"/>
                  </a:cubicBezTo>
                  <a:cubicBezTo>
                    <a:pt x="428" y="414"/>
                    <a:pt x="434" y="411"/>
                    <a:pt x="438" y="406"/>
                  </a:cubicBezTo>
                  <a:cubicBezTo>
                    <a:pt x="440" y="404"/>
                    <a:pt x="442" y="402"/>
                    <a:pt x="443" y="399"/>
                  </a:cubicBezTo>
                  <a:cubicBezTo>
                    <a:pt x="444" y="396"/>
                    <a:pt x="445" y="393"/>
                    <a:pt x="445" y="390"/>
                  </a:cubicBezTo>
                  <a:cubicBezTo>
                    <a:pt x="446" y="384"/>
                    <a:pt x="446" y="377"/>
                    <a:pt x="443" y="372"/>
                  </a:cubicBezTo>
                  <a:cubicBezTo>
                    <a:pt x="441" y="367"/>
                    <a:pt x="436" y="362"/>
                    <a:pt x="432" y="362"/>
                  </a:cubicBezTo>
                  <a:cubicBezTo>
                    <a:pt x="431" y="362"/>
                    <a:pt x="431" y="362"/>
                    <a:pt x="430" y="361"/>
                  </a:cubicBezTo>
                  <a:cubicBezTo>
                    <a:pt x="430" y="361"/>
                    <a:pt x="429" y="362"/>
                    <a:pt x="429" y="362"/>
                  </a:cubicBezTo>
                  <a:cubicBezTo>
                    <a:pt x="428" y="362"/>
                    <a:pt x="426" y="362"/>
                    <a:pt x="425" y="363"/>
                  </a:cubicBezTo>
                  <a:cubicBezTo>
                    <a:pt x="423" y="364"/>
                    <a:pt x="420" y="366"/>
                    <a:pt x="418" y="368"/>
                  </a:cubicBezTo>
                  <a:cubicBezTo>
                    <a:pt x="415" y="370"/>
                    <a:pt x="413" y="373"/>
                    <a:pt x="411" y="375"/>
                  </a:cubicBezTo>
                  <a:cubicBezTo>
                    <a:pt x="411" y="376"/>
                    <a:pt x="410" y="377"/>
                    <a:pt x="410" y="377"/>
                  </a:cubicBezTo>
                  <a:cubicBezTo>
                    <a:pt x="409" y="378"/>
                    <a:pt x="409" y="378"/>
                    <a:pt x="409" y="378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06" y="384"/>
                    <a:pt x="406" y="384"/>
                    <a:pt x="406" y="384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394" y="409"/>
                    <a:pt x="394" y="409"/>
                    <a:pt x="394" y="409"/>
                  </a:cubicBezTo>
                  <a:cubicBezTo>
                    <a:pt x="394" y="409"/>
                    <a:pt x="393" y="409"/>
                    <a:pt x="393" y="409"/>
                  </a:cubicBezTo>
                  <a:cubicBezTo>
                    <a:pt x="391" y="408"/>
                    <a:pt x="391" y="408"/>
                    <a:pt x="391" y="408"/>
                  </a:cubicBezTo>
                  <a:cubicBezTo>
                    <a:pt x="388" y="407"/>
                    <a:pt x="388" y="407"/>
                    <a:pt x="388" y="407"/>
                  </a:cubicBezTo>
                  <a:cubicBezTo>
                    <a:pt x="386" y="406"/>
                    <a:pt x="384" y="405"/>
                    <a:pt x="382" y="404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0" y="402"/>
                    <a:pt x="380" y="402"/>
                    <a:pt x="380" y="402"/>
                  </a:cubicBezTo>
                  <a:cubicBezTo>
                    <a:pt x="379" y="402"/>
                    <a:pt x="378" y="402"/>
                    <a:pt x="378" y="401"/>
                  </a:cubicBezTo>
                  <a:cubicBezTo>
                    <a:pt x="377" y="400"/>
                    <a:pt x="376" y="400"/>
                    <a:pt x="375" y="399"/>
                  </a:cubicBezTo>
                  <a:cubicBezTo>
                    <a:pt x="370" y="395"/>
                    <a:pt x="367" y="391"/>
                    <a:pt x="363" y="387"/>
                  </a:cubicBezTo>
                  <a:cubicBezTo>
                    <a:pt x="360" y="383"/>
                    <a:pt x="357" y="378"/>
                    <a:pt x="355" y="374"/>
                  </a:cubicBezTo>
                  <a:cubicBezTo>
                    <a:pt x="354" y="371"/>
                    <a:pt x="352" y="369"/>
                    <a:pt x="351" y="367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0" y="364"/>
                    <a:pt x="350" y="364"/>
                    <a:pt x="350" y="364"/>
                  </a:cubicBezTo>
                  <a:cubicBezTo>
                    <a:pt x="350" y="363"/>
                    <a:pt x="350" y="362"/>
                    <a:pt x="349" y="361"/>
                  </a:cubicBezTo>
                  <a:cubicBezTo>
                    <a:pt x="348" y="359"/>
                    <a:pt x="348" y="357"/>
                    <a:pt x="347" y="355"/>
                  </a:cubicBezTo>
                  <a:cubicBezTo>
                    <a:pt x="350" y="353"/>
                    <a:pt x="352" y="351"/>
                    <a:pt x="355" y="349"/>
                  </a:cubicBezTo>
                  <a:cubicBezTo>
                    <a:pt x="357" y="348"/>
                    <a:pt x="357" y="348"/>
                    <a:pt x="357" y="348"/>
                  </a:cubicBezTo>
                  <a:cubicBezTo>
                    <a:pt x="358" y="348"/>
                    <a:pt x="358" y="348"/>
                    <a:pt x="358" y="348"/>
                  </a:cubicBezTo>
                  <a:cubicBezTo>
                    <a:pt x="358" y="347"/>
                    <a:pt x="359" y="347"/>
                    <a:pt x="359" y="346"/>
                  </a:cubicBezTo>
                  <a:cubicBezTo>
                    <a:pt x="362" y="344"/>
                    <a:pt x="364" y="342"/>
                    <a:pt x="367" y="340"/>
                  </a:cubicBezTo>
                  <a:cubicBezTo>
                    <a:pt x="371" y="335"/>
                    <a:pt x="375" y="330"/>
                    <a:pt x="377" y="325"/>
                  </a:cubicBezTo>
                  <a:cubicBezTo>
                    <a:pt x="379" y="319"/>
                    <a:pt x="379" y="313"/>
                    <a:pt x="377" y="308"/>
                  </a:cubicBezTo>
                  <a:cubicBezTo>
                    <a:pt x="376" y="306"/>
                    <a:pt x="375" y="303"/>
                    <a:pt x="373" y="301"/>
                  </a:cubicBezTo>
                  <a:cubicBezTo>
                    <a:pt x="372" y="301"/>
                    <a:pt x="372" y="300"/>
                    <a:pt x="371" y="299"/>
                  </a:cubicBezTo>
                  <a:cubicBezTo>
                    <a:pt x="371" y="299"/>
                    <a:pt x="371" y="299"/>
                    <a:pt x="370" y="298"/>
                  </a:cubicBezTo>
                  <a:cubicBezTo>
                    <a:pt x="369" y="297"/>
                    <a:pt x="368" y="297"/>
                    <a:pt x="367" y="296"/>
                  </a:cubicBezTo>
                  <a:cubicBezTo>
                    <a:pt x="363" y="295"/>
                    <a:pt x="357" y="295"/>
                    <a:pt x="352" y="298"/>
                  </a:cubicBezTo>
                  <a:cubicBezTo>
                    <a:pt x="351" y="298"/>
                    <a:pt x="350" y="299"/>
                    <a:pt x="349" y="300"/>
                  </a:cubicBezTo>
                  <a:cubicBezTo>
                    <a:pt x="347" y="301"/>
                    <a:pt x="346" y="302"/>
                    <a:pt x="345" y="303"/>
                  </a:cubicBezTo>
                  <a:cubicBezTo>
                    <a:pt x="343" y="305"/>
                    <a:pt x="341" y="307"/>
                    <a:pt x="340" y="310"/>
                  </a:cubicBezTo>
                  <a:cubicBezTo>
                    <a:pt x="337" y="315"/>
                    <a:pt x="335" y="321"/>
                    <a:pt x="335" y="327"/>
                  </a:cubicBezTo>
                  <a:cubicBezTo>
                    <a:pt x="335" y="330"/>
                    <a:pt x="335" y="333"/>
                    <a:pt x="335" y="337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42"/>
                    <a:pt x="336" y="342"/>
                    <a:pt x="336" y="342"/>
                  </a:cubicBezTo>
                  <a:cubicBezTo>
                    <a:pt x="336" y="343"/>
                    <a:pt x="336" y="343"/>
                    <a:pt x="336" y="343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7"/>
                    <a:pt x="337" y="347"/>
                    <a:pt x="337" y="347"/>
                  </a:cubicBezTo>
                  <a:cubicBezTo>
                    <a:pt x="338" y="351"/>
                    <a:pt x="338" y="351"/>
                    <a:pt x="338" y="351"/>
                  </a:cubicBezTo>
                  <a:cubicBezTo>
                    <a:pt x="336" y="352"/>
                    <a:pt x="334" y="353"/>
                    <a:pt x="332" y="354"/>
                  </a:cubicBezTo>
                  <a:cubicBezTo>
                    <a:pt x="331" y="355"/>
                    <a:pt x="330" y="355"/>
                    <a:pt x="329" y="355"/>
                  </a:cubicBezTo>
                  <a:cubicBezTo>
                    <a:pt x="328" y="356"/>
                    <a:pt x="328" y="356"/>
                    <a:pt x="328" y="356"/>
                  </a:cubicBezTo>
                  <a:cubicBezTo>
                    <a:pt x="326" y="356"/>
                    <a:pt x="326" y="356"/>
                    <a:pt x="326" y="356"/>
                  </a:cubicBezTo>
                  <a:cubicBezTo>
                    <a:pt x="324" y="357"/>
                    <a:pt x="321" y="358"/>
                    <a:pt x="318" y="359"/>
                  </a:cubicBezTo>
                  <a:cubicBezTo>
                    <a:pt x="313" y="360"/>
                    <a:pt x="308" y="360"/>
                    <a:pt x="303" y="360"/>
                  </a:cubicBezTo>
                  <a:cubicBezTo>
                    <a:pt x="297" y="360"/>
                    <a:pt x="292" y="360"/>
                    <a:pt x="287" y="359"/>
                  </a:cubicBezTo>
                  <a:cubicBezTo>
                    <a:pt x="286" y="359"/>
                    <a:pt x="284" y="359"/>
                    <a:pt x="283" y="358"/>
                  </a:cubicBezTo>
                  <a:cubicBezTo>
                    <a:pt x="282" y="358"/>
                    <a:pt x="281" y="358"/>
                    <a:pt x="280" y="358"/>
                  </a:cubicBezTo>
                  <a:cubicBezTo>
                    <a:pt x="279" y="358"/>
                    <a:pt x="278" y="357"/>
                    <a:pt x="277" y="357"/>
                  </a:cubicBezTo>
                  <a:cubicBezTo>
                    <a:pt x="275" y="357"/>
                    <a:pt x="273" y="356"/>
                    <a:pt x="271" y="355"/>
                  </a:cubicBezTo>
                  <a:cubicBezTo>
                    <a:pt x="270" y="355"/>
                    <a:pt x="269" y="354"/>
                    <a:pt x="268" y="354"/>
                  </a:cubicBezTo>
                  <a:cubicBezTo>
                    <a:pt x="268" y="353"/>
                    <a:pt x="267" y="353"/>
                    <a:pt x="267" y="352"/>
                  </a:cubicBezTo>
                  <a:cubicBezTo>
                    <a:pt x="266" y="352"/>
                    <a:pt x="266" y="351"/>
                    <a:pt x="266" y="351"/>
                  </a:cubicBezTo>
                  <a:cubicBezTo>
                    <a:pt x="266" y="350"/>
                    <a:pt x="266" y="350"/>
                    <a:pt x="266" y="350"/>
                  </a:cubicBezTo>
                  <a:cubicBezTo>
                    <a:pt x="266" y="350"/>
                    <a:pt x="266" y="349"/>
                    <a:pt x="265" y="349"/>
                  </a:cubicBezTo>
                  <a:cubicBezTo>
                    <a:pt x="265" y="348"/>
                    <a:pt x="266" y="346"/>
                    <a:pt x="268" y="344"/>
                  </a:cubicBezTo>
                  <a:cubicBezTo>
                    <a:pt x="272" y="339"/>
                    <a:pt x="272" y="339"/>
                    <a:pt x="272" y="339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5" y="335"/>
                    <a:pt x="275" y="335"/>
                    <a:pt x="275" y="335"/>
                  </a:cubicBezTo>
                  <a:cubicBezTo>
                    <a:pt x="278" y="331"/>
                    <a:pt x="281" y="327"/>
                    <a:pt x="283" y="323"/>
                  </a:cubicBezTo>
                  <a:cubicBezTo>
                    <a:pt x="285" y="319"/>
                    <a:pt x="287" y="315"/>
                    <a:pt x="288" y="311"/>
                  </a:cubicBezTo>
                  <a:cubicBezTo>
                    <a:pt x="289" y="307"/>
                    <a:pt x="289" y="304"/>
                    <a:pt x="288" y="300"/>
                  </a:cubicBezTo>
                  <a:cubicBezTo>
                    <a:pt x="286" y="297"/>
                    <a:pt x="284" y="294"/>
                    <a:pt x="281" y="292"/>
                  </a:cubicBezTo>
                  <a:cubicBezTo>
                    <a:pt x="277" y="289"/>
                    <a:pt x="274" y="288"/>
                    <a:pt x="270" y="287"/>
                  </a:cubicBezTo>
                  <a:cubicBezTo>
                    <a:pt x="267" y="287"/>
                    <a:pt x="264" y="288"/>
                    <a:pt x="260" y="290"/>
                  </a:cubicBezTo>
                  <a:cubicBezTo>
                    <a:pt x="257" y="292"/>
                    <a:pt x="254" y="295"/>
                    <a:pt x="252" y="299"/>
                  </a:cubicBezTo>
                  <a:cubicBezTo>
                    <a:pt x="247" y="306"/>
                    <a:pt x="243" y="315"/>
                    <a:pt x="242" y="323"/>
                  </a:cubicBezTo>
                  <a:cubicBezTo>
                    <a:pt x="242" y="326"/>
                    <a:pt x="242" y="328"/>
                    <a:pt x="242" y="330"/>
                  </a:cubicBezTo>
                  <a:cubicBezTo>
                    <a:pt x="242" y="330"/>
                    <a:pt x="242" y="331"/>
                    <a:pt x="242" y="331"/>
                  </a:cubicBezTo>
                  <a:cubicBezTo>
                    <a:pt x="242" y="332"/>
                    <a:pt x="242" y="332"/>
                    <a:pt x="242" y="333"/>
                  </a:cubicBezTo>
                  <a:cubicBezTo>
                    <a:pt x="242" y="334"/>
                    <a:pt x="243" y="335"/>
                    <a:pt x="243" y="336"/>
                  </a:cubicBezTo>
                  <a:cubicBezTo>
                    <a:pt x="243" y="338"/>
                    <a:pt x="244" y="340"/>
                    <a:pt x="245" y="342"/>
                  </a:cubicBezTo>
                  <a:cubicBezTo>
                    <a:pt x="245" y="342"/>
                    <a:pt x="245" y="343"/>
                    <a:pt x="246" y="343"/>
                  </a:cubicBezTo>
                  <a:cubicBezTo>
                    <a:pt x="246" y="343"/>
                    <a:pt x="246" y="343"/>
                    <a:pt x="246" y="344"/>
                  </a:cubicBezTo>
                  <a:cubicBezTo>
                    <a:pt x="247" y="346"/>
                    <a:pt x="247" y="346"/>
                    <a:pt x="247" y="346"/>
                  </a:cubicBezTo>
                  <a:cubicBezTo>
                    <a:pt x="248" y="347"/>
                    <a:pt x="250" y="349"/>
                    <a:pt x="251" y="351"/>
                  </a:cubicBezTo>
                  <a:cubicBezTo>
                    <a:pt x="250" y="353"/>
                    <a:pt x="248" y="355"/>
                    <a:pt x="247" y="356"/>
                  </a:cubicBezTo>
                  <a:cubicBezTo>
                    <a:pt x="246" y="357"/>
                    <a:pt x="245" y="358"/>
                    <a:pt x="244" y="359"/>
                  </a:cubicBezTo>
                  <a:cubicBezTo>
                    <a:pt x="243" y="361"/>
                    <a:pt x="243" y="361"/>
                    <a:pt x="243" y="361"/>
                  </a:cubicBezTo>
                  <a:cubicBezTo>
                    <a:pt x="241" y="363"/>
                    <a:pt x="239" y="365"/>
                    <a:pt x="237" y="366"/>
                  </a:cubicBezTo>
                  <a:cubicBezTo>
                    <a:pt x="234" y="370"/>
                    <a:pt x="230" y="374"/>
                    <a:pt x="226" y="377"/>
                  </a:cubicBezTo>
                  <a:cubicBezTo>
                    <a:pt x="222" y="380"/>
                    <a:pt x="217" y="384"/>
                    <a:pt x="213" y="387"/>
                  </a:cubicBezTo>
                  <a:cubicBezTo>
                    <a:pt x="212" y="387"/>
                    <a:pt x="211" y="388"/>
                    <a:pt x="210" y="389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07" y="390"/>
                    <a:pt x="207" y="390"/>
                    <a:pt x="207" y="390"/>
                  </a:cubicBezTo>
                  <a:cubicBezTo>
                    <a:pt x="206" y="391"/>
                    <a:pt x="206" y="391"/>
                    <a:pt x="206" y="391"/>
                  </a:cubicBezTo>
                  <a:cubicBezTo>
                    <a:pt x="205" y="392"/>
                    <a:pt x="204" y="392"/>
                    <a:pt x="203" y="393"/>
                  </a:cubicBezTo>
                  <a:cubicBezTo>
                    <a:pt x="202" y="393"/>
                    <a:pt x="201" y="394"/>
                    <a:pt x="200" y="394"/>
                  </a:cubicBezTo>
                  <a:cubicBezTo>
                    <a:pt x="198" y="395"/>
                    <a:pt x="196" y="396"/>
                    <a:pt x="194" y="397"/>
                  </a:cubicBezTo>
                  <a:cubicBezTo>
                    <a:pt x="187" y="385"/>
                    <a:pt x="187" y="385"/>
                    <a:pt x="187" y="385"/>
                  </a:cubicBezTo>
                  <a:cubicBezTo>
                    <a:pt x="184" y="378"/>
                    <a:pt x="184" y="378"/>
                    <a:pt x="184" y="378"/>
                  </a:cubicBezTo>
                  <a:cubicBezTo>
                    <a:pt x="182" y="374"/>
                    <a:pt x="179" y="370"/>
                    <a:pt x="177" y="367"/>
                  </a:cubicBezTo>
                  <a:cubicBezTo>
                    <a:pt x="174" y="363"/>
                    <a:pt x="170" y="360"/>
                    <a:pt x="167" y="358"/>
                  </a:cubicBezTo>
                  <a:cubicBezTo>
                    <a:pt x="163" y="356"/>
                    <a:pt x="159" y="355"/>
                    <a:pt x="155" y="355"/>
                  </a:cubicBezTo>
                  <a:cubicBezTo>
                    <a:pt x="152" y="355"/>
                    <a:pt x="148" y="356"/>
                    <a:pt x="144" y="358"/>
                  </a:cubicBezTo>
                  <a:cubicBezTo>
                    <a:pt x="141" y="361"/>
                    <a:pt x="138" y="363"/>
                    <a:pt x="137" y="367"/>
                  </a:cubicBezTo>
                  <a:cubicBezTo>
                    <a:pt x="136" y="370"/>
                    <a:pt x="135" y="374"/>
                    <a:pt x="136" y="378"/>
                  </a:cubicBezTo>
                  <a:cubicBezTo>
                    <a:pt x="137" y="382"/>
                    <a:pt x="139" y="386"/>
                    <a:pt x="141" y="389"/>
                  </a:cubicBezTo>
                  <a:cubicBezTo>
                    <a:pt x="141" y="388"/>
                    <a:pt x="139" y="386"/>
                    <a:pt x="139" y="386"/>
                  </a:cubicBezTo>
                  <a:cubicBezTo>
                    <a:pt x="139" y="385"/>
                    <a:pt x="139" y="386"/>
                    <a:pt x="139" y="387"/>
                  </a:cubicBezTo>
                  <a:cubicBezTo>
                    <a:pt x="140" y="388"/>
                    <a:pt x="141" y="389"/>
                    <a:pt x="142" y="392"/>
                  </a:cubicBezTo>
                  <a:cubicBezTo>
                    <a:pt x="140" y="388"/>
                    <a:pt x="137" y="384"/>
                    <a:pt x="136" y="380"/>
                  </a:cubicBezTo>
                  <a:close/>
                  <a:moveTo>
                    <a:pt x="183" y="623"/>
                  </a:moveTo>
                  <a:cubicBezTo>
                    <a:pt x="180" y="624"/>
                    <a:pt x="177" y="625"/>
                    <a:pt x="175" y="626"/>
                  </a:cubicBezTo>
                  <a:cubicBezTo>
                    <a:pt x="172" y="628"/>
                    <a:pt x="170" y="630"/>
                    <a:pt x="169" y="632"/>
                  </a:cubicBezTo>
                  <a:cubicBezTo>
                    <a:pt x="166" y="637"/>
                    <a:pt x="165" y="642"/>
                    <a:pt x="165" y="648"/>
                  </a:cubicBezTo>
                  <a:cubicBezTo>
                    <a:pt x="165" y="653"/>
                    <a:pt x="167" y="658"/>
                    <a:pt x="171" y="662"/>
                  </a:cubicBezTo>
                  <a:cubicBezTo>
                    <a:pt x="173" y="664"/>
                    <a:pt x="175" y="666"/>
                    <a:pt x="178" y="667"/>
                  </a:cubicBezTo>
                  <a:cubicBezTo>
                    <a:pt x="179" y="668"/>
                    <a:pt x="181" y="668"/>
                    <a:pt x="182" y="668"/>
                  </a:cubicBezTo>
                  <a:cubicBezTo>
                    <a:pt x="183" y="669"/>
                    <a:pt x="184" y="669"/>
                    <a:pt x="184" y="669"/>
                  </a:cubicBezTo>
                  <a:cubicBezTo>
                    <a:pt x="185" y="669"/>
                    <a:pt x="185" y="669"/>
                    <a:pt x="185" y="669"/>
                  </a:cubicBezTo>
                  <a:cubicBezTo>
                    <a:pt x="186" y="669"/>
                    <a:pt x="186" y="669"/>
                    <a:pt x="186" y="669"/>
                  </a:cubicBezTo>
                  <a:cubicBezTo>
                    <a:pt x="199" y="669"/>
                    <a:pt x="199" y="669"/>
                    <a:pt x="199" y="669"/>
                  </a:cubicBezTo>
                  <a:cubicBezTo>
                    <a:pt x="224" y="669"/>
                    <a:pt x="224" y="669"/>
                    <a:pt x="224" y="669"/>
                  </a:cubicBezTo>
                  <a:cubicBezTo>
                    <a:pt x="257" y="669"/>
                    <a:pt x="290" y="670"/>
                    <a:pt x="325" y="669"/>
                  </a:cubicBezTo>
                  <a:cubicBezTo>
                    <a:pt x="325" y="670"/>
                    <a:pt x="325" y="670"/>
                    <a:pt x="325" y="670"/>
                  </a:cubicBezTo>
                  <a:cubicBezTo>
                    <a:pt x="311" y="670"/>
                    <a:pt x="311" y="670"/>
                    <a:pt x="311" y="670"/>
                  </a:cubicBezTo>
                  <a:cubicBezTo>
                    <a:pt x="298" y="670"/>
                    <a:pt x="298" y="670"/>
                    <a:pt x="298" y="670"/>
                  </a:cubicBezTo>
                  <a:cubicBezTo>
                    <a:pt x="273" y="670"/>
                    <a:pt x="248" y="670"/>
                    <a:pt x="223" y="670"/>
                  </a:cubicBezTo>
                  <a:cubicBezTo>
                    <a:pt x="198" y="670"/>
                    <a:pt x="198" y="670"/>
                    <a:pt x="198" y="670"/>
                  </a:cubicBezTo>
                  <a:cubicBezTo>
                    <a:pt x="186" y="670"/>
                    <a:pt x="186" y="670"/>
                    <a:pt x="186" y="670"/>
                  </a:cubicBezTo>
                  <a:cubicBezTo>
                    <a:pt x="185" y="670"/>
                    <a:pt x="185" y="670"/>
                    <a:pt x="185" y="670"/>
                  </a:cubicBezTo>
                  <a:cubicBezTo>
                    <a:pt x="184" y="670"/>
                    <a:pt x="184" y="670"/>
                    <a:pt x="184" y="670"/>
                  </a:cubicBezTo>
                  <a:cubicBezTo>
                    <a:pt x="183" y="670"/>
                    <a:pt x="182" y="669"/>
                    <a:pt x="181" y="669"/>
                  </a:cubicBezTo>
                  <a:cubicBezTo>
                    <a:pt x="180" y="669"/>
                    <a:pt x="178" y="669"/>
                    <a:pt x="177" y="668"/>
                  </a:cubicBezTo>
                  <a:cubicBezTo>
                    <a:pt x="174" y="667"/>
                    <a:pt x="172" y="665"/>
                    <a:pt x="170" y="663"/>
                  </a:cubicBezTo>
                  <a:cubicBezTo>
                    <a:pt x="166" y="658"/>
                    <a:pt x="164" y="653"/>
                    <a:pt x="164" y="648"/>
                  </a:cubicBezTo>
                  <a:cubicBezTo>
                    <a:pt x="164" y="642"/>
                    <a:pt x="165" y="637"/>
                    <a:pt x="168" y="632"/>
                  </a:cubicBezTo>
                  <a:cubicBezTo>
                    <a:pt x="170" y="630"/>
                    <a:pt x="172" y="627"/>
                    <a:pt x="174" y="626"/>
                  </a:cubicBezTo>
                  <a:cubicBezTo>
                    <a:pt x="176" y="624"/>
                    <a:pt x="179" y="623"/>
                    <a:pt x="182" y="623"/>
                  </a:cubicBezTo>
                  <a:cubicBezTo>
                    <a:pt x="182" y="623"/>
                    <a:pt x="183" y="623"/>
                    <a:pt x="183" y="623"/>
                  </a:cubicBezTo>
                  <a:cubicBezTo>
                    <a:pt x="183" y="623"/>
                    <a:pt x="183" y="623"/>
                    <a:pt x="183" y="623"/>
                  </a:cubicBezTo>
                  <a:close/>
                  <a:moveTo>
                    <a:pt x="248" y="379"/>
                  </a:moveTo>
                  <a:cubicBezTo>
                    <a:pt x="251" y="377"/>
                    <a:pt x="253" y="375"/>
                    <a:pt x="255" y="372"/>
                  </a:cubicBezTo>
                  <a:cubicBezTo>
                    <a:pt x="259" y="368"/>
                    <a:pt x="259" y="368"/>
                    <a:pt x="259" y="368"/>
                  </a:cubicBezTo>
                  <a:cubicBezTo>
                    <a:pt x="260" y="368"/>
                    <a:pt x="261" y="369"/>
                    <a:pt x="262" y="369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4" y="370"/>
                    <a:pt x="264" y="370"/>
                    <a:pt x="264" y="370"/>
                  </a:cubicBezTo>
                  <a:cubicBezTo>
                    <a:pt x="266" y="371"/>
                    <a:pt x="266" y="371"/>
                    <a:pt x="266" y="371"/>
                  </a:cubicBezTo>
                  <a:cubicBezTo>
                    <a:pt x="270" y="372"/>
                    <a:pt x="273" y="373"/>
                    <a:pt x="276" y="374"/>
                  </a:cubicBezTo>
                  <a:cubicBezTo>
                    <a:pt x="283" y="376"/>
                    <a:pt x="290" y="377"/>
                    <a:pt x="297" y="377"/>
                  </a:cubicBezTo>
                  <a:cubicBezTo>
                    <a:pt x="304" y="377"/>
                    <a:pt x="311" y="377"/>
                    <a:pt x="318" y="376"/>
                  </a:cubicBezTo>
                  <a:cubicBezTo>
                    <a:pt x="321" y="375"/>
                    <a:pt x="324" y="375"/>
                    <a:pt x="328" y="374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32" y="372"/>
                    <a:pt x="332" y="372"/>
                    <a:pt x="332" y="372"/>
                  </a:cubicBezTo>
                  <a:cubicBezTo>
                    <a:pt x="333" y="372"/>
                    <a:pt x="334" y="372"/>
                    <a:pt x="334" y="371"/>
                  </a:cubicBezTo>
                  <a:cubicBezTo>
                    <a:pt x="334" y="372"/>
                    <a:pt x="334" y="372"/>
                    <a:pt x="335" y="372"/>
                  </a:cubicBezTo>
                  <a:cubicBezTo>
                    <a:pt x="335" y="373"/>
                    <a:pt x="335" y="373"/>
                    <a:pt x="335" y="374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6"/>
                    <a:pt x="337" y="377"/>
                    <a:pt x="337" y="378"/>
                  </a:cubicBezTo>
                  <a:cubicBezTo>
                    <a:pt x="338" y="380"/>
                    <a:pt x="340" y="383"/>
                    <a:pt x="341" y="386"/>
                  </a:cubicBezTo>
                  <a:cubicBezTo>
                    <a:pt x="345" y="391"/>
                    <a:pt x="348" y="396"/>
                    <a:pt x="352" y="400"/>
                  </a:cubicBezTo>
                  <a:cubicBezTo>
                    <a:pt x="356" y="405"/>
                    <a:pt x="361" y="409"/>
                    <a:pt x="365" y="413"/>
                  </a:cubicBezTo>
                  <a:cubicBezTo>
                    <a:pt x="368" y="415"/>
                    <a:pt x="370" y="416"/>
                    <a:pt x="373" y="418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6" y="420"/>
                    <a:pt x="376" y="420"/>
                    <a:pt x="376" y="420"/>
                  </a:cubicBezTo>
                  <a:cubicBezTo>
                    <a:pt x="376" y="420"/>
                    <a:pt x="377" y="420"/>
                    <a:pt x="378" y="421"/>
                  </a:cubicBezTo>
                  <a:cubicBezTo>
                    <a:pt x="372" y="434"/>
                    <a:pt x="372" y="434"/>
                    <a:pt x="372" y="434"/>
                  </a:cubicBezTo>
                  <a:cubicBezTo>
                    <a:pt x="369" y="440"/>
                    <a:pt x="367" y="445"/>
                    <a:pt x="364" y="451"/>
                  </a:cubicBezTo>
                  <a:cubicBezTo>
                    <a:pt x="359" y="462"/>
                    <a:pt x="355" y="473"/>
                    <a:pt x="350" y="484"/>
                  </a:cubicBezTo>
                  <a:cubicBezTo>
                    <a:pt x="355" y="473"/>
                    <a:pt x="359" y="462"/>
                    <a:pt x="364" y="451"/>
                  </a:cubicBezTo>
                  <a:cubicBezTo>
                    <a:pt x="367" y="445"/>
                    <a:pt x="369" y="439"/>
                    <a:pt x="371" y="434"/>
                  </a:cubicBezTo>
                  <a:cubicBezTo>
                    <a:pt x="377" y="421"/>
                    <a:pt x="377" y="421"/>
                    <a:pt x="377" y="421"/>
                  </a:cubicBezTo>
                  <a:cubicBezTo>
                    <a:pt x="377" y="420"/>
                    <a:pt x="376" y="420"/>
                    <a:pt x="376" y="420"/>
                  </a:cubicBezTo>
                  <a:cubicBezTo>
                    <a:pt x="375" y="419"/>
                    <a:pt x="375" y="419"/>
                    <a:pt x="375" y="419"/>
                  </a:cubicBezTo>
                  <a:cubicBezTo>
                    <a:pt x="373" y="418"/>
                    <a:pt x="373" y="418"/>
                    <a:pt x="373" y="418"/>
                  </a:cubicBezTo>
                  <a:cubicBezTo>
                    <a:pt x="370" y="417"/>
                    <a:pt x="368" y="415"/>
                    <a:pt x="365" y="413"/>
                  </a:cubicBezTo>
                  <a:cubicBezTo>
                    <a:pt x="360" y="409"/>
                    <a:pt x="356" y="405"/>
                    <a:pt x="352" y="400"/>
                  </a:cubicBezTo>
                  <a:cubicBezTo>
                    <a:pt x="348" y="396"/>
                    <a:pt x="344" y="391"/>
                    <a:pt x="341" y="386"/>
                  </a:cubicBezTo>
                  <a:cubicBezTo>
                    <a:pt x="340" y="383"/>
                    <a:pt x="338" y="380"/>
                    <a:pt x="337" y="378"/>
                  </a:cubicBezTo>
                  <a:cubicBezTo>
                    <a:pt x="336" y="376"/>
                    <a:pt x="336" y="376"/>
                    <a:pt x="336" y="376"/>
                  </a:cubicBezTo>
                  <a:cubicBezTo>
                    <a:pt x="336" y="375"/>
                    <a:pt x="336" y="375"/>
                    <a:pt x="336" y="375"/>
                  </a:cubicBezTo>
                  <a:cubicBezTo>
                    <a:pt x="335" y="374"/>
                    <a:pt x="335" y="374"/>
                    <a:pt x="335" y="374"/>
                  </a:cubicBezTo>
                  <a:cubicBezTo>
                    <a:pt x="335" y="373"/>
                    <a:pt x="335" y="373"/>
                    <a:pt x="335" y="372"/>
                  </a:cubicBezTo>
                  <a:cubicBezTo>
                    <a:pt x="334" y="372"/>
                    <a:pt x="334" y="372"/>
                    <a:pt x="334" y="371"/>
                  </a:cubicBezTo>
                  <a:cubicBezTo>
                    <a:pt x="334" y="372"/>
                    <a:pt x="333" y="372"/>
                    <a:pt x="332" y="372"/>
                  </a:cubicBezTo>
                  <a:cubicBezTo>
                    <a:pt x="330" y="373"/>
                    <a:pt x="330" y="373"/>
                    <a:pt x="330" y="373"/>
                  </a:cubicBezTo>
                  <a:cubicBezTo>
                    <a:pt x="328" y="374"/>
                    <a:pt x="328" y="374"/>
                    <a:pt x="328" y="374"/>
                  </a:cubicBezTo>
                  <a:cubicBezTo>
                    <a:pt x="324" y="375"/>
                    <a:pt x="321" y="375"/>
                    <a:pt x="318" y="376"/>
                  </a:cubicBezTo>
                  <a:cubicBezTo>
                    <a:pt x="311" y="377"/>
                    <a:pt x="304" y="378"/>
                    <a:pt x="297" y="377"/>
                  </a:cubicBezTo>
                  <a:cubicBezTo>
                    <a:pt x="290" y="377"/>
                    <a:pt x="283" y="376"/>
                    <a:pt x="276" y="374"/>
                  </a:cubicBezTo>
                  <a:cubicBezTo>
                    <a:pt x="273" y="374"/>
                    <a:pt x="270" y="373"/>
                    <a:pt x="266" y="371"/>
                  </a:cubicBezTo>
                  <a:cubicBezTo>
                    <a:pt x="265" y="371"/>
                    <a:pt x="265" y="371"/>
                    <a:pt x="264" y="370"/>
                  </a:cubicBezTo>
                  <a:cubicBezTo>
                    <a:pt x="263" y="370"/>
                    <a:pt x="263" y="370"/>
                    <a:pt x="263" y="370"/>
                  </a:cubicBezTo>
                  <a:cubicBezTo>
                    <a:pt x="262" y="370"/>
                    <a:pt x="262" y="370"/>
                    <a:pt x="262" y="370"/>
                  </a:cubicBezTo>
                  <a:cubicBezTo>
                    <a:pt x="262" y="369"/>
                    <a:pt x="262" y="369"/>
                    <a:pt x="262" y="369"/>
                  </a:cubicBezTo>
                  <a:cubicBezTo>
                    <a:pt x="261" y="369"/>
                    <a:pt x="260" y="369"/>
                    <a:pt x="259" y="368"/>
                  </a:cubicBezTo>
                  <a:cubicBezTo>
                    <a:pt x="258" y="369"/>
                    <a:pt x="257" y="370"/>
                    <a:pt x="255" y="373"/>
                  </a:cubicBezTo>
                  <a:cubicBezTo>
                    <a:pt x="253" y="375"/>
                    <a:pt x="250" y="377"/>
                    <a:pt x="248" y="379"/>
                  </a:cubicBezTo>
                  <a:cubicBezTo>
                    <a:pt x="244" y="384"/>
                    <a:pt x="239" y="388"/>
                    <a:pt x="235" y="392"/>
                  </a:cubicBezTo>
                  <a:cubicBezTo>
                    <a:pt x="234" y="393"/>
                    <a:pt x="235" y="393"/>
                    <a:pt x="236" y="393"/>
                  </a:cubicBezTo>
                  <a:cubicBezTo>
                    <a:pt x="236" y="392"/>
                    <a:pt x="238" y="391"/>
                    <a:pt x="242" y="388"/>
                  </a:cubicBezTo>
                  <a:cubicBezTo>
                    <a:pt x="244" y="386"/>
                    <a:pt x="247" y="384"/>
                    <a:pt x="251" y="380"/>
                  </a:cubicBezTo>
                  <a:cubicBezTo>
                    <a:pt x="252" y="378"/>
                    <a:pt x="254" y="377"/>
                    <a:pt x="256" y="374"/>
                  </a:cubicBezTo>
                  <a:cubicBezTo>
                    <a:pt x="259" y="372"/>
                    <a:pt x="259" y="372"/>
                    <a:pt x="259" y="372"/>
                  </a:cubicBezTo>
                  <a:cubicBezTo>
                    <a:pt x="259" y="371"/>
                    <a:pt x="259" y="371"/>
                    <a:pt x="260" y="371"/>
                  </a:cubicBezTo>
                  <a:cubicBezTo>
                    <a:pt x="260" y="371"/>
                    <a:pt x="260" y="371"/>
                    <a:pt x="260" y="371"/>
                  </a:cubicBezTo>
                  <a:cubicBezTo>
                    <a:pt x="261" y="371"/>
                    <a:pt x="261" y="371"/>
                    <a:pt x="261" y="371"/>
                  </a:cubicBezTo>
                  <a:cubicBezTo>
                    <a:pt x="262" y="372"/>
                    <a:pt x="262" y="372"/>
                    <a:pt x="262" y="372"/>
                  </a:cubicBezTo>
                  <a:cubicBezTo>
                    <a:pt x="264" y="373"/>
                    <a:pt x="266" y="374"/>
                    <a:pt x="268" y="374"/>
                  </a:cubicBezTo>
                  <a:cubicBezTo>
                    <a:pt x="273" y="376"/>
                    <a:pt x="277" y="377"/>
                    <a:pt x="282" y="378"/>
                  </a:cubicBezTo>
                  <a:cubicBezTo>
                    <a:pt x="291" y="379"/>
                    <a:pt x="299" y="379"/>
                    <a:pt x="307" y="379"/>
                  </a:cubicBezTo>
                  <a:cubicBezTo>
                    <a:pt x="312" y="379"/>
                    <a:pt x="317" y="378"/>
                    <a:pt x="323" y="377"/>
                  </a:cubicBezTo>
                  <a:cubicBezTo>
                    <a:pt x="325" y="377"/>
                    <a:pt x="328" y="376"/>
                    <a:pt x="331" y="375"/>
                  </a:cubicBezTo>
                  <a:cubicBezTo>
                    <a:pt x="332" y="375"/>
                    <a:pt x="332" y="375"/>
                    <a:pt x="332" y="375"/>
                  </a:cubicBezTo>
                  <a:cubicBezTo>
                    <a:pt x="333" y="374"/>
                    <a:pt x="333" y="374"/>
                    <a:pt x="333" y="374"/>
                  </a:cubicBezTo>
                  <a:cubicBezTo>
                    <a:pt x="333" y="375"/>
                    <a:pt x="333" y="375"/>
                    <a:pt x="333" y="375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6"/>
                    <a:pt x="334" y="376"/>
                    <a:pt x="334" y="376"/>
                  </a:cubicBezTo>
                  <a:cubicBezTo>
                    <a:pt x="334" y="377"/>
                    <a:pt x="334" y="377"/>
                    <a:pt x="334" y="377"/>
                  </a:cubicBezTo>
                  <a:cubicBezTo>
                    <a:pt x="334" y="378"/>
                    <a:pt x="334" y="378"/>
                    <a:pt x="334" y="378"/>
                  </a:cubicBezTo>
                  <a:cubicBezTo>
                    <a:pt x="336" y="380"/>
                    <a:pt x="337" y="383"/>
                    <a:pt x="339" y="386"/>
                  </a:cubicBezTo>
                  <a:cubicBezTo>
                    <a:pt x="342" y="391"/>
                    <a:pt x="345" y="397"/>
                    <a:pt x="350" y="401"/>
                  </a:cubicBezTo>
                  <a:cubicBezTo>
                    <a:pt x="354" y="406"/>
                    <a:pt x="358" y="411"/>
                    <a:pt x="363" y="415"/>
                  </a:cubicBezTo>
                  <a:cubicBezTo>
                    <a:pt x="366" y="417"/>
                    <a:pt x="369" y="418"/>
                    <a:pt x="371" y="420"/>
                  </a:cubicBezTo>
                  <a:cubicBezTo>
                    <a:pt x="374" y="421"/>
                    <a:pt x="374" y="421"/>
                    <a:pt x="374" y="421"/>
                  </a:cubicBezTo>
                  <a:cubicBezTo>
                    <a:pt x="374" y="422"/>
                    <a:pt x="374" y="422"/>
                    <a:pt x="374" y="422"/>
                  </a:cubicBezTo>
                  <a:cubicBezTo>
                    <a:pt x="374" y="422"/>
                    <a:pt x="374" y="422"/>
                    <a:pt x="374" y="423"/>
                  </a:cubicBezTo>
                  <a:cubicBezTo>
                    <a:pt x="372" y="428"/>
                    <a:pt x="372" y="428"/>
                    <a:pt x="372" y="428"/>
                  </a:cubicBezTo>
                  <a:cubicBezTo>
                    <a:pt x="366" y="440"/>
                    <a:pt x="366" y="440"/>
                    <a:pt x="366" y="440"/>
                  </a:cubicBezTo>
                  <a:cubicBezTo>
                    <a:pt x="363" y="448"/>
                    <a:pt x="360" y="456"/>
                    <a:pt x="356" y="464"/>
                  </a:cubicBezTo>
                  <a:cubicBezTo>
                    <a:pt x="350" y="480"/>
                    <a:pt x="344" y="495"/>
                    <a:pt x="338" y="511"/>
                  </a:cubicBezTo>
                  <a:cubicBezTo>
                    <a:pt x="330" y="534"/>
                    <a:pt x="322" y="557"/>
                    <a:pt x="315" y="580"/>
                  </a:cubicBezTo>
                  <a:cubicBezTo>
                    <a:pt x="314" y="585"/>
                    <a:pt x="312" y="591"/>
                    <a:pt x="310" y="597"/>
                  </a:cubicBezTo>
                  <a:cubicBezTo>
                    <a:pt x="308" y="606"/>
                    <a:pt x="308" y="606"/>
                    <a:pt x="308" y="606"/>
                  </a:cubicBezTo>
                  <a:cubicBezTo>
                    <a:pt x="307" y="608"/>
                    <a:pt x="307" y="608"/>
                    <a:pt x="307" y="608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7" y="609"/>
                    <a:pt x="307" y="609"/>
                    <a:pt x="307" y="609"/>
                  </a:cubicBezTo>
                  <a:cubicBezTo>
                    <a:pt x="306" y="609"/>
                    <a:pt x="306" y="609"/>
                    <a:pt x="306" y="609"/>
                  </a:cubicBezTo>
                  <a:cubicBezTo>
                    <a:pt x="304" y="609"/>
                    <a:pt x="304" y="609"/>
                    <a:pt x="304" y="609"/>
                  </a:cubicBezTo>
                  <a:cubicBezTo>
                    <a:pt x="295" y="609"/>
                    <a:pt x="295" y="609"/>
                    <a:pt x="295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6" y="609"/>
                    <a:pt x="286" y="609"/>
                    <a:pt x="286" y="609"/>
                  </a:cubicBezTo>
                  <a:cubicBezTo>
                    <a:pt x="280" y="587"/>
                    <a:pt x="280" y="587"/>
                    <a:pt x="280" y="587"/>
                  </a:cubicBezTo>
                  <a:cubicBezTo>
                    <a:pt x="277" y="579"/>
                    <a:pt x="275" y="571"/>
                    <a:pt x="272" y="563"/>
                  </a:cubicBezTo>
                  <a:cubicBezTo>
                    <a:pt x="267" y="547"/>
                    <a:pt x="262" y="531"/>
                    <a:pt x="256" y="515"/>
                  </a:cubicBezTo>
                  <a:cubicBezTo>
                    <a:pt x="246" y="484"/>
                    <a:pt x="234" y="454"/>
                    <a:pt x="222" y="429"/>
                  </a:cubicBezTo>
                  <a:cubicBezTo>
                    <a:pt x="217" y="418"/>
                    <a:pt x="214" y="411"/>
                    <a:pt x="211" y="408"/>
                  </a:cubicBezTo>
                  <a:cubicBezTo>
                    <a:pt x="210" y="406"/>
                    <a:pt x="210" y="405"/>
                    <a:pt x="209" y="405"/>
                  </a:cubicBezTo>
                  <a:cubicBezTo>
                    <a:pt x="212" y="404"/>
                    <a:pt x="215" y="402"/>
                    <a:pt x="220" y="400"/>
                  </a:cubicBezTo>
                  <a:cubicBezTo>
                    <a:pt x="223" y="398"/>
                    <a:pt x="226" y="395"/>
                    <a:pt x="229" y="393"/>
                  </a:cubicBezTo>
                  <a:cubicBezTo>
                    <a:pt x="232" y="391"/>
                    <a:pt x="234" y="389"/>
                    <a:pt x="234" y="389"/>
                  </a:cubicBezTo>
                  <a:cubicBezTo>
                    <a:pt x="237" y="388"/>
                    <a:pt x="236" y="389"/>
                    <a:pt x="235" y="391"/>
                  </a:cubicBezTo>
                  <a:cubicBezTo>
                    <a:pt x="240" y="387"/>
                    <a:pt x="244" y="383"/>
                    <a:pt x="248" y="379"/>
                  </a:cubicBezTo>
                  <a:close/>
                  <a:moveTo>
                    <a:pt x="318" y="622"/>
                  </a:moveTo>
                  <a:cubicBezTo>
                    <a:pt x="319" y="621"/>
                    <a:pt x="319" y="621"/>
                    <a:pt x="319" y="621"/>
                  </a:cubicBezTo>
                  <a:cubicBezTo>
                    <a:pt x="323" y="606"/>
                    <a:pt x="323" y="606"/>
                    <a:pt x="323" y="606"/>
                  </a:cubicBezTo>
                  <a:cubicBezTo>
                    <a:pt x="325" y="599"/>
                    <a:pt x="327" y="592"/>
                    <a:pt x="329" y="585"/>
                  </a:cubicBezTo>
                  <a:cubicBezTo>
                    <a:pt x="337" y="557"/>
                    <a:pt x="346" y="530"/>
                    <a:pt x="356" y="502"/>
                  </a:cubicBezTo>
                  <a:cubicBezTo>
                    <a:pt x="361" y="489"/>
                    <a:pt x="366" y="475"/>
                    <a:pt x="372" y="462"/>
                  </a:cubicBezTo>
                  <a:cubicBezTo>
                    <a:pt x="374" y="455"/>
                    <a:pt x="377" y="448"/>
                    <a:pt x="380" y="442"/>
                  </a:cubicBezTo>
                  <a:cubicBezTo>
                    <a:pt x="385" y="432"/>
                    <a:pt x="385" y="432"/>
                    <a:pt x="385" y="432"/>
                  </a:cubicBezTo>
                  <a:cubicBezTo>
                    <a:pt x="392" y="416"/>
                    <a:pt x="392" y="416"/>
                    <a:pt x="392" y="416"/>
                  </a:cubicBezTo>
                  <a:cubicBezTo>
                    <a:pt x="386" y="413"/>
                    <a:pt x="386" y="413"/>
                    <a:pt x="386" y="413"/>
                  </a:cubicBezTo>
                  <a:cubicBezTo>
                    <a:pt x="385" y="412"/>
                    <a:pt x="384" y="412"/>
                    <a:pt x="383" y="411"/>
                  </a:cubicBezTo>
                  <a:cubicBezTo>
                    <a:pt x="381" y="410"/>
                    <a:pt x="381" y="410"/>
                    <a:pt x="381" y="410"/>
                  </a:cubicBezTo>
                  <a:cubicBezTo>
                    <a:pt x="381" y="410"/>
                    <a:pt x="381" y="410"/>
                    <a:pt x="380" y="410"/>
                  </a:cubicBezTo>
                  <a:cubicBezTo>
                    <a:pt x="380" y="410"/>
                    <a:pt x="380" y="410"/>
                    <a:pt x="380" y="410"/>
                  </a:cubicBezTo>
                  <a:cubicBezTo>
                    <a:pt x="378" y="409"/>
                    <a:pt x="376" y="407"/>
                    <a:pt x="374" y="406"/>
                  </a:cubicBezTo>
                  <a:cubicBezTo>
                    <a:pt x="371" y="404"/>
                    <a:pt x="367" y="401"/>
                    <a:pt x="364" y="398"/>
                  </a:cubicBezTo>
                  <a:cubicBezTo>
                    <a:pt x="358" y="392"/>
                    <a:pt x="353" y="385"/>
                    <a:pt x="349" y="377"/>
                  </a:cubicBezTo>
                  <a:cubicBezTo>
                    <a:pt x="353" y="385"/>
                    <a:pt x="358" y="392"/>
                    <a:pt x="364" y="398"/>
                  </a:cubicBezTo>
                  <a:cubicBezTo>
                    <a:pt x="367" y="401"/>
                    <a:pt x="371" y="404"/>
                    <a:pt x="374" y="406"/>
                  </a:cubicBezTo>
                  <a:cubicBezTo>
                    <a:pt x="376" y="407"/>
                    <a:pt x="378" y="409"/>
                    <a:pt x="380" y="410"/>
                  </a:cubicBezTo>
                  <a:cubicBezTo>
                    <a:pt x="383" y="412"/>
                    <a:pt x="388" y="414"/>
                    <a:pt x="391" y="416"/>
                  </a:cubicBezTo>
                  <a:cubicBezTo>
                    <a:pt x="384" y="433"/>
                    <a:pt x="384" y="433"/>
                    <a:pt x="384" y="433"/>
                  </a:cubicBezTo>
                  <a:cubicBezTo>
                    <a:pt x="379" y="445"/>
                    <a:pt x="379" y="445"/>
                    <a:pt x="379" y="445"/>
                  </a:cubicBezTo>
                  <a:cubicBezTo>
                    <a:pt x="375" y="452"/>
                    <a:pt x="372" y="460"/>
                    <a:pt x="369" y="468"/>
                  </a:cubicBezTo>
                  <a:cubicBezTo>
                    <a:pt x="363" y="483"/>
                    <a:pt x="357" y="499"/>
                    <a:pt x="351" y="515"/>
                  </a:cubicBezTo>
                  <a:cubicBezTo>
                    <a:pt x="340" y="546"/>
                    <a:pt x="330" y="578"/>
                    <a:pt x="321" y="612"/>
                  </a:cubicBezTo>
                  <a:cubicBezTo>
                    <a:pt x="321" y="611"/>
                    <a:pt x="321" y="609"/>
                    <a:pt x="320" y="612"/>
                  </a:cubicBezTo>
                  <a:cubicBezTo>
                    <a:pt x="329" y="579"/>
                    <a:pt x="339" y="546"/>
                    <a:pt x="350" y="515"/>
                  </a:cubicBezTo>
                  <a:cubicBezTo>
                    <a:pt x="356" y="499"/>
                    <a:pt x="362" y="483"/>
                    <a:pt x="368" y="468"/>
                  </a:cubicBezTo>
                  <a:cubicBezTo>
                    <a:pt x="371" y="460"/>
                    <a:pt x="375" y="452"/>
                    <a:pt x="378" y="444"/>
                  </a:cubicBezTo>
                  <a:cubicBezTo>
                    <a:pt x="383" y="433"/>
                    <a:pt x="383" y="433"/>
                    <a:pt x="383" y="433"/>
                  </a:cubicBezTo>
                  <a:cubicBezTo>
                    <a:pt x="391" y="416"/>
                    <a:pt x="391" y="416"/>
                    <a:pt x="391" y="416"/>
                  </a:cubicBezTo>
                  <a:cubicBezTo>
                    <a:pt x="384" y="413"/>
                    <a:pt x="384" y="413"/>
                    <a:pt x="384" y="413"/>
                  </a:cubicBezTo>
                  <a:cubicBezTo>
                    <a:pt x="383" y="413"/>
                    <a:pt x="383" y="412"/>
                    <a:pt x="382" y="412"/>
                  </a:cubicBezTo>
                  <a:cubicBezTo>
                    <a:pt x="380" y="411"/>
                    <a:pt x="380" y="411"/>
                    <a:pt x="380" y="411"/>
                  </a:cubicBezTo>
                  <a:cubicBezTo>
                    <a:pt x="379" y="410"/>
                    <a:pt x="379" y="410"/>
                    <a:pt x="379" y="410"/>
                  </a:cubicBezTo>
                  <a:cubicBezTo>
                    <a:pt x="377" y="409"/>
                    <a:pt x="375" y="408"/>
                    <a:pt x="373" y="406"/>
                  </a:cubicBezTo>
                  <a:cubicBezTo>
                    <a:pt x="369" y="404"/>
                    <a:pt x="366" y="401"/>
                    <a:pt x="363" y="397"/>
                  </a:cubicBezTo>
                  <a:cubicBezTo>
                    <a:pt x="356" y="391"/>
                    <a:pt x="350" y="383"/>
                    <a:pt x="346" y="374"/>
                  </a:cubicBezTo>
                  <a:cubicBezTo>
                    <a:pt x="347" y="374"/>
                    <a:pt x="347" y="374"/>
                    <a:pt x="347" y="374"/>
                  </a:cubicBezTo>
                  <a:cubicBezTo>
                    <a:pt x="347" y="373"/>
                    <a:pt x="346" y="372"/>
                    <a:pt x="346" y="372"/>
                  </a:cubicBezTo>
                  <a:cubicBezTo>
                    <a:pt x="346" y="371"/>
                    <a:pt x="346" y="371"/>
                    <a:pt x="346" y="371"/>
                  </a:cubicBezTo>
                  <a:cubicBezTo>
                    <a:pt x="345" y="371"/>
                    <a:pt x="345" y="371"/>
                    <a:pt x="345" y="371"/>
                  </a:cubicBezTo>
                  <a:cubicBezTo>
                    <a:pt x="345" y="370"/>
                    <a:pt x="345" y="370"/>
                    <a:pt x="345" y="370"/>
                  </a:cubicBezTo>
                  <a:cubicBezTo>
                    <a:pt x="344" y="368"/>
                    <a:pt x="344" y="368"/>
                    <a:pt x="344" y="368"/>
                  </a:cubicBezTo>
                  <a:cubicBezTo>
                    <a:pt x="343" y="364"/>
                    <a:pt x="342" y="361"/>
                    <a:pt x="340" y="358"/>
                  </a:cubicBezTo>
                  <a:cubicBezTo>
                    <a:pt x="337" y="359"/>
                    <a:pt x="334" y="360"/>
                    <a:pt x="331" y="361"/>
                  </a:cubicBezTo>
                  <a:cubicBezTo>
                    <a:pt x="330" y="362"/>
                    <a:pt x="330" y="362"/>
                    <a:pt x="329" y="362"/>
                  </a:cubicBezTo>
                  <a:cubicBezTo>
                    <a:pt x="327" y="363"/>
                    <a:pt x="327" y="363"/>
                    <a:pt x="327" y="363"/>
                  </a:cubicBezTo>
                  <a:cubicBezTo>
                    <a:pt x="325" y="363"/>
                    <a:pt x="325" y="363"/>
                    <a:pt x="325" y="363"/>
                  </a:cubicBezTo>
                  <a:cubicBezTo>
                    <a:pt x="322" y="364"/>
                    <a:pt x="319" y="365"/>
                    <a:pt x="316" y="365"/>
                  </a:cubicBezTo>
                  <a:cubicBezTo>
                    <a:pt x="310" y="366"/>
                    <a:pt x="304" y="367"/>
                    <a:pt x="297" y="367"/>
                  </a:cubicBezTo>
                  <a:cubicBezTo>
                    <a:pt x="291" y="366"/>
                    <a:pt x="285" y="365"/>
                    <a:pt x="279" y="364"/>
                  </a:cubicBezTo>
                  <a:cubicBezTo>
                    <a:pt x="276" y="363"/>
                    <a:pt x="273" y="362"/>
                    <a:pt x="270" y="361"/>
                  </a:cubicBezTo>
                  <a:cubicBezTo>
                    <a:pt x="269" y="361"/>
                    <a:pt x="269" y="361"/>
                    <a:pt x="268" y="360"/>
                  </a:cubicBezTo>
                  <a:cubicBezTo>
                    <a:pt x="267" y="360"/>
                    <a:pt x="267" y="360"/>
                    <a:pt x="267" y="360"/>
                  </a:cubicBezTo>
                  <a:cubicBezTo>
                    <a:pt x="266" y="360"/>
                    <a:pt x="266" y="360"/>
                    <a:pt x="266" y="360"/>
                  </a:cubicBezTo>
                  <a:cubicBezTo>
                    <a:pt x="265" y="359"/>
                    <a:pt x="265" y="359"/>
                    <a:pt x="265" y="359"/>
                  </a:cubicBezTo>
                  <a:cubicBezTo>
                    <a:pt x="263" y="358"/>
                    <a:pt x="263" y="358"/>
                    <a:pt x="263" y="358"/>
                  </a:cubicBezTo>
                  <a:cubicBezTo>
                    <a:pt x="261" y="357"/>
                    <a:pt x="261" y="357"/>
                    <a:pt x="261" y="357"/>
                  </a:cubicBezTo>
                  <a:cubicBezTo>
                    <a:pt x="256" y="354"/>
                    <a:pt x="256" y="354"/>
                    <a:pt x="256" y="354"/>
                  </a:cubicBezTo>
                  <a:cubicBezTo>
                    <a:pt x="251" y="361"/>
                    <a:pt x="251" y="361"/>
                    <a:pt x="251" y="361"/>
                  </a:cubicBezTo>
                  <a:cubicBezTo>
                    <a:pt x="248" y="364"/>
                    <a:pt x="248" y="364"/>
                    <a:pt x="248" y="364"/>
                  </a:cubicBezTo>
                  <a:cubicBezTo>
                    <a:pt x="246" y="366"/>
                    <a:pt x="246" y="366"/>
                    <a:pt x="246" y="366"/>
                  </a:cubicBezTo>
                  <a:cubicBezTo>
                    <a:pt x="243" y="369"/>
                    <a:pt x="243" y="369"/>
                    <a:pt x="243" y="369"/>
                  </a:cubicBezTo>
                  <a:cubicBezTo>
                    <a:pt x="241" y="371"/>
                    <a:pt x="239" y="373"/>
                    <a:pt x="237" y="375"/>
                  </a:cubicBezTo>
                  <a:cubicBezTo>
                    <a:pt x="233" y="379"/>
                    <a:pt x="230" y="383"/>
                    <a:pt x="226" y="386"/>
                  </a:cubicBezTo>
                  <a:cubicBezTo>
                    <a:pt x="231" y="383"/>
                    <a:pt x="236" y="378"/>
                    <a:pt x="241" y="374"/>
                  </a:cubicBezTo>
                  <a:cubicBezTo>
                    <a:pt x="243" y="372"/>
                    <a:pt x="245" y="370"/>
                    <a:pt x="247" y="367"/>
                  </a:cubicBezTo>
                  <a:cubicBezTo>
                    <a:pt x="249" y="366"/>
                    <a:pt x="249" y="366"/>
                    <a:pt x="249" y="366"/>
                  </a:cubicBezTo>
                  <a:cubicBezTo>
                    <a:pt x="250" y="365"/>
                    <a:pt x="250" y="365"/>
                    <a:pt x="250" y="365"/>
                  </a:cubicBezTo>
                  <a:cubicBezTo>
                    <a:pt x="251" y="363"/>
                    <a:pt x="251" y="363"/>
                    <a:pt x="251" y="363"/>
                  </a:cubicBezTo>
                  <a:cubicBezTo>
                    <a:pt x="257" y="357"/>
                    <a:pt x="257" y="357"/>
                    <a:pt x="257" y="357"/>
                  </a:cubicBezTo>
                  <a:cubicBezTo>
                    <a:pt x="261" y="359"/>
                    <a:pt x="261" y="359"/>
                    <a:pt x="261" y="359"/>
                  </a:cubicBezTo>
                  <a:cubicBezTo>
                    <a:pt x="263" y="360"/>
                    <a:pt x="263" y="360"/>
                    <a:pt x="263" y="360"/>
                  </a:cubicBezTo>
                  <a:cubicBezTo>
                    <a:pt x="264" y="361"/>
                    <a:pt x="264" y="361"/>
                    <a:pt x="264" y="361"/>
                  </a:cubicBezTo>
                  <a:cubicBezTo>
                    <a:pt x="266" y="362"/>
                    <a:pt x="266" y="362"/>
                    <a:pt x="267" y="362"/>
                  </a:cubicBezTo>
                  <a:cubicBezTo>
                    <a:pt x="269" y="363"/>
                    <a:pt x="269" y="363"/>
                    <a:pt x="269" y="363"/>
                  </a:cubicBezTo>
                  <a:cubicBezTo>
                    <a:pt x="272" y="364"/>
                    <a:pt x="275" y="365"/>
                    <a:pt x="278" y="366"/>
                  </a:cubicBezTo>
                  <a:cubicBezTo>
                    <a:pt x="284" y="367"/>
                    <a:pt x="291" y="368"/>
                    <a:pt x="297" y="369"/>
                  </a:cubicBezTo>
                  <a:cubicBezTo>
                    <a:pt x="303" y="369"/>
                    <a:pt x="310" y="369"/>
                    <a:pt x="316" y="368"/>
                  </a:cubicBezTo>
                  <a:cubicBezTo>
                    <a:pt x="319" y="367"/>
                    <a:pt x="322" y="367"/>
                    <a:pt x="325" y="366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9" y="365"/>
                    <a:pt x="329" y="365"/>
                    <a:pt x="329" y="365"/>
                  </a:cubicBezTo>
                  <a:cubicBezTo>
                    <a:pt x="330" y="364"/>
                    <a:pt x="331" y="364"/>
                    <a:pt x="331" y="364"/>
                  </a:cubicBezTo>
                  <a:cubicBezTo>
                    <a:pt x="334" y="363"/>
                    <a:pt x="336" y="362"/>
                    <a:pt x="339" y="361"/>
                  </a:cubicBezTo>
                  <a:cubicBezTo>
                    <a:pt x="342" y="368"/>
                    <a:pt x="342" y="368"/>
                    <a:pt x="342" y="368"/>
                  </a:cubicBezTo>
                  <a:cubicBezTo>
                    <a:pt x="342" y="369"/>
                    <a:pt x="342" y="370"/>
                    <a:pt x="343" y="371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4" y="373"/>
                    <a:pt x="344" y="373"/>
                    <a:pt x="344" y="373"/>
                  </a:cubicBezTo>
                  <a:cubicBezTo>
                    <a:pt x="345" y="376"/>
                    <a:pt x="346" y="378"/>
                    <a:pt x="348" y="381"/>
                  </a:cubicBezTo>
                  <a:cubicBezTo>
                    <a:pt x="351" y="386"/>
                    <a:pt x="354" y="390"/>
                    <a:pt x="358" y="394"/>
                  </a:cubicBezTo>
                  <a:cubicBezTo>
                    <a:pt x="361" y="399"/>
                    <a:pt x="366" y="403"/>
                    <a:pt x="370" y="406"/>
                  </a:cubicBezTo>
                  <a:cubicBezTo>
                    <a:pt x="372" y="408"/>
                    <a:pt x="375" y="409"/>
                    <a:pt x="377" y="411"/>
                  </a:cubicBezTo>
                  <a:cubicBezTo>
                    <a:pt x="378" y="411"/>
                    <a:pt x="378" y="411"/>
                    <a:pt x="378" y="411"/>
                  </a:cubicBezTo>
                  <a:cubicBezTo>
                    <a:pt x="379" y="412"/>
                    <a:pt x="379" y="412"/>
                    <a:pt x="379" y="412"/>
                  </a:cubicBezTo>
                  <a:cubicBezTo>
                    <a:pt x="380" y="413"/>
                    <a:pt x="381" y="413"/>
                    <a:pt x="382" y="414"/>
                  </a:cubicBezTo>
                  <a:cubicBezTo>
                    <a:pt x="384" y="415"/>
                    <a:pt x="386" y="416"/>
                    <a:pt x="388" y="417"/>
                  </a:cubicBezTo>
                  <a:cubicBezTo>
                    <a:pt x="381" y="433"/>
                    <a:pt x="381" y="433"/>
                    <a:pt x="381" y="433"/>
                  </a:cubicBezTo>
                  <a:cubicBezTo>
                    <a:pt x="376" y="445"/>
                    <a:pt x="376" y="445"/>
                    <a:pt x="376" y="445"/>
                  </a:cubicBezTo>
                  <a:cubicBezTo>
                    <a:pt x="372" y="454"/>
                    <a:pt x="369" y="462"/>
                    <a:pt x="365" y="471"/>
                  </a:cubicBezTo>
                  <a:cubicBezTo>
                    <a:pt x="359" y="488"/>
                    <a:pt x="352" y="504"/>
                    <a:pt x="346" y="521"/>
                  </a:cubicBezTo>
                  <a:cubicBezTo>
                    <a:pt x="352" y="505"/>
                    <a:pt x="358" y="488"/>
                    <a:pt x="365" y="471"/>
                  </a:cubicBezTo>
                  <a:cubicBezTo>
                    <a:pt x="368" y="462"/>
                    <a:pt x="372" y="454"/>
                    <a:pt x="375" y="445"/>
                  </a:cubicBezTo>
                  <a:cubicBezTo>
                    <a:pt x="377" y="441"/>
                    <a:pt x="379" y="437"/>
                    <a:pt x="381" y="433"/>
                  </a:cubicBezTo>
                  <a:cubicBezTo>
                    <a:pt x="388" y="417"/>
                    <a:pt x="388" y="417"/>
                    <a:pt x="388" y="417"/>
                  </a:cubicBezTo>
                  <a:cubicBezTo>
                    <a:pt x="385" y="416"/>
                    <a:pt x="382" y="414"/>
                    <a:pt x="380" y="413"/>
                  </a:cubicBezTo>
                  <a:cubicBezTo>
                    <a:pt x="380" y="413"/>
                    <a:pt x="379" y="413"/>
                    <a:pt x="379" y="412"/>
                  </a:cubicBezTo>
                  <a:cubicBezTo>
                    <a:pt x="378" y="412"/>
                    <a:pt x="378" y="412"/>
                    <a:pt x="378" y="412"/>
                  </a:cubicBezTo>
                  <a:cubicBezTo>
                    <a:pt x="377" y="411"/>
                    <a:pt x="377" y="411"/>
                    <a:pt x="377" y="411"/>
                  </a:cubicBezTo>
                  <a:cubicBezTo>
                    <a:pt x="376" y="411"/>
                    <a:pt x="375" y="410"/>
                    <a:pt x="375" y="410"/>
                  </a:cubicBezTo>
                  <a:cubicBezTo>
                    <a:pt x="372" y="408"/>
                    <a:pt x="369" y="406"/>
                    <a:pt x="366" y="403"/>
                  </a:cubicBezTo>
                  <a:cubicBezTo>
                    <a:pt x="360" y="398"/>
                    <a:pt x="355" y="392"/>
                    <a:pt x="351" y="386"/>
                  </a:cubicBezTo>
                  <a:cubicBezTo>
                    <a:pt x="349" y="382"/>
                    <a:pt x="347" y="379"/>
                    <a:pt x="345" y="376"/>
                  </a:cubicBezTo>
                  <a:cubicBezTo>
                    <a:pt x="345" y="375"/>
                    <a:pt x="344" y="374"/>
                    <a:pt x="344" y="373"/>
                  </a:cubicBezTo>
                  <a:cubicBezTo>
                    <a:pt x="343" y="372"/>
                    <a:pt x="343" y="372"/>
                    <a:pt x="343" y="372"/>
                  </a:cubicBezTo>
                  <a:cubicBezTo>
                    <a:pt x="342" y="370"/>
                    <a:pt x="342" y="370"/>
                    <a:pt x="342" y="370"/>
                  </a:cubicBezTo>
                  <a:cubicBezTo>
                    <a:pt x="341" y="367"/>
                    <a:pt x="340" y="364"/>
                    <a:pt x="339" y="361"/>
                  </a:cubicBezTo>
                  <a:cubicBezTo>
                    <a:pt x="336" y="362"/>
                    <a:pt x="334" y="363"/>
                    <a:pt x="331" y="364"/>
                  </a:cubicBezTo>
                  <a:cubicBezTo>
                    <a:pt x="330" y="364"/>
                    <a:pt x="330" y="365"/>
                    <a:pt x="329" y="365"/>
                  </a:cubicBezTo>
                  <a:cubicBezTo>
                    <a:pt x="328" y="365"/>
                    <a:pt x="328" y="365"/>
                    <a:pt x="328" y="365"/>
                  </a:cubicBezTo>
                  <a:cubicBezTo>
                    <a:pt x="325" y="366"/>
                    <a:pt x="325" y="366"/>
                    <a:pt x="325" y="366"/>
                  </a:cubicBezTo>
                  <a:cubicBezTo>
                    <a:pt x="322" y="367"/>
                    <a:pt x="319" y="368"/>
                    <a:pt x="316" y="368"/>
                  </a:cubicBezTo>
                  <a:cubicBezTo>
                    <a:pt x="309" y="369"/>
                    <a:pt x="303" y="369"/>
                    <a:pt x="297" y="369"/>
                  </a:cubicBezTo>
                  <a:cubicBezTo>
                    <a:pt x="290" y="369"/>
                    <a:pt x="284" y="368"/>
                    <a:pt x="278" y="366"/>
                  </a:cubicBezTo>
                  <a:cubicBezTo>
                    <a:pt x="275" y="366"/>
                    <a:pt x="272" y="365"/>
                    <a:pt x="269" y="364"/>
                  </a:cubicBezTo>
                  <a:cubicBezTo>
                    <a:pt x="268" y="363"/>
                    <a:pt x="267" y="363"/>
                    <a:pt x="267" y="363"/>
                  </a:cubicBezTo>
                  <a:cubicBezTo>
                    <a:pt x="266" y="362"/>
                    <a:pt x="266" y="362"/>
                    <a:pt x="264" y="362"/>
                  </a:cubicBezTo>
                  <a:cubicBezTo>
                    <a:pt x="262" y="361"/>
                    <a:pt x="262" y="361"/>
                    <a:pt x="262" y="361"/>
                  </a:cubicBezTo>
                  <a:cubicBezTo>
                    <a:pt x="261" y="360"/>
                    <a:pt x="261" y="360"/>
                    <a:pt x="261" y="360"/>
                  </a:cubicBezTo>
                  <a:cubicBezTo>
                    <a:pt x="257" y="358"/>
                    <a:pt x="257" y="358"/>
                    <a:pt x="257" y="358"/>
                  </a:cubicBezTo>
                  <a:cubicBezTo>
                    <a:pt x="252" y="364"/>
                    <a:pt x="252" y="364"/>
                    <a:pt x="252" y="364"/>
                  </a:cubicBezTo>
                  <a:cubicBezTo>
                    <a:pt x="250" y="366"/>
                    <a:pt x="250" y="366"/>
                    <a:pt x="250" y="366"/>
                  </a:cubicBezTo>
                  <a:cubicBezTo>
                    <a:pt x="248" y="368"/>
                    <a:pt x="248" y="368"/>
                    <a:pt x="248" y="368"/>
                  </a:cubicBezTo>
                  <a:cubicBezTo>
                    <a:pt x="246" y="370"/>
                    <a:pt x="244" y="372"/>
                    <a:pt x="241" y="375"/>
                  </a:cubicBezTo>
                  <a:cubicBezTo>
                    <a:pt x="237" y="379"/>
                    <a:pt x="232" y="383"/>
                    <a:pt x="227" y="387"/>
                  </a:cubicBezTo>
                  <a:cubicBezTo>
                    <a:pt x="225" y="389"/>
                    <a:pt x="222" y="391"/>
                    <a:pt x="220" y="392"/>
                  </a:cubicBezTo>
                  <a:cubicBezTo>
                    <a:pt x="217" y="395"/>
                    <a:pt x="215" y="397"/>
                    <a:pt x="212" y="398"/>
                  </a:cubicBezTo>
                  <a:cubicBezTo>
                    <a:pt x="208" y="402"/>
                    <a:pt x="204" y="405"/>
                    <a:pt x="204" y="406"/>
                  </a:cubicBezTo>
                  <a:cubicBezTo>
                    <a:pt x="205" y="406"/>
                    <a:pt x="206" y="406"/>
                    <a:pt x="208" y="405"/>
                  </a:cubicBezTo>
                  <a:cubicBezTo>
                    <a:pt x="208" y="405"/>
                    <a:pt x="208" y="406"/>
                    <a:pt x="208" y="406"/>
                  </a:cubicBezTo>
                  <a:cubicBezTo>
                    <a:pt x="209" y="411"/>
                    <a:pt x="214" y="426"/>
                    <a:pt x="223" y="449"/>
                  </a:cubicBezTo>
                  <a:cubicBezTo>
                    <a:pt x="222" y="449"/>
                    <a:pt x="222" y="449"/>
                    <a:pt x="222" y="449"/>
                  </a:cubicBezTo>
                  <a:cubicBezTo>
                    <a:pt x="217" y="438"/>
                    <a:pt x="214" y="431"/>
                    <a:pt x="212" y="427"/>
                  </a:cubicBezTo>
                  <a:cubicBezTo>
                    <a:pt x="210" y="423"/>
                    <a:pt x="209" y="422"/>
                    <a:pt x="209" y="422"/>
                  </a:cubicBezTo>
                  <a:cubicBezTo>
                    <a:pt x="207" y="421"/>
                    <a:pt x="208" y="426"/>
                    <a:pt x="206" y="423"/>
                  </a:cubicBezTo>
                  <a:cubicBezTo>
                    <a:pt x="216" y="445"/>
                    <a:pt x="225" y="467"/>
                    <a:pt x="232" y="490"/>
                  </a:cubicBezTo>
                  <a:cubicBezTo>
                    <a:pt x="234" y="496"/>
                    <a:pt x="238" y="507"/>
                    <a:pt x="240" y="513"/>
                  </a:cubicBezTo>
                  <a:cubicBezTo>
                    <a:pt x="251" y="541"/>
                    <a:pt x="260" y="569"/>
                    <a:pt x="268" y="598"/>
                  </a:cubicBezTo>
                  <a:cubicBezTo>
                    <a:pt x="271" y="608"/>
                    <a:pt x="271" y="608"/>
                    <a:pt x="271" y="608"/>
                  </a:cubicBezTo>
                  <a:cubicBezTo>
                    <a:pt x="273" y="614"/>
                    <a:pt x="273" y="614"/>
                    <a:pt x="273" y="614"/>
                  </a:cubicBezTo>
                  <a:cubicBezTo>
                    <a:pt x="274" y="619"/>
                    <a:pt x="274" y="619"/>
                    <a:pt x="274" y="619"/>
                  </a:cubicBezTo>
                  <a:cubicBezTo>
                    <a:pt x="275" y="622"/>
                    <a:pt x="275" y="622"/>
                    <a:pt x="275" y="622"/>
                  </a:cubicBezTo>
                  <a:cubicBezTo>
                    <a:pt x="268" y="622"/>
                    <a:pt x="268" y="622"/>
                    <a:pt x="268" y="622"/>
                  </a:cubicBezTo>
                  <a:cubicBezTo>
                    <a:pt x="268" y="621"/>
                    <a:pt x="268" y="621"/>
                    <a:pt x="268" y="621"/>
                  </a:cubicBezTo>
                  <a:cubicBezTo>
                    <a:pt x="263" y="604"/>
                    <a:pt x="263" y="604"/>
                    <a:pt x="263" y="604"/>
                  </a:cubicBezTo>
                  <a:cubicBezTo>
                    <a:pt x="261" y="595"/>
                    <a:pt x="261" y="595"/>
                    <a:pt x="261" y="595"/>
                  </a:cubicBezTo>
                  <a:cubicBezTo>
                    <a:pt x="257" y="582"/>
                    <a:pt x="253" y="570"/>
                    <a:pt x="249" y="557"/>
                  </a:cubicBezTo>
                  <a:cubicBezTo>
                    <a:pt x="241" y="532"/>
                    <a:pt x="232" y="507"/>
                    <a:pt x="223" y="483"/>
                  </a:cubicBezTo>
                  <a:cubicBezTo>
                    <a:pt x="218" y="471"/>
                    <a:pt x="213" y="459"/>
                    <a:pt x="208" y="447"/>
                  </a:cubicBezTo>
                  <a:cubicBezTo>
                    <a:pt x="206" y="441"/>
                    <a:pt x="203" y="435"/>
                    <a:pt x="201" y="429"/>
                  </a:cubicBezTo>
                  <a:cubicBezTo>
                    <a:pt x="196" y="420"/>
                    <a:pt x="196" y="420"/>
                    <a:pt x="196" y="420"/>
                  </a:cubicBezTo>
                  <a:cubicBezTo>
                    <a:pt x="190" y="406"/>
                    <a:pt x="190" y="406"/>
                    <a:pt x="190" y="406"/>
                  </a:cubicBezTo>
                  <a:cubicBezTo>
                    <a:pt x="185" y="407"/>
                    <a:pt x="185" y="407"/>
                    <a:pt x="185" y="407"/>
                  </a:cubicBezTo>
                  <a:cubicBezTo>
                    <a:pt x="182" y="407"/>
                    <a:pt x="182" y="407"/>
                    <a:pt x="182" y="407"/>
                  </a:cubicBezTo>
                  <a:cubicBezTo>
                    <a:pt x="182" y="407"/>
                    <a:pt x="181" y="408"/>
                    <a:pt x="181" y="408"/>
                  </a:cubicBezTo>
                  <a:cubicBezTo>
                    <a:pt x="180" y="408"/>
                    <a:pt x="180" y="408"/>
                    <a:pt x="180" y="408"/>
                  </a:cubicBezTo>
                  <a:cubicBezTo>
                    <a:pt x="178" y="408"/>
                    <a:pt x="177" y="408"/>
                    <a:pt x="175" y="408"/>
                  </a:cubicBezTo>
                  <a:cubicBezTo>
                    <a:pt x="172" y="408"/>
                    <a:pt x="169" y="407"/>
                    <a:pt x="166" y="407"/>
                  </a:cubicBezTo>
                  <a:cubicBezTo>
                    <a:pt x="159" y="405"/>
                    <a:pt x="154" y="402"/>
                    <a:pt x="149" y="397"/>
                  </a:cubicBezTo>
                  <a:cubicBezTo>
                    <a:pt x="144" y="393"/>
                    <a:pt x="140" y="388"/>
                    <a:pt x="138" y="382"/>
                  </a:cubicBezTo>
                  <a:cubicBezTo>
                    <a:pt x="136" y="376"/>
                    <a:pt x="136" y="370"/>
                    <a:pt x="138" y="366"/>
                  </a:cubicBezTo>
                  <a:cubicBezTo>
                    <a:pt x="139" y="364"/>
                    <a:pt x="141" y="362"/>
                    <a:pt x="143" y="360"/>
                  </a:cubicBezTo>
                  <a:cubicBezTo>
                    <a:pt x="145" y="358"/>
                    <a:pt x="148" y="357"/>
                    <a:pt x="151" y="356"/>
                  </a:cubicBezTo>
                  <a:cubicBezTo>
                    <a:pt x="156" y="355"/>
                    <a:pt x="162" y="356"/>
                    <a:pt x="167" y="359"/>
                  </a:cubicBezTo>
                  <a:cubicBezTo>
                    <a:pt x="172" y="362"/>
                    <a:pt x="177" y="367"/>
                    <a:pt x="180" y="373"/>
                  </a:cubicBezTo>
                  <a:cubicBezTo>
                    <a:pt x="181" y="374"/>
                    <a:pt x="182" y="375"/>
                    <a:pt x="183" y="377"/>
                  </a:cubicBezTo>
                  <a:cubicBezTo>
                    <a:pt x="185" y="382"/>
                    <a:pt x="185" y="382"/>
                    <a:pt x="185" y="382"/>
                  </a:cubicBezTo>
                  <a:cubicBezTo>
                    <a:pt x="193" y="398"/>
                    <a:pt x="193" y="398"/>
                    <a:pt x="193" y="398"/>
                  </a:cubicBezTo>
                  <a:cubicBezTo>
                    <a:pt x="195" y="397"/>
                    <a:pt x="197" y="396"/>
                    <a:pt x="200" y="395"/>
                  </a:cubicBezTo>
                  <a:cubicBezTo>
                    <a:pt x="201" y="394"/>
                    <a:pt x="202" y="394"/>
                    <a:pt x="203" y="393"/>
                  </a:cubicBezTo>
                  <a:cubicBezTo>
                    <a:pt x="204" y="393"/>
                    <a:pt x="205" y="392"/>
                    <a:pt x="206" y="392"/>
                  </a:cubicBezTo>
                  <a:cubicBezTo>
                    <a:pt x="207" y="391"/>
                    <a:pt x="207" y="391"/>
                    <a:pt x="207" y="391"/>
                  </a:cubicBezTo>
                  <a:cubicBezTo>
                    <a:pt x="208" y="390"/>
                    <a:pt x="208" y="390"/>
                    <a:pt x="208" y="390"/>
                  </a:cubicBezTo>
                  <a:cubicBezTo>
                    <a:pt x="210" y="389"/>
                    <a:pt x="210" y="389"/>
                    <a:pt x="210" y="389"/>
                  </a:cubicBezTo>
                  <a:cubicBezTo>
                    <a:pt x="211" y="388"/>
                    <a:pt x="212" y="388"/>
                    <a:pt x="213" y="387"/>
                  </a:cubicBezTo>
                  <a:cubicBezTo>
                    <a:pt x="218" y="384"/>
                    <a:pt x="222" y="381"/>
                    <a:pt x="226" y="378"/>
                  </a:cubicBezTo>
                  <a:cubicBezTo>
                    <a:pt x="230" y="374"/>
                    <a:pt x="234" y="371"/>
                    <a:pt x="238" y="367"/>
                  </a:cubicBezTo>
                  <a:cubicBezTo>
                    <a:pt x="240" y="365"/>
                    <a:pt x="242" y="363"/>
                    <a:pt x="243" y="361"/>
                  </a:cubicBezTo>
                  <a:cubicBezTo>
                    <a:pt x="244" y="360"/>
                    <a:pt x="244" y="360"/>
                    <a:pt x="244" y="360"/>
                  </a:cubicBezTo>
                  <a:cubicBezTo>
                    <a:pt x="245" y="359"/>
                    <a:pt x="245" y="359"/>
                    <a:pt x="245" y="359"/>
                  </a:cubicBezTo>
                  <a:cubicBezTo>
                    <a:pt x="246" y="358"/>
                    <a:pt x="246" y="358"/>
                    <a:pt x="247" y="357"/>
                  </a:cubicBezTo>
                  <a:cubicBezTo>
                    <a:pt x="249" y="355"/>
                    <a:pt x="250" y="353"/>
                    <a:pt x="252" y="351"/>
                  </a:cubicBezTo>
                  <a:cubicBezTo>
                    <a:pt x="250" y="349"/>
                    <a:pt x="249" y="347"/>
                    <a:pt x="248" y="345"/>
                  </a:cubicBezTo>
                  <a:cubicBezTo>
                    <a:pt x="247" y="344"/>
                    <a:pt x="247" y="344"/>
                    <a:pt x="247" y="344"/>
                  </a:cubicBezTo>
                  <a:cubicBezTo>
                    <a:pt x="247" y="344"/>
                    <a:pt x="246" y="343"/>
                    <a:pt x="246" y="343"/>
                  </a:cubicBezTo>
                  <a:cubicBezTo>
                    <a:pt x="246" y="343"/>
                    <a:pt x="246" y="343"/>
                    <a:pt x="246" y="343"/>
                  </a:cubicBezTo>
                  <a:cubicBezTo>
                    <a:pt x="246" y="342"/>
                    <a:pt x="246" y="342"/>
                    <a:pt x="245" y="341"/>
                  </a:cubicBezTo>
                  <a:cubicBezTo>
                    <a:pt x="245" y="340"/>
                    <a:pt x="244" y="338"/>
                    <a:pt x="243" y="336"/>
                  </a:cubicBezTo>
                  <a:cubicBezTo>
                    <a:pt x="243" y="335"/>
                    <a:pt x="243" y="334"/>
                    <a:pt x="243" y="333"/>
                  </a:cubicBezTo>
                  <a:cubicBezTo>
                    <a:pt x="243" y="332"/>
                    <a:pt x="243" y="332"/>
                    <a:pt x="242" y="331"/>
                  </a:cubicBezTo>
                  <a:cubicBezTo>
                    <a:pt x="242" y="331"/>
                    <a:pt x="242" y="330"/>
                    <a:pt x="242" y="330"/>
                  </a:cubicBezTo>
                  <a:cubicBezTo>
                    <a:pt x="242" y="328"/>
                    <a:pt x="242" y="326"/>
                    <a:pt x="243" y="324"/>
                  </a:cubicBezTo>
                  <a:cubicBezTo>
                    <a:pt x="244" y="315"/>
                    <a:pt x="247" y="306"/>
                    <a:pt x="252" y="299"/>
                  </a:cubicBezTo>
                  <a:cubicBezTo>
                    <a:pt x="254" y="296"/>
                    <a:pt x="257" y="293"/>
                    <a:pt x="260" y="291"/>
                  </a:cubicBezTo>
                  <a:cubicBezTo>
                    <a:pt x="263" y="289"/>
                    <a:pt x="267" y="288"/>
                    <a:pt x="270" y="288"/>
                  </a:cubicBezTo>
                  <a:cubicBezTo>
                    <a:pt x="274" y="288"/>
                    <a:pt x="277" y="290"/>
                    <a:pt x="280" y="292"/>
                  </a:cubicBezTo>
                  <a:cubicBezTo>
                    <a:pt x="283" y="294"/>
                    <a:pt x="286" y="297"/>
                    <a:pt x="287" y="300"/>
                  </a:cubicBezTo>
                  <a:cubicBezTo>
                    <a:pt x="288" y="304"/>
                    <a:pt x="288" y="307"/>
                    <a:pt x="287" y="311"/>
                  </a:cubicBezTo>
                  <a:cubicBezTo>
                    <a:pt x="287" y="315"/>
                    <a:pt x="285" y="319"/>
                    <a:pt x="283" y="323"/>
                  </a:cubicBezTo>
                  <a:cubicBezTo>
                    <a:pt x="280" y="327"/>
                    <a:pt x="278" y="330"/>
                    <a:pt x="275" y="334"/>
                  </a:cubicBezTo>
                  <a:cubicBezTo>
                    <a:pt x="274" y="336"/>
                    <a:pt x="274" y="336"/>
                    <a:pt x="274" y="336"/>
                  </a:cubicBezTo>
                  <a:cubicBezTo>
                    <a:pt x="272" y="338"/>
                    <a:pt x="272" y="338"/>
                    <a:pt x="272" y="338"/>
                  </a:cubicBezTo>
                  <a:cubicBezTo>
                    <a:pt x="267" y="344"/>
                    <a:pt x="267" y="344"/>
                    <a:pt x="267" y="344"/>
                  </a:cubicBezTo>
                  <a:cubicBezTo>
                    <a:pt x="266" y="346"/>
                    <a:pt x="265" y="347"/>
                    <a:pt x="265" y="349"/>
                  </a:cubicBezTo>
                  <a:cubicBezTo>
                    <a:pt x="265" y="349"/>
                    <a:pt x="265" y="350"/>
                    <a:pt x="265" y="350"/>
                  </a:cubicBezTo>
                  <a:cubicBezTo>
                    <a:pt x="265" y="351"/>
                    <a:pt x="266" y="351"/>
                    <a:pt x="266" y="351"/>
                  </a:cubicBezTo>
                  <a:cubicBezTo>
                    <a:pt x="266" y="351"/>
                    <a:pt x="266" y="351"/>
                    <a:pt x="266" y="351"/>
                  </a:cubicBezTo>
                  <a:cubicBezTo>
                    <a:pt x="266" y="352"/>
                    <a:pt x="266" y="352"/>
                    <a:pt x="266" y="352"/>
                  </a:cubicBezTo>
                  <a:cubicBezTo>
                    <a:pt x="267" y="354"/>
                    <a:pt x="268" y="354"/>
                    <a:pt x="270" y="355"/>
                  </a:cubicBezTo>
                  <a:cubicBezTo>
                    <a:pt x="272" y="356"/>
                    <a:pt x="274" y="357"/>
                    <a:pt x="276" y="357"/>
                  </a:cubicBezTo>
                  <a:cubicBezTo>
                    <a:pt x="277" y="358"/>
                    <a:pt x="278" y="358"/>
                    <a:pt x="280" y="358"/>
                  </a:cubicBezTo>
                  <a:cubicBezTo>
                    <a:pt x="281" y="358"/>
                    <a:pt x="282" y="359"/>
                    <a:pt x="283" y="359"/>
                  </a:cubicBezTo>
                  <a:cubicBezTo>
                    <a:pt x="285" y="359"/>
                    <a:pt x="285" y="359"/>
                    <a:pt x="285" y="359"/>
                  </a:cubicBezTo>
                  <a:cubicBezTo>
                    <a:pt x="287" y="360"/>
                    <a:pt x="287" y="360"/>
                    <a:pt x="287" y="360"/>
                  </a:cubicBezTo>
                  <a:cubicBezTo>
                    <a:pt x="292" y="360"/>
                    <a:pt x="297" y="361"/>
                    <a:pt x="302" y="361"/>
                  </a:cubicBezTo>
                  <a:cubicBezTo>
                    <a:pt x="308" y="361"/>
                    <a:pt x="313" y="360"/>
                    <a:pt x="318" y="359"/>
                  </a:cubicBezTo>
                  <a:cubicBezTo>
                    <a:pt x="321" y="359"/>
                    <a:pt x="324" y="358"/>
                    <a:pt x="327" y="357"/>
                  </a:cubicBezTo>
                  <a:cubicBezTo>
                    <a:pt x="327" y="357"/>
                    <a:pt x="328" y="356"/>
                    <a:pt x="329" y="356"/>
                  </a:cubicBezTo>
                  <a:cubicBezTo>
                    <a:pt x="330" y="355"/>
                    <a:pt x="331" y="355"/>
                    <a:pt x="332" y="355"/>
                  </a:cubicBezTo>
                  <a:cubicBezTo>
                    <a:pt x="338" y="352"/>
                    <a:pt x="338" y="352"/>
                    <a:pt x="338" y="352"/>
                  </a:cubicBezTo>
                  <a:cubicBezTo>
                    <a:pt x="338" y="347"/>
                    <a:pt x="338" y="347"/>
                    <a:pt x="338" y="347"/>
                  </a:cubicBezTo>
                  <a:cubicBezTo>
                    <a:pt x="337" y="344"/>
                    <a:pt x="337" y="344"/>
                    <a:pt x="337" y="344"/>
                  </a:cubicBezTo>
                  <a:cubicBezTo>
                    <a:pt x="337" y="343"/>
                    <a:pt x="337" y="343"/>
                    <a:pt x="337" y="343"/>
                  </a:cubicBezTo>
                  <a:cubicBezTo>
                    <a:pt x="337" y="342"/>
                    <a:pt x="337" y="342"/>
                    <a:pt x="337" y="342"/>
                  </a:cubicBezTo>
                  <a:cubicBezTo>
                    <a:pt x="336" y="340"/>
                    <a:pt x="336" y="340"/>
                    <a:pt x="336" y="340"/>
                  </a:cubicBezTo>
                  <a:cubicBezTo>
                    <a:pt x="336" y="339"/>
                    <a:pt x="336" y="339"/>
                    <a:pt x="336" y="339"/>
                  </a:cubicBezTo>
                  <a:cubicBezTo>
                    <a:pt x="336" y="336"/>
                    <a:pt x="336" y="336"/>
                    <a:pt x="336" y="336"/>
                  </a:cubicBezTo>
                  <a:cubicBezTo>
                    <a:pt x="336" y="333"/>
                    <a:pt x="335" y="330"/>
                    <a:pt x="335" y="327"/>
                  </a:cubicBezTo>
                  <a:cubicBezTo>
                    <a:pt x="336" y="321"/>
                    <a:pt x="337" y="315"/>
                    <a:pt x="340" y="310"/>
                  </a:cubicBezTo>
                  <a:cubicBezTo>
                    <a:pt x="342" y="307"/>
                    <a:pt x="343" y="305"/>
                    <a:pt x="345" y="303"/>
                  </a:cubicBezTo>
                  <a:cubicBezTo>
                    <a:pt x="347" y="302"/>
                    <a:pt x="348" y="301"/>
                    <a:pt x="349" y="300"/>
                  </a:cubicBezTo>
                  <a:cubicBezTo>
                    <a:pt x="350" y="299"/>
                    <a:pt x="351" y="299"/>
                    <a:pt x="352" y="298"/>
                  </a:cubicBezTo>
                  <a:cubicBezTo>
                    <a:pt x="357" y="296"/>
                    <a:pt x="363" y="295"/>
                    <a:pt x="367" y="297"/>
                  </a:cubicBezTo>
                  <a:cubicBezTo>
                    <a:pt x="368" y="297"/>
                    <a:pt x="369" y="298"/>
                    <a:pt x="370" y="299"/>
                  </a:cubicBezTo>
                  <a:cubicBezTo>
                    <a:pt x="370" y="299"/>
                    <a:pt x="371" y="299"/>
                    <a:pt x="371" y="300"/>
                  </a:cubicBezTo>
                  <a:cubicBezTo>
                    <a:pt x="372" y="300"/>
                    <a:pt x="372" y="301"/>
                    <a:pt x="373" y="301"/>
                  </a:cubicBezTo>
                  <a:cubicBezTo>
                    <a:pt x="374" y="304"/>
                    <a:pt x="376" y="306"/>
                    <a:pt x="377" y="308"/>
                  </a:cubicBezTo>
                  <a:cubicBezTo>
                    <a:pt x="378" y="311"/>
                    <a:pt x="378" y="313"/>
                    <a:pt x="378" y="316"/>
                  </a:cubicBezTo>
                  <a:cubicBezTo>
                    <a:pt x="378" y="319"/>
                    <a:pt x="377" y="322"/>
                    <a:pt x="376" y="324"/>
                  </a:cubicBezTo>
                  <a:cubicBezTo>
                    <a:pt x="374" y="330"/>
                    <a:pt x="371" y="335"/>
                    <a:pt x="366" y="339"/>
                  </a:cubicBezTo>
                  <a:cubicBezTo>
                    <a:pt x="364" y="342"/>
                    <a:pt x="362" y="344"/>
                    <a:pt x="359" y="346"/>
                  </a:cubicBezTo>
                  <a:cubicBezTo>
                    <a:pt x="359" y="346"/>
                    <a:pt x="358" y="347"/>
                    <a:pt x="357" y="347"/>
                  </a:cubicBezTo>
                  <a:cubicBezTo>
                    <a:pt x="356" y="348"/>
                    <a:pt x="356" y="348"/>
                    <a:pt x="356" y="348"/>
                  </a:cubicBezTo>
                  <a:cubicBezTo>
                    <a:pt x="355" y="349"/>
                    <a:pt x="355" y="349"/>
                    <a:pt x="355" y="349"/>
                  </a:cubicBezTo>
                  <a:cubicBezTo>
                    <a:pt x="352" y="351"/>
                    <a:pt x="349" y="353"/>
                    <a:pt x="346" y="355"/>
                  </a:cubicBezTo>
                  <a:cubicBezTo>
                    <a:pt x="347" y="357"/>
                    <a:pt x="348" y="359"/>
                    <a:pt x="349" y="361"/>
                  </a:cubicBezTo>
                  <a:cubicBezTo>
                    <a:pt x="349" y="362"/>
                    <a:pt x="350" y="363"/>
                    <a:pt x="350" y="364"/>
                  </a:cubicBezTo>
                  <a:cubicBezTo>
                    <a:pt x="351" y="366"/>
                    <a:pt x="351" y="366"/>
                    <a:pt x="351" y="366"/>
                  </a:cubicBezTo>
                  <a:cubicBezTo>
                    <a:pt x="351" y="367"/>
                    <a:pt x="351" y="367"/>
                    <a:pt x="351" y="367"/>
                  </a:cubicBezTo>
                  <a:cubicBezTo>
                    <a:pt x="352" y="369"/>
                    <a:pt x="353" y="372"/>
                    <a:pt x="354" y="374"/>
                  </a:cubicBezTo>
                  <a:cubicBezTo>
                    <a:pt x="357" y="378"/>
                    <a:pt x="360" y="383"/>
                    <a:pt x="363" y="387"/>
                  </a:cubicBezTo>
                  <a:cubicBezTo>
                    <a:pt x="366" y="392"/>
                    <a:pt x="370" y="396"/>
                    <a:pt x="374" y="399"/>
                  </a:cubicBezTo>
                  <a:cubicBezTo>
                    <a:pt x="375" y="400"/>
                    <a:pt x="377" y="401"/>
                    <a:pt x="378" y="401"/>
                  </a:cubicBezTo>
                  <a:cubicBezTo>
                    <a:pt x="378" y="402"/>
                    <a:pt x="379" y="402"/>
                    <a:pt x="379" y="403"/>
                  </a:cubicBezTo>
                  <a:cubicBezTo>
                    <a:pt x="380" y="403"/>
                    <a:pt x="380" y="403"/>
                    <a:pt x="380" y="403"/>
                  </a:cubicBezTo>
                  <a:cubicBezTo>
                    <a:pt x="381" y="403"/>
                    <a:pt x="381" y="403"/>
                    <a:pt x="381" y="403"/>
                  </a:cubicBezTo>
                  <a:cubicBezTo>
                    <a:pt x="382" y="404"/>
                    <a:pt x="382" y="404"/>
                    <a:pt x="382" y="404"/>
                  </a:cubicBezTo>
                  <a:cubicBezTo>
                    <a:pt x="384" y="405"/>
                    <a:pt x="386" y="406"/>
                    <a:pt x="388" y="407"/>
                  </a:cubicBezTo>
                  <a:cubicBezTo>
                    <a:pt x="390" y="408"/>
                    <a:pt x="392" y="409"/>
                    <a:pt x="394" y="410"/>
                  </a:cubicBezTo>
                  <a:cubicBezTo>
                    <a:pt x="402" y="394"/>
                    <a:pt x="402" y="394"/>
                    <a:pt x="402" y="394"/>
                  </a:cubicBezTo>
                  <a:cubicBezTo>
                    <a:pt x="407" y="384"/>
                    <a:pt x="407" y="384"/>
                    <a:pt x="407" y="384"/>
                  </a:cubicBezTo>
                  <a:cubicBezTo>
                    <a:pt x="409" y="379"/>
                    <a:pt x="409" y="379"/>
                    <a:pt x="409" y="379"/>
                  </a:cubicBezTo>
                  <a:cubicBezTo>
                    <a:pt x="410" y="378"/>
                    <a:pt x="410" y="378"/>
                    <a:pt x="410" y="378"/>
                  </a:cubicBezTo>
                  <a:cubicBezTo>
                    <a:pt x="410" y="377"/>
                    <a:pt x="410" y="377"/>
                    <a:pt x="410" y="377"/>
                  </a:cubicBezTo>
                  <a:cubicBezTo>
                    <a:pt x="411" y="377"/>
                    <a:pt x="411" y="376"/>
                    <a:pt x="412" y="375"/>
                  </a:cubicBezTo>
                  <a:cubicBezTo>
                    <a:pt x="414" y="373"/>
                    <a:pt x="416" y="370"/>
                    <a:pt x="418" y="368"/>
                  </a:cubicBezTo>
                  <a:cubicBezTo>
                    <a:pt x="420" y="366"/>
                    <a:pt x="423" y="364"/>
                    <a:pt x="425" y="363"/>
                  </a:cubicBezTo>
                  <a:cubicBezTo>
                    <a:pt x="426" y="362"/>
                    <a:pt x="428" y="362"/>
                    <a:pt x="429" y="362"/>
                  </a:cubicBezTo>
                  <a:cubicBezTo>
                    <a:pt x="429" y="362"/>
                    <a:pt x="430" y="362"/>
                    <a:pt x="430" y="362"/>
                  </a:cubicBezTo>
                  <a:cubicBezTo>
                    <a:pt x="431" y="362"/>
                    <a:pt x="431" y="362"/>
                    <a:pt x="432" y="362"/>
                  </a:cubicBezTo>
                  <a:cubicBezTo>
                    <a:pt x="436" y="363"/>
                    <a:pt x="441" y="367"/>
                    <a:pt x="443" y="372"/>
                  </a:cubicBezTo>
                  <a:cubicBezTo>
                    <a:pt x="445" y="377"/>
                    <a:pt x="446" y="384"/>
                    <a:pt x="445" y="390"/>
                  </a:cubicBezTo>
                  <a:cubicBezTo>
                    <a:pt x="445" y="393"/>
                    <a:pt x="444" y="396"/>
                    <a:pt x="442" y="399"/>
                  </a:cubicBezTo>
                  <a:cubicBezTo>
                    <a:pt x="441" y="402"/>
                    <a:pt x="440" y="404"/>
                    <a:pt x="438" y="406"/>
                  </a:cubicBezTo>
                  <a:cubicBezTo>
                    <a:pt x="434" y="411"/>
                    <a:pt x="428" y="414"/>
                    <a:pt x="422" y="416"/>
                  </a:cubicBezTo>
                  <a:cubicBezTo>
                    <a:pt x="419" y="417"/>
                    <a:pt x="416" y="417"/>
                    <a:pt x="413" y="417"/>
                  </a:cubicBezTo>
                  <a:cubicBezTo>
                    <a:pt x="411" y="418"/>
                    <a:pt x="410" y="418"/>
                    <a:pt x="408" y="418"/>
                  </a:cubicBezTo>
                  <a:cubicBezTo>
                    <a:pt x="407" y="418"/>
                    <a:pt x="407" y="418"/>
                    <a:pt x="407" y="418"/>
                  </a:cubicBezTo>
                  <a:cubicBezTo>
                    <a:pt x="407" y="418"/>
                    <a:pt x="406" y="418"/>
                    <a:pt x="406" y="418"/>
                  </a:cubicBezTo>
                  <a:cubicBezTo>
                    <a:pt x="405" y="417"/>
                    <a:pt x="404" y="417"/>
                    <a:pt x="403" y="417"/>
                  </a:cubicBezTo>
                  <a:cubicBezTo>
                    <a:pt x="398" y="417"/>
                    <a:pt x="398" y="417"/>
                    <a:pt x="398" y="417"/>
                  </a:cubicBezTo>
                  <a:cubicBezTo>
                    <a:pt x="394" y="426"/>
                    <a:pt x="394" y="426"/>
                    <a:pt x="394" y="426"/>
                  </a:cubicBezTo>
                  <a:cubicBezTo>
                    <a:pt x="392" y="432"/>
                    <a:pt x="392" y="432"/>
                    <a:pt x="392" y="432"/>
                  </a:cubicBezTo>
                  <a:cubicBezTo>
                    <a:pt x="387" y="442"/>
                    <a:pt x="387" y="442"/>
                    <a:pt x="387" y="442"/>
                  </a:cubicBezTo>
                  <a:cubicBezTo>
                    <a:pt x="384" y="449"/>
                    <a:pt x="381" y="456"/>
                    <a:pt x="378" y="463"/>
                  </a:cubicBezTo>
                  <a:cubicBezTo>
                    <a:pt x="372" y="477"/>
                    <a:pt x="367" y="492"/>
                    <a:pt x="362" y="506"/>
                  </a:cubicBezTo>
                  <a:cubicBezTo>
                    <a:pt x="351" y="535"/>
                    <a:pt x="342" y="564"/>
                    <a:pt x="333" y="593"/>
                  </a:cubicBezTo>
                  <a:cubicBezTo>
                    <a:pt x="330" y="604"/>
                    <a:pt x="330" y="604"/>
                    <a:pt x="330" y="604"/>
                  </a:cubicBezTo>
                  <a:cubicBezTo>
                    <a:pt x="327" y="613"/>
                    <a:pt x="327" y="613"/>
                    <a:pt x="327" y="613"/>
                  </a:cubicBezTo>
                  <a:cubicBezTo>
                    <a:pt x="326" y="619"/>
                    <a:pt x="326" y="619"/>
                    <a:pt x="326" y="619"/>
                  </a:cubicBezTo>
                  <a:cubicBezTo>
                    <a:pt x="325" y="621"/>
                    <a:pt x="325" y="621"/>
                    <a:pt x="325" y="621"/>
                  </a:cubicBezTo>
                  <a:cubicBezTo>
                    <a:pt x="325" y="622"/>
                    <a:pt x="325" y="622"/>
                    <a:pt x="325" y="622"/>
                  </a:cubicBezTo>
                  <a:lnTo>
                    <a:pt x="318" y="6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  <p:sp>
        <p:nvSpPr>
          <p:cNvPr id="50" name="TextBox 33">
            <a:extLst>
              <a:ext uri="{FF2B5EF4-FFF2-40B4-BE49-F238E27FC236}">
                <a16:creationId xmlns:a16="http://schemas.microsoft.com/office/drawing/2014/main" id="{E3DB378F-A4AB-4247-87E7-1652FD0BFCE7}"/>
              </a:ext>
            </a:extLst>
          </p:cNvPr>
          <p:cNvSpPr txBox="1"/>
          <p:nvPr/>
        </p:nvSpPr>
        <p:spPr>
          <a:xfrm>
            <a:off x="4251912" y="2601394"/>
            <a:ext cx="5151995" cy="21866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zh-CN"/>
            </a:defPPr>
            <a:lvl1pPr algn="just">
              <a:lnSpc>
                <a:spcPts val="1600"/>
              </a:lnSpc>
              <a:defRPr sz="1100">
                <a:solidFill>
                  <a:schemeClr val="tx2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zh-TW" altLang="en-US" sz="2000" dirty="0"/>
              <a:t>「四技甄選」也要報考統測，但統測成績並非唯一的錄取標準。和「統測分發」的差異在於，「四技甄選」還有第二階段指定項目甄試，甄試項目包括：面試、在校期間表現</a:t>
            </a:r>
            <a:r>
              <a:rPr lang="en-US" altLang="zh-TW" sz="2000" dirty="0"/>
              <a:t>(</a:t>
            </a:r>
            <a:r>
              <a:rPr lang="zh-TW" altLang="en-US" sz="2000" dirty="0">
                <a:solidFill>
                  <a:srgbClr val="FF0000"/>
                </a:solidFill>
              </a:rPr>
              <a:t>書面資料審查</a:t>
            </a:r>
            <a:r>
              <a:rPr lang="en-US" altLang="zh-TW" sz="2000" dirty="0"/>
              <a:t>)</a:t>
            </a:r>
            <a:r>
              <a:rPr lang="zh-TW" altLang="en-US" sz="2000" dirty="0"/>
              <a:t>、</a:t>
            </a:r>
            <a:r>
              <a:rPr lang="zh-TW" altLang="en-US" sz="2000" dirty="0">
                <a:solidFill>
                  <a:srgbClr val="FF0000"/>
                </a:solidFill>
              </a:rPr>
              <a:t>統測成績</a:t>
            </a:r>
            <a:r>
              <a:rPr lang="zh-TW" altLang="en-US" sz="2000" dirty="0"/>
              <a:t>。而甄試項目的評分標準或所佔比例，各校系自有規定</a:t>
            </a:r>
            <a:endParaRPr lang="en-US" altLang="zh-CN" sz="2800" dirty="0">
              <a:solidFill>
                <a:schemeClr val="bg1">
                  <a:lumMod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47" name="文字方塊 46">
            <a:extLst>
              <a:ext uri="{FF2B5EF4-FFF2-40B4-BE49-F238E27FC236}">
                <a16:creationId xmlns:a16="http://schemas.microsoft.com/office/drawing/2014/main" id="{2BAC2FBA-094E-4584-AD6D-845B574BF6DA}"/>
              </a:ext>
            </a:extLst>
          </p:cNvPr>
          <p:cNvSpPr txBox="1"/>
          <p:nvPr/>
        </p:nvSpPr>
        <p:spPr>
          <a:xfrm>
            <a:off x="2028422" y="5708103"/>
            <a:ext cx="73036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※</a:t>
            </a:r>
            <a:r>
              <a:rPr lang="zh-TW" altLang="en-US" dirty="0"/>
              <a:t>除了科技大學以外，一般普通大學也會經由這個管道招收高職生喔！</a:t>
            </a:r>
            <a:endParaRPr lang="en-US" altLang="zh-TW" dirty="0"/>
          </a:p>
          <a:p>
            <a:r>
              <a:rPr lang="en-US" altLang="zh-TW" dirty="0"/>
              <a:t>※</a:t>
            </a:r>
            <a:r>
              <a:rPr lang="zh-TW" altLang="en-US" dirty="0"/>
              <a:t>要在書審資料中凸顯自己的特質</a:t>
            </a:r>
          </a:p>
        </p:txBody>
      </p:sp>
    </p:spTree>
    <p:extLst>
      <p:ext uri="{BB962C8B-B14F-4D97-AF65-F5344CB8AC3E}">
        <p14:creationId xmlns:p14="http://schemas.microsoft.com/office/powerpoint/2010/main" val="140274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圖片 48">
            <a:extLst>
              <a:ext uri="{FF2B5EF4-FFF2-40B4-BE49-F238E27FC236}">
                <a16:creationId xmlns:a16="http://schemas.microsoft.com/office/drawing/2014/main" id="{DF9DB560-E0D6-4ED3-AE55-64834BD79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" y="13811"/>
            <a:ext cx="12184175" cy="68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48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160914C-AB7B-D31E-1995-53A83195C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5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272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08C0731-BAA1-4731-8857-542A2B1EA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2323" cy="653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9911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98C7568-7684-49A2-B06B-A35B5084AE2C}"/>
              </a:ext>
            </a:extLst>
          </p:cNvPr>
          <p:cNvSpPr/>
          <p:nvPr/>
        </p:nvSpPr>
        <p:spPr>
          <a:xfrm>
            <a:off x="884903" y="2870164"/>
            <a:ext cx="793463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以上圖來看，若該系招生名額為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10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人，會先從倍率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7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來篩選出專業二成績的前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70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人（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7*10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），再從這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70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人中篩出專業一成績的前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60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人（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6*10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），然後依序從總級分篩出前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50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人（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5*10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）、英文成績的前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40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人（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4*10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），最後再從這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40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人中篩出國文成績前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30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名的同學（</a:t>
            </a:r>
            <a:r>
              <a:rPr lang="en-US" altLang="zh-TW" sz="2400" dirty="0">
                <a:solidFill>
                  <a:srgbClr val="555555"/>
                </a:solidFill>
                <a:latin typeface="Montserrat"/>
              </a:rPr>
              <a:t>3*10</a:t>
            </a: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）進入第二階段甄試。</a:t>
            </a:r>
            <a:br>
              <a:rPr lang="zh-TW" altLang="en-US" sz="2400" dirty="0"/>
            </a:br>
            <a:br>
              <a:rPr lang="zh-TW" altLang="en-US" sz="2400" dirty="0"/>
            </a:br>
            <a:r>
              <a:rPr lang="zh-TW" altLang="en-US" sz="2400" dirty="0">
                <a:solidFill>
                  <a:srgbClr val="555555"/>
                </a:solidFill>
                <a:latin typeface="Montserrat"/>
              </a:rPr>
              <a:t>除了在統測爭取好成績外，也要注意心目中理想校系「篩選倍率」的科目，才不會在第一階段就被刷下來，就算有再高的總級分也失去參加第二階段面試的機會了。</a:t>
            </a:r>
            <a:endParaRPr lang="zh-TW" altLang="en-US" sz="24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BD8B8B0C-E56B-44F3-879F-486E6A7597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844" y="-244946"/>
            <a:ext cx="8954750" cy="311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655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文本框 12">
            <a:extLst>
              <a:ext uri="{FF2B5EF4-FFF2-40B4-BE49-F238E27FC236}">
                <a16:creationId xmlns:a16="http://schemas.microsoft.com/office/drawing/2014/main" id="{AE35C2B7-BAF7-483F-BD48-E5DB705624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723101" y="398188"/>
            <a:ext cx="8593158" cy="50701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zh-TW" altLang="en-US" sz="3200" dirty="0">
                <a:cs typeface="+mn-ea"/>
                <a:sym typeface="+mn-lt"/>
              </a:rPr>
              <a:t>管道三：科技繁星。適合在校表現優異的同學</a:t>
            </a:r>
            <a:endParaRPr lang="zh-CN" altLang="en-US" sz="3200" dirty="0">
              <a:cs typeface="+mn-ea"/>
              <a:sym typeface="+mn-lt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14D7DF5-807D-4C85-8F5C-67ADD2F5C2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0632">
            <a:off x="5636292" y="1373289"/>
            <a:ext cx="2609528" cy="2609528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DD94D4EE-438C-4962-A94E-D16D9A47E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45" y="1022094"/>
            <a:ext cx="9023927" cy="568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1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2">
            <a:extLst>
              <a:ext uri="{FF2B5EF4-FFF2-40B4-BE49-F238E27FC236}">
                <a16:creationId xmlns:a16="http://schemas.microsoft.com/office/drawing/2014/main" id="{BED1B9C3-DEC2-4F89-A793-930C52F1F0DE}"/>
              </a:ext>
            </a:extLst>
          </p:cNvPr>
          <p:cNvSpPr txBox="1">
            <a:spLocks/>
          </p:cNvSpPr>
          <p:nvPr/>
        </p:nvSpPr>
        <p:spPr>
          <a:xfrm>
            <a:off x="3926084" y="1148504"/>
            <a:ext cx="5934266" cy="46635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buNone/>
            </a:pPr>
            <a:r>
              <a:rPr lang="zh-TW" altLang="en-US" b="1" dirty="0"/>
              <a:t>在校比序</a:t>
            </a:r>
            <a:endParaRPr lang="en-US" altLang="zh-TW" b="1" dirty="0"/>
          </a:p>
          <a:p>
            <a:pPr marL="0" indent="0">
              <a:lnSpc>
                <a:spcPct val="120000"/>
              </a:lnSpc>
              <a:buNone/>
            </a:pPr>
            <a:r>
              <a:rPr lang="zh-TW" altLang="en-US" dirty="0"/>
              <a:t>高職生的比序項目依序是：</a:t>
            </a:r>
            <a:endParaRPr lang="en-US" altLang="zh-TW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/>
              <a:t>1.</a:t>
            </a:r>
            <a:r>
              <a:rPr lang="zh-TW" altLang="en-US" dirty="0"/>
              <a:t>  </a:t>
            </a:r>
            <a:r>
              <a:rPr lang="en-US" altLang="zh-TW" dirty="0"/>
              <a:t>5</a:t>
            </a:r>
            <a:r>
              <a:rPr lang="zh-TW" altLang="en-US" dirty="0"/>
              <a:t>學期學業平均成績</a:t>
            </a:r>
            <a:endParaRPr lang="en-US" altLang="zh-TW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/>
              <a:t>2.</a:t>
            </a:r>
            <a:r>
              <a:rPr lang="zh-TW" altLang="en-US" dirty="0"/>
              <a:t>  </a:t>
            </a:r>
            <a:r>
              <a:rPr lang="en-US" altLang="zh-TW" dirty="0"/>
              <a:t>5</a:t>
            </a:r>
            <a:r>
              <a:rPr lang="zh-TW" altLang="en-US" dirty="0"/>
              <a:t>學期專業及實習科目平均成績</a:t>
            </a:r>
            <a:endParaRPr lang="en-US" altLang="zh-TW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/>
              <a:t>3.</a:t>
            </a:r>
            <a:r>
              <a:rPr lang="zh-TW" altLang="en-US" dirty="0"/>
              <a:t>  </a:t>
            </a:r>
            <a:r>
              <a:rPr lang="en-US" altLang="zh-TW" dirty="0"/>
              <a:t>5</a:t>
            </a:r>
            <a:r>
              <a:rPr lang="zh-TW" altLang="en-US" dirty="0"/>
              <a:t>學期技能領域科目平均成績</a:t>
            </a:r>
            <a:endParaRPr lang="en-US" altLang="zh-TW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/>
              <a:t>4.</a:t>
            </a:r>
            <a:r>
              <a:rPr lang="zh-TW" altLang="en-US" dirty="0"/>
              <a:t>  </a:t>
            </a:r>
            <a:r>
              <a:rPr lang="en-US" altLang="zh-TW" dirty="0"/>
              <a:t>5</a:t>
            </a:r>
            <a:r>
              <a:rPr lang="zh-TW" altLang="en-US" dirty="0"/>
              <a:t>學期英文平均成績</a:t>
            </a:r>
            <a:endParaRPr lang="en-US" altLang="zh-TW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/>
              <a:t>5.</a:t>
            </a:r>
            <a:r>
              <a:rPr lang="zh-TW" altLang="en-US" dirty="0"/>
              <a:t>  </a:t>
            </a:r>
            <a:r>
              <a:rPr lang="en-US" altLang="zh-TW" dirty="0"/>
              <a:t>5</a:t>
            </a:r>
            <a:r>
              <a:rPr lang="zh-TW" altLang="en-US" dirty="0"/>
              <a:t>學期國文平均成績</a:t>
            </a:r>
            <a:endParaRPr lang="en-US" altLang="zh-TW" dirty="0"/>
          </a:p>
          <a:p>
            <a:pPr marL="0" indent="0">
              <a:lnSpc>
                <a:spcPct val="120000"/>
              </a:lnSpc>
              <a:buNone/>
            </a:pPr>
            <a:r>
              <a:rPr lang="en-US" altLang="zh-TW" dirty="0"/>
              <a:t>6.</a:t>
            </a:r>
            <a:r>
              <a:rPr lang="zh-TW" altLang="en-US" dirty="0"/>
              <a:t>  </a:t>
            </a:r>
            <a:r>
              <a:rPr lang="en-US" altLang="zh-TW" dirty="0"/>
              <a:t>5</a:t>
            </a:r>
            <a:r>
              <a:rPr lang="zh-TW" altLang="en-US" dirty="0"/>
              <a:t>學期數學平均成績</a:t>
            </a:r>
            <a:endParaRPr lang="en-US" altLang="zh-TW" dirty="0"/>
          </a:p>
          <a:p>
            <a:pPr marL="457200" indent="-457200">
              <a:lnSpc>
                <a:spcPct val="120000"/>
              </a:lnSpc>
              <a:buAutoNum type="arabicPeriod" startAt="7"/>
            </a:pPr>
            <a:r>
              <a:rPr lang="zh-TW" altLang="en-US" dirty="0"/>
              <a:t>「競賽、證照及語文能力檢定」「學校幹部、志工、社會服務及社團參與」</a:t>
            </a:r>
            <a:endParaRPr lang="en-US" altLang="zh-CN" sz="1050" dirty="0">
              <a:solidFill>
                <a:schemeClr val="bg1">
                  <a:lumMod val="50000"/>
                </a:schemeClr>
              </a:solidFill>
              <a:latin typeface="+mn-lt"/>
              <a:cs typeface="+mn-ea"/>
              <a:sym typeface="+mn-lt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F7DE0917-2DC7-42D9-A53C-363030BD2E2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741" y="3721166"/>
            <a:ext cx="2767610" cy="276761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D0500747-3DBD-493C-AC77-8071ED483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70632">
            <a:off x="548105" y="1140330"/>
            <a:ext cx="2620105" cy="262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634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4" name="Isosceles Triangle 14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 descr="一張含有 文字, 服裝, 女孩, 人的臉孔 的圖片&#10;&#10;自動產生的描述">
            <a:extLst>
              <a:ext uri="{FF2B5EF4-FFF2-40B4-BE49-F238E27FC236}">
                <a16:creationId xmlns:a16="http://schemas.microsoft.com/office/drawing/2014/main" id="{624C9D99-5572-5F40-262D-C671A4670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35" y="1640332"/>
            <a:ext cx="11210754" cy="354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1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296C99D-56B4-4153-ABE9-417238FB1A2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1600" y="333366"/>
            <a:ext cx="2749301" cy="2106172"/>
          </a:xfrm>
          <a:prstGeom prst="rect">
            <a:avLst/>
          </a:prstGeom>
        </p:spPr>
      </p:pic>
      <p:sp>
        <p:nvSpPr>
          <p:cNvPr id="191" name="文本框 190">
            <a:extLst>
              <a:ext uri="{FF2B5EF4-FFF2-40B4-BE49-F238E27FC236}">
                <a16:creationId xmlns:a16="http://schemas.microsoft.com/office/drawing/2014/main" id="{40F2E1C8-A347-42F8-988E-19030E63694C}"/>
              </a:ext>
            </a:extLst>
          </p:cNvPr>
          <p:cNvSpPr txBox="1"/>
          <p:nvPr/>
        </p:nvSpPr>
        <p:spPr>
          <a:xfrm>
            <a:off x="5021600" y="791099"/>
            <a:ext cx="2914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目錄</a:t>
            </a:r>
            <a:endParaRPr lang="zh-CN" altLang="en-US" sz="6000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sp>
        <p:nvSpPr>
          <p:cNvPr id="192" name="PA-文本框 12">
            <a:extLst>
              <a:ext uri="{FF2B5EF4-FFF2-40B4-BE49-F238E27FC236}">
                <a16:creationId xmlns:a16="http://schemas.microsoft.com/office/drawing/2014/main" id="{ED8698EF-D2B1-4EE0-A162-3D7F62E02B06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876030" y="2682886"/>
            <a:ext cx="793169" cy="527972"/>
          </a:xfrm>
          <a:prstGeom prst="snip1Rect">
            <a:avLst/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altLang="zh-CN" sz="3600" dirty="0">
                <a:cs typeface="+mn-ea"/>
                <a:sym typeface="+mn-lt"/>
              </a:rPr>
              <a:t>01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193" name="文本框 192">
            <a:extLst>
              <a:ext uri="{FF2B5EF4-FFF2-40B4-BE49-F238E27FC236}">
                <a16:creationId xmlns:a16="http://schemas.microsoft.com/office/drawing/2014/main" id="{A2012632-7C91-4E09-8904-B4CCF5AFEED7}"/>
              </a:ext>
            </a:extLst>
          </p:cNvPr>
          <p:cNvSpPr txBox="1"/>
          <p:nvPr/>
        </p:nvSpPr>
        <p:spPr>
          <a:xfrm>
            <a:off x="3838296" y="2592929"/>
            <a:ext cx="63414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大學多元入學管道說明</a:t>
            </a:r>
          </a:p>
        </p:txBody>
      </p:sp>
      <p:sp>
        <p:nvSpPr>
          <p:cNvPr id="194" name="PA-文本框 12">
            <a:extLst>
              <a:ext uri="{FF2B5EF4-FFF2-40B4-BE49-F238E27FC236}">
                <a16:creationId xmlns:a16="http://schemas.microsoft.com/office/drawing/2014/main" id="{EBD805A1-1BB6-4AA8-9952-0FB3DB2A067A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2876030" y="3737100"/>
            <a:ext cx="793169" cy="527972"/>
          </a:xfrm>
          <a:prstGeom prst="snip1Rect">
            <a:avLst/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altLang="zh-CN" sz="3600" dirty="0">
                <a:cs typeface="+mn-ea"/>
                <a:sym typeface="+mn-lt"/>
              </a:rPr>
              <a:t>02</a:t>
            </a:r>
            <a:endParaRPr lang="zh-CN" altLang="en-US" sz="3600" dirty="0">
              <a:cs typeface="+mn-ea"/>
              <a:sym typeface="+mn-lt"/>
            </a:endParaRPr>
          </a:p>
        </p:txBody>
      </p:sp>
      <p:sp>
        <p:nvSpPr>
          <p:cNvPr id="195" name="文本框 194">
            <a:extLst>
              <a:ext uri="{FF2B5EF4-FFF2-40B4-BE49-F238E27FC236}">
                <a16:creationId xmlns:a16="http://schemas.microsoft.com/office/drawing/2014/main" id="{5A49B3CA-B6DD-4BA9-8BD2-700CD4DA0C44}"/>
              </a:ext>
            </a:extLst>
          </p:cNvPr>
          <p:cNvSpPr txBox="1"/>
          <p:nvPr/>
        </p:nvSpPr>
        <p:spPr>
          <a:xfrm>
            <a:off x="3838295" y="3647143"/>
            <a:ext cx="67892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學校升學輔導策略與做法</a:t>
            </a:r>
          </a:p>
        </p:txBody>
      </p:sp>
    </p:spTree>
    <p:extLst>
      <p:ext uri="{BB962C8B-B14F-4D97-AF65-F5344CB8AC3E}">
        <p14:creationId xmlns:p14="http://schemas.microsoft.com/office/powerpoint/2010/main" val="1727582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文本框 12">
            <a:extLst>
              <a:ext uri="{FF2B5EF4-FFF2-40B4-BE49-F238E27FC236}">
                <a16:creationId xmlns:a16="http://schemas.microsoft.com/office/drawing/2014/main" id="{AE35C2B7-BAF7-483F-BD48-E5DB705624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34923" y="541203"/>
            <a:ext cx="9058367" cy="50701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zh-TW" altLang="en-US" sz="3600" dirty="0">
                <a:cs typeface="+mn-ea"/>
                <a:sym typeface="+mn-lt"/>
              </a:rPr>
              <a:t>管道四：技優甄審。適合有技術證照的同學</a:t>
            </a:r>
            <a:endParaRPr lang="zh-CN" altLang="en-US" sz="3600" dirty="0">
              <a:cs typeface="+mn-ea"/>
              <a:sym typeface="+mn-lt"/>
            </a:endParaRPr>
          </a:p>
        </p:txBody>
      </p:sp>
      <p:grpSp>
        <p:nvGrpSpPr>
          <p:cNvPr id="4" name="chenying0907 70">
            <a:extLst>
              <a:ext uri="{FF2B5EF4-FFF2-40B4-BE49-F238E27FC236}">
                <a16:creationId xmlns:a16="http://schemas.microsoft.com/office/drawing/2014/main" id="{FBE24350-85FF-45D1-836C-7AE7E24ACC33}"/>
              </a:ext>
            </a:extLst>
          </p:cNvPr>
          <p:cNvGrpSpPr/>
          <p:nvPr/>
        </p:nvGrpSpPr>
        <p:grpSpPr>
          <a:xfrm>
            <a:off x="2174549" y="1806051"/>
            <a:ext cx="418541" cy="427838"/>
            <a:chOff x="5268913" y="4124325"/>
            <a:chExt cx="652463" cy="6667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5" name="chenying0907 719">
              <a:extLst>
                <a:ext uri="{FF2B5EF4-FFF2-40B4-BE49-F238E27FC236}">
                  <a16:creationId xmlns:a16="http://schemas.microsoft.com/office/drawing/2014/main" id="{43E2D0B4-B99D-4CB3-8C1A-880C6120BE47}"/>
                </a:ext>
              </a:extLst>
            </p:cNvPr>
            <p:cNvSpPr/>
            <p:nvPr/>
          </p:nvSpPr>
          <p:spPr bwMode="auto">
            <a:xfrm>
              <a:off x="5356226" y="4351338"/>
              <a:ext cx="9525" cy="57150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4" y="15"/>
                </a:cxn>
                <a:cxn ang="0">
                  <a:pos x="7" y="25"/>
                </a:cxn>
                <a:cxn ang="0">
                  <a:pos x="9" y="35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11" y="53"/>
                </a:cxn>
                <a:cxn ang="0">
                  <a:pos x="9" y="60"/>
                </a:cxn>
                <a:cxn ang="0">
                  <a:pos x="6" y="75"/>
                </a:cxn>
                <a:cxn ang="0">
                  <a:pos x="2" y="89"/>
                </a:cxn>
                <a:cxn ang="0">
                  <a:pos x="1" y="96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6"/>
                </a:cxn>
                <a:cxn ang="0">
                  <a:pos x="1" y="108"/>
                </a:cxn>
                <a:cxn ang="0">
                  <a:pos x="3" y="108"/>
                </a:cxn>
                <a:cxn ang="0">
                  <a:pos x="5" y="109"/>
                </a:cxn>
                <a:cxn ang="0">
                  <a:pos x="6" y="108"/>
                </a:cxn>
                <a:cxn ang="0">
                  <a:pos x="8" y="108"/>
                </a:cxn>
                <a:cxn ang="0">
                  <a:pos x="9" y="106"/>
                </a:cxn>
                <a:cxn ang="0">
                  <a:pos x="9" y="104"/>
                </a:cxn>
                <a:cxn ang="0">
                  <a:pos x="9" y="104"/>
                </a:cxn>
                <a:cxn ang="0">
                  <a:pos x="12" y="89"/>
                </a:cxn>
                <a:cxn ang="0">
                  <a:pos x="15" y="75"/>
                </a:cxn>
                <a:cxn ang="0">
                  <a:pos x="18" y="60"/>
                </a:cxn>
                <a:cxn ang="0">
                  <a:pos x="20" y="46"/>
                </a:cxn>
                <a:cxn ang="0">
                  <a:pos x="20" y="46"/>
                </a:cxn>
                <a:cxn ang="0">
                  <a:pos x="20" y="41"/>
                </a:cxn>
                <a:cxn ang="0">
                  <a:pos x="20" y="35"/>
                </a:cxn>
                <a:cxn ang="0">
                  <a:pos x="18" y="24"/>
                </a:cxn>
                <a:cxn ang="0">
                  <a:pos x="14" y="13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20" h="109">
                  <a:moveTo>
                    <a:pt x="9" y="3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15"/>
                  </a:lnTo>
                  <a:lnTo>
                    <a:pt x="7" y="25"/>
                  </a:lnTo>
                  <a:lnTo>
                    <a:pt x="9" y="35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53"/>
                  </a:lnTo>
                  <a:lnTo>
                    <a:pt x="9" y="60"/>
                  </a:lnTo>
                  <a:lnTo>
                    <a:pt x="6" y="75"/>
                  </a:lnTo>
                  <a:lnTo>
                    <a:pt x="2" y="89"/>
                  </a:lnTo>
                  <a:lnTo>
                    <a:pt x="1" y="96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1" y="108"/>
                  </a:lnTo>
                  <a:lnTo>
                    <a:pt x="3" y="108"/>
                  </a:lnTo>
                  <a:lnTo>
                    <a:pt x="5" y="109"/>
                  </a:lnTo>
                  <a:lnTo>
                    <a:pt x="6" y="108"/>
                  </a:lnTo>
                  <a:lnTo>
                    <a:pt x="8" y="108"/>
                  </a:lnTo>
                  <a:lnTo>
                    <a:pt x="9" y="106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12" y="89"/>
                  </a:lnTo>
                  <a:lnTo>
                    <a:pt x="15" y="75"/>
                  </a:lnTo>
                  <a:lnTo>
                    <a:pt x="18" y="60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1"/>
                  </a:lnTo>
                  <a:lnTo>
                    <a:pt x="20" y="35"/>
                  </a:lnTo>
                  <a:lnTo>
                    <a:pt x="18" y="24"/>
                  </a:lnTo>
                  <a:lnTo>
                    <a:pt x="14" y="13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6" name="chenying0907 720">
              <a:extLst>
                <a:ext uri="{FF2B5EF4-FFF2-40B4-BE49-F238E27FC236}">
                  <a16:creationId xmlns:a16="http://schemas.microsoft.com/office/drawing/2014/main" id="{02FBB173-0EF4-4CB8-A333-502E42358A19}"/>
                </a:ext>
              </a:extLst>
            </p:cNvPr>
            <p:cNvSpPr/>
            <p:nvPr/>
          </p:nvSpPr>
          <p:spPr bwMode="auto">
            <a:xfrm>
              <a:off x="5392738" y="4365625"/>
              <a:ext cx="12700" cy="80963"/>
            </a:xfrm>
            <a:custGeom>
              <a:avLst/>
              <a:gdLst/>
              <a:ahLst/>
              <a:cxnLst>
                <a:cxn ang="0">
                  <a:pos x="25" y="4"/>
                </a:cxn>
                <a:cxn ang="0">
                  <a:pos x="25" y="4"/>
                </a:cxn>
                <a:cxn ang="0">
                  <a:pos x="25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7" y="1"/>
                </a:cxn>
                <a:cxn ang="0">
                  <a:pos x="16" y="2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4" y="24"/>
                </a:cxn>
                <a:cxn ang="0">
                  <a:pos x="11" y="43"/>
                </a:cxn>
                <a:cxn ang="0">
                  <a:pos x="4" y="80"/>
                </a:cxn>
                <a:cxn ang="0">
                  <a:pos x="4" y="80"/>
                </a:cxn>
                <a:cxn ang="0">
                  <a:pos x="1" y="96"/>
                </a:cxn>
                <a:cxn ang="0">
                  <a:pos x="0" y="114"/>
                </a:cxn>
                <a:cxn ang="0">
                  <a:pos x="1" y="147"/>
                </a:cxn>
                <a:cxn ang="0">
                  <a:pos x="1" y="147"/>
                </a:cxn>
                <a:cxn ang="0">
                  <a:pos x="1" y="149"/>
                </a:cxn>
                <a:cxn ang="0">
                  <a:pos x="2" y="150"/>
                </a:cxn>
                <a:cxn ang="0">
                  <a:pos x="5" y="151"/>
                </a:cxn>
                <a:cxn ang="0">
                  <a:pos x="7" y="151"/>
                </a:cxn>
                <a:cxn ang="0">
                  <a:pos x="8" y="151"/>
                </a:cxn>
                <a:cxn ang="0">
                  <a:pos x="10" y="150"/>
                </a:cxn>
                <a:cxn ang="0">
                  <a:pos x="11" y="149"/>
                </a:cxn>
                <a:cxn ang="0">
                  <a:pos x="11" y="147"/>
                </a:cxn>
                <a:cxn ang="0">
                  <a:pos x="11" y="147"/>
                </a:cxn>
                <a:cxn ang="0">
                  <a:pos x="11" y="126"/>
                </a:cxn>
                <a:cxn ang="0">
                  <a:pos x="11" y="107"/>
                </a:cxn>
                <a:cxn ang="0">
                  <a:pos x="13" y="86"/>
                </a:cxn>
                <a:cxn ang="0">
                  <a:pos x="16" y="65"/>
                </a:cxn>
                <a:cxn ang="0">
                  <a:pos x="16" y="65"/>
                </a:cxn>
                <a:cxn ang="0">
                  <a:pos x="22" y="35"/>
                </a:cxn>
                <a:cxn ang="0">
                  <a:pos x="24" y="20"/>
                </a:cxn>
                <a:cxn ang="0">
                  <a:pos x="25" y="4"/>
                </a:cxn>
                <a:cxn ang="0">
                  <a:pos x="25" y="4"/>
                </a:cxn>
              </a:cxnLst>
              <a:rect l="0" t="0" r="r" b="b"/>
              <a:pathLst>
                <a:path w="25" h="151">
                  <a:moveTo>
                    <a:pt x="25" y="4"/>
                  </a:moveTo>
                  <a:lnTo>
                    <a:pt x="25" y="4"/>
                  </a:lnTo>
                  <a:lnTo>
                    <a:pt x="25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24"/>
                  </a:lnTo>
                  <a:lnTo>
                    <a:pt x="11" y="43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1" y="96"/>
                  </a:lnTo>
                  <a:lnTo>
                    <a:pt x="0" y="114"/>
                  </a:lnTo>
                  <a:lnTo>
                    <a:pt x="1" y="147"/>
                  </a:lnTo>
                  <a:lnTo>
                    <a:pt x="1" y="147"/>
                  </a:lnTo>
                  <a:lnTo>
                    <a:pt x="1" y="149"/>
                  </a:lnTo>
                  <a:lnTo>
                    <a:pt x="2" y="150"/>
                  </a:lnTo>
                  <a:lnTo>
                    <a:pt x="5" y="151"/>
                  </a:lnTo>
                  <a:lnTo>
                    <a:pt x="7" y="151"/>
                  </a:lnTo>
                  <a:lnTo>
                    <a:pt x="8" y="151"/>
                  </a:lnTo>
                  <a:lnTo>
                    <a:pt x="10" y="150"/>
                  </a:lnTo>
                  <a:lnTo>
                    <a:pt x="11" y="149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1" y="126"/>
                  </a:lnTo>
                  <a:lnTo>
                    <a:pt x="11" y="107"/>
                  </a:lnTo>
                  <a:lnTo>
                    <a:pt x="13" y="86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22" y="35"/>
                  </a:lnTo>
                  <a:lnTo>
                    <a:pt x="24" y="20"/>
                  </a:lnTo>
                  <a:lnTo>
                    <a:pt x="25" y="4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7" name="chenying0907 721">
              <a:extLst>
                <a:ext uri="{FF2B5EF4-FFF2-40B4-BE49-F238E27FC236}">
                  <a16:creationId xmlns:a16="http://schemas.microsoft.com/office/drawing/2014/main" id="{D55FC710-512C-4F74-8F09-AC7EC7946A98}"/>
                </a:ext>
              </a:extLst>
            </p:cNvPr>
            <p:cNvSpPr/>
            <p:nvPr/>
          </p:nvSpPr>
          <p:spPr bwMode="auto">
            <a:xfrm>
              <a:off x="5421313" y="4389438"/>
              <a:ext cx="19050" cy="84138"/>
            </a:xfrm>
            <a:custGeom>
              <a:avLst/>
              <a:gdLst/>
              <a:ahLst/>
              <a:cxnLst>
                <a:cxn ang="0">
                  <a:pos x="29" y="2"/>
                </a:cxn>
                <a:cxn ang="0">
                  <a:pos x="29" y="2"/>
                </a:cxn>
                <a:cxn ang="0">
                  <a:pos x="22" y="16"/>
                </a:cxn>
                <a:cxn ang="0">
                  <a:pos x="18" y="30"/>
                </a:cxn>
                <a:cxn ang="0">
                  <a:pos x="15" y="46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8" y="85"/>
                </a:cxn>
                <a:cxn ang="0">
                  <a:pos x="4" y="109"/>
                </a:cxn>
                <a:cxn ang="0">
                  <a:pos x="1" y="133"/>
                </a:cxn>
                <a:cxn ang="0">
                  <a:pos x="0" y="157"/>
                </a:cxn>
                <a:cxn ang="0">
                  <a:pos x="0" y="157"/>
                </a:cxn>
                <a:cxn ang="0">
                  <a:pos x="0" y="158"/>
                </a:cxn>
                <a:cxn ang="0">
                  <a:pos x="1" y="160"/>
                </a:cxn>
                <a:cxn ang="0">
                  <a:pos x="2" y="161"/>
                </a:cxn>
                <a:cxn ang="0">
                  <a:pos x="4" y="161"/>
                </a:cxn>
                <a:cxn ang="0">
                  <a:pos x="6" y="161"/>
                </a:cxn>
                <a:cxn ang="0">
                  <a:pos x="7" y="160"/>
                </a:cxn>
                <a:cxn ang="0">
                  <a:pos x="8" y="158"/>
                </a:cxn>
                <a:cxn ang="0">
                  <a:pos x="9" y="157"/>
                </a:cxn>
                <a:cxn ang="0">
                  <a:pos x="9" y="157"/>
                </a:cxn>
                <a:cxn ang="0">
                  <a:pos x="10" y="137"/>
                </a:cxn>
                <a:cxn ang="0">
                  <a:pos x="14" y="117"/>
                </a:cxn>
                <a:cxn ang="0">
                  <a:pos x="20" y="78"/>
                </a:cxn>
                <a:cxn ang="0">
                  <a:pos x="20" y="78"/>
                </a:cxn>
                <a:cxn ang="0">
                  <a:pos x="22" y="59"/>
                </a:cxn>
                <a:cxn ang="0">
                  <a:pos x="25" y="42"/>
                </a:cxn>
                <a:cxn ang="0">
                  <a:pos x="30" y="24"/>
                </a:cxn>
                <a:cxn ang="0">
                  <a:pos x="33" y="15"/>
                </a:cxn>
                <a:cxn ang="0">
                  <a:pos x="37" y="7"/>
                </a:cxn>
                <a:cxn ang="0">
                  <a:pos x="37" y="7"/>
                </a:cxn>
                <a:cxn ang="0">
                  <a:pos x="37" y="5"/>
                </a:cxn>
                <a:cxn ang="0">
                  <a:pos x="37" y="3"/>
                </a:cxn>
                <a:cxn ang="0">
                  <a:pos x="36" y="2"/>
                </a:cxn>
                <a:cxn ang="0">
                  <a:pos x="35" y="1"/>
                </a:cxn>
                <a:cxn ang="0">
                  <a:pos x="33" y="0"/>
                </a:cxn>
                <a:cxn ang="0">
                  <a:pos x="31" y="0"/>
                </a:cxn>
                <a:cxn ang="0">
                  <a:pos x="30" y="1"/>
                </a:cxn>
                <a:cxn ang="0">
                  <a:pos x="29" y="2"/>
                </a:cxn>
                <a:cxn ang="0">
                  <a:pos x="29" y="2"/>
                </a:cxn>
              </a:cxnLst>
              <a:rect l="0" t="0" r="r" b="b"/>
              <a:pathLst>
                <a:path w="37" h="161">
                  <a:moveTo>
                    <a:pt x="29" y="2"/>
                  </a:moveTo>
                  <a:lnTo>
                    <a:pt x="29" y="2"/>
                  </a:lnTo>
                  <a:lnTo>
                    <a:pt x="22" y="16"/>
                  </a:lnTo>
                  <a:lnTo>
                    <a:pt x="18" y="30"/>
                  </a:lnTo>
                  <a:lnTo>
                    <a:pt x="15" y="46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8" y="85"/>
                  </a:lnTo>
                  <a:lnTo>
                    <a:pt x="4" y="109"/>
                  </a:lnTo>
                  <a:lnTo>
                    <a:pt x="1" y="133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8"/>
                  </a:lnTo>
                  <a:lnTo>
                    <a:pt x="1" y="160"/>
                  </a:lnTo>
                  <a:lnTo>
                    <a:pt x="2" y="161"/>
                  </a:lnTo>
                  <a:lnTo>
                    <a:pt x="4" y="161"/>
                  </a:lnTo>
                  <a:lnTo>
                    <a:pt x="6" y="161"/>
                  </a:lnTo>
                  <a:lnTo>
                    <a:pt x="7" y="160"/>
                  </a:lnTo>
                  <a:lnTo>
                    <a:pt x="8" y="158"/>
                  </a:lnTo>
                  <a:lnTo>
                    <a:pt x="9" y="157"/>
                  </a:lnTo>
                  <a:lnTo>
                    <a:pt x="9" y="157"/>
                  </a:lnTo>
                  <a:lnTo>
                    <a:pt x="10" y="137"/>
                  </a:lnTo>
                  <a:lnTo>
                    <a:pt x="14" y="117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2" y="59"/>
                  </a:lnTo>
                  <a:lnTo>
                    <a:pt x="25" y="42"/>
                  </a:lnTo>
                  <a:lnTo>
                    <a:pt x="30" y="24"/>
                  </a:lnTo>
                  <a:lnTo>
                    <a:pt x="33" y="15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5"/>
                  </a:lnTo>
                  <a:lnTo>
                    <a:pt x="37" y="3"/>
                  </a:lnTo>
                  <a:lnTo>
                    <a:pt x="36" y="2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2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8" name="chenying0907 722">
              <a:extLst>
                <a:ext uri="{FF2B5EF4-FFF2-40B4-BE49-F238E27FC236}">
                  <a16:creationId xmlns:a16="http://schemas.microsoft.com/office/drawing/2014/main" id="{8DD840BD-33D7-4010-9033-0D75C2252132}"/>
                </a:ext>
              </a:extLst>
            </p:cNvPr>
            <p:cNvSpPr/>
            <p:nvPr/>
          </p:nvSpPr>
          <p:spPr bwMode="auto">
            <a:xfrm>
              <a:off x="5461001" y="4381500"/>
              <a:ext cx="22225" cy="125413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33" y="5"/>
                </a:cxn>
                <a:cxn ang="0">
                  <a:pos x="31" y="16"/>
                </a:cxn>
                <a:cxn ang="0">
                  <a:pos x="28" y="21"/>
                </a:cxn>
                <a:cxn ang="0">
                  <a:pos x="25" y="25"/>
                </a:cxn>
                <a:cxn ang="0">
                  <a:pos x="23" y="32"/>
                </a:cxn>
                <a:cxn ang="0">
                  <a:pos x="23" y="32"/>
                </a:cxn>
                <a:cxn ang="0">
                  <a:pos x="17" y="67"/>
                </a:cxn>
                <a:cxn ang="0">
                  <a:pos x="17" y="67"/>
                </a:cxn>
                <a:cxn ang="0">
                  <a:pos x="13" y="96"/>
                </a:cxn>
                <a:cxn ang="0">
                  <a:pos x="10" y="124"/>
                </a:cxn>
                <a:cxn ang="0">
                  <a:pos x="10" y="124"/>
                </a:cxn>
                <a:cxn ang="0">
                  <a:pos x="6" y="152"/>
                </a:cxn>
                <a:cxn ang="0">
                  <a:pos x="3" y="179"/>
                </a:cxn>
                <a:cxn ang="0">
                  <a:pos x="1" y="206"/>
                </a:cxn>
                <a:cxn ang="0">
                  <a:pos x="0" y="232"/>
                </a:cxn>
                <a:cxn ang="0">
                  <a:pos x="0" y="232"/>
                </a:cxn>
                <a:cxn ang="0">
                  <a:pos x="0" y="235"/>
                </a:cxn>
                <a:cxn ang="0">
                  <a:pos x="1" y="237"/>
                </a:cxn>
                <a:cxn ang="0">
                  <a:pos x="3" y="237"/>
                </a:cxn>
                <a:cxn ang="0">
                  <a:pos x="5" y="238"/>
                </a:cxn>
                <a:cxn ang="0">
                  <a:pos x="6" y="237"/>
                </a:cxn>
                <a:cxn ang="0">
                  <a:pos x="8" y="237"/>
                </a:cxn>
                <a:cxn ang="0">
                  <a:pos x="9" y="235"/>
                </a:cxn>
                <a:cxn ang="0">
                  <a:pos x="9" y="232"/>
                </a:cxn>
                <a:cxn ang="0">
                  <a:pos x="9" y="232"/>
                </a:cxn>
                <a:cxn ang="0">
                  <a:pos x="10" y="201"/>
                </a:cxn>
                <a:cxn ang="0">
                  <a:pos x="13" y="170"/>
                </a:cxn>
                <a:cxn ang="0">
                  <a:pos x="17" y="141"/>
                </a:cxn>
                <a:cxn ang="0">
                  <a:pos x="21" y="110"/>
                </a:cxn>
                <a:cxn ang="0">
                  <a:pos x="21" y="110"/>
                </a:cxn>
                <a:cxn ang="0">
                  <a:pos x="25" y="81"/>
                </a:cxn>
                <a:cxn ang="0">
                  <a:pos x="26" y="67"/>
                </a:cxn>
                <a:cxn ang="0">
                  <a:pos x="30" y="53"/>
                </a:cxn>
                <a:cxn ang="0">
                  <a:pos x="30" y="53"/>
                </a:cxn>
                <a:cxn ang="0">
                  <a:pos x="33" y="40"/>
                </a:cxn>
                <a:cxn ang="0">
                  <a:pos x="36" y="29"/>
                </a:cxn>
                <a:cxn ang="0">
                  <a:pos x="40" y="18"/>
                </a:cxn>
                <a:cxn ang="0">
                  <a:pos x="42" y="5"/>
                </a:cxn>
                <a:cxn ang="0">
                  <a:pos x="42" y="5"/>
                </a:cxn>
                <a:cxn ang="0">
                  <a:pos x="42" y="3"/>
                </a:cxn>
                <a:cxn ang="0">
                  <a:pos x="41" y="2"/>
                </a:cxn>
                <a:cxn ang="0">
                  <a:pos x="40" y="1"/>
                </a:cxn>
                <a:cxn ang="0">
                  <a:pos x="38" y="0"/>
                </a:cxn>
                <a:cxn ang="0">
                  <a:pos x="35" y="2"/>
                </a:cxn>
                <a:cxn ang="0">
                  <a:pos x="34" y="3"/>
                </a:cxn>
                <a:cxn ang="0">
                  <a:pos x="33" y="5"/>
                </a:cxn>
                <a:cxn ang="0">
                  <a:pos x="33" y="5"/>
                </a:cxn>
              </a:cxnLst>
              <a:rect l="0" t="0" r="r" b="b"/>
              <a:pathLst>
                <a:path w="42" h="238">
                  <a:moveTo>
                    <a:pt x="33" y="5"/>
                  </a:moveTo>
                  <a:lnTo>
                    <a:pt x="33" y="5"/>
                  </a:lnTo>
                  <a:lnTo>
                    <a:pt x="31" y="16"/>
                  </a:lnTo>
                  <a:lnTo>
                    <a:pt x="28" y="21"/>
                  </a:lnTo>
                  <a:lnTo>
                    <a:pt x="25" y="25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3" y="96"/>
                  </a:lnTo>
                  <a:lnTo>
                    <a:pt x="10" y="124"/>
                  </a:lnTo>
                  <a:lnTo>
                    <a:pt x="10" y="124"/>
                  </a:lnTo>
                  <a:lnTo>
                    <a:pt x="6" y="152"/>
                  </a:lnTo>
                  <a:lnTo>
                    <a:pt x="3" y="179"/>
                  </a:lnTo>
                  <a:lnTo>
                    <a:pt x="1" y="206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0" y="235"/>
                  </a:lnTo>
                  <a:lnTo>
                    <a:pt x="1" y="237"/>
                  </a:lnTo>
                  <a:lnTo>
                    <a:pt x="3" y="237"/>
                  </a:lnTo>
                  <a:lnTo>
                    <a:pt x="5" y="238"/>
                  </a:lnTo>
                  <a:lnTo>
                    <a:pt x="6" y="237"/>
                  </a:lnTo>
                  <a:lnTo>
                    <a:pt x="8" y="237"/>
                  </a:lnTo>
                  <a:lnTo>
                    <a:pt x="9" y="235"/>
                  </a:lnTo>
                  <a:lnTo>
                    <a:pt x="9" y="232"/>
                  </a:lnTo>
                  <a:lnTo>
                    <a:pt x="9" y="232"/>
                  </a:lnTo>
                  <a:lnTo>
                    <a:pt x="10" y="201"/>
                  </a:lnTo>
                  <a:lnTo>
                    <a:pt x="13" y="170"/>
                  </a:lnTo>
                  <a:lnTo>
                    <a:pt x="17" y="141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5" y="81"/>
                  </a:lnTo>
                  <a:lnTo>
                    <a:pt x="26" y="67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3" y="40"/>
                  </a:lnTo>
                  <a:lnTo>
                    <a:pt x="36" y="29"/>
                  </a:lnTo>
                  <a:lnTo>
                    <a:pt x="40" y="18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40" y="1"/>
                  </a:lnTo>
                  <a:lnTo>
                    <a:pt x="38" y="0"/>
                  </a:lnTo>
                  <a:lnTo>
                    <a:pt x="35" y="2"/>
                  </a:lnTo>
                  <a:lnTo>
                    <a:pt x="34" y="3"/>
                  </a:lnTo>
                  <a:lnTo>
                    <a:pt x="33" y="5"/>
                  </a:lnTo>
                  <a:lnTo>
                    <a:pt x="33" y="5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9" name="chenying0907 723">
              <a:extLst>
                <a:ext uri="{FF2B5EF4-FFF2-40B4-BE49-F238E27FC236}">
                  <a16:creationId xmlns:a16="http://schemas.microsoft.com/office/drawing/2014/main" id="{E2F3ABE1-B46D-416F-8074-4CDDE0A61B1E}"/>
                </a:ext>
              </a:extLst>
            </p:cNvPr>
            <p:cNvSpPr/>
            <p:nvPr/>
          </p:nvSpPr>
          <p:spPr bwMode="auto">
            <a:xfrm>
              <a:off x="5483226" y="4329113"/>
              <a:ext cx="38100" cy="220663"/>
            </a:xfrm>
            <a:custGeom>
              <a:avLst/>
              <a:gdLst/>
              <a:ahLst/>
              <a:cxnLst>
                <a:cxn ang="0">
                  <a:pos x="65" y="1"/>
                </a:cxn>
                <a:cxn ang="0">
                  <a:pos x="56" y="18"/>
                </a:cxn>
                <a:cxn ang="0">
                  <a:pos x="50" y="38"/>
                </a:cxn>
                <a:cxn ang="0">
                  <a:pos x="46" y="78"/>
                </a:cxn>
                <a:cxn ang="0">
                  <a:pos x="25" y="213"/>
                </a:cxn>
                <a:cxn ang="0">
                  <a:pos x="18" y="243"/>
                </a:cxn>
                <a:cxn ang="0">
                  <a:pos x="8" y="300"/>
                </a:cxn>
                <a:cxn ang="0">
                  <a:pos x="4" y="330"/>
                </a:cxn>
                <a:cxn ang="0">
                  <a:pos x="1" y="363"/>
                </a:cxn>
                <a:cxn ang="0">
                  <a:pos x="1" y="386"/>
                </a:cxn>
                <a:cxn ang="0">
                  <a:pos x="7" y="407"/>
                </a:cxn>
                <a:cxn ang="0">
                  <a:pos x="13" y="415"/>
                </a:cxn>
                <a:cxn ang="0">
                  <a:pos x="14" y="417"/>
                </a:cxn>
                <a:cxn ang="0">
                  <a:pos x="18" y="417"/>
                </a:cxn>
                <a:cxn ang="0">
                  <a:pos x="20" y="413"/>
                </a:cxn>
                <a:cxn ang="0">
                  <a:pos x="19" y="409"/>
                </a:cxn>
                <a:cxn ang="0">
                  <a:pos x="15" y="403"/>
                </a:cxn>
                <a:cxn ang="0">
                  <a:pos x="11" y="390"/>
                </a:cxn>
                <a:cxn ang="0">
                  <a:pos x="11" y="370"/>
                </a:cxn>
                <a:cxn ang="0">
                  <a:pos x="12" y="356"/>
                </a:cxn>
                <a:cxn ang="0">
                  <a:pos x="13" y="327"/>
                </a:cxn>
                <a:cxn ang="0">
                  <a:pos x="17" y="298"/>
                </a:cxn>
                <a:cxn ang="0">
                  <a:pos x="27" y="248"/>
                </a:cxn>
                <a:cxn ang="0">
                  <a:pos x="36" y="197"/>
                </a:cxn>
                <a:cxn ang="0">
                  <a:pos x="55" y="90"/>
                </a:cxn>
                <a:cxn ang="0">
                  <a:pos x="57" y="69"/>
                </a:cxn>
                <a:cxn ang="0">
                  <a:pos x="60" y="36"/>
                </a:cxn>
                <a:cxn ang="0">
                  <a:pos x="67" y="16"/>
                </a:cxn>
                <a:cxn ang="0">
                  <a:pos x="72" y="8"/>
                </a:cxn>
                <a:cxn ang="0">
                  <a:pos x="73" y="4"/>
                </a:cxn>
                <a:cxn ang="0">
                  <a:pos x="70" y="0"/>
                </a:cxn>
                <a:cxn ang="0">
                  <a:pos x="67" y="0"/>
                </a:cxn>
                <a:cxn ang="0">
                  <a:pos x="65" y="1"/>
                </a:cxn>
              </a:cxnLst>
              <a:rect l="0" t="0" r="r" b="b"/>
              <a:pathLst>
                <a:path w="73" h="417">
                  <a:moveTo>
                    <a:pt x="65" y="1"/>
                  </a:moveTo>
                  <a:lnTo>
                    <a:pt x="65" y="1"/>
                  </a:lnTo>
                  <a:lnTo>
                    <a:pt x="60" y="9"/>
                  </a:lnTo>
                  <a:lnTo>
                    <a:pt x="56" y="18"/>
                  </a:lnTo>
                  <a:lnTo>
                    <a:pt x="53" y="28"/>
                  </a:lnTo>
                  <a:lnTo>
                    <a:pt x="50" y="38"/>
                  </a:lnTo>
                  <a:lnTo>
                    <a:pt x="49" y="5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25" y="213"/>
                  </a:lnTo>
                  <a:lnTo>
                    <a:pt x="25" y="213"/>
                  </a:lnTo>
                  <a:lnTo>
                    <a:pt x="18" y="243"/>
                  </a:lnTo>
                  <a:lnTo>
                    <a:pt x="13" y="272"/>
                  </a:lnTo>
                  <a:lnTo>
                    <a:pt x="8" y="300"/>
                  </a:lnTo>
                  <a:lnTo>
                    <a:pt x="4" y="330"/>
                  </a:lnTo>
                  <a:lnTo>
                    <a:pt x="4" y="330"/>
                  </a:lnTo>
                  <a:lnTo>
                    <a:pt x="2" y="352"/>
                  </a:lnTo>
                  <a:lnTo>
                    <a:pt x="1" y="363"/>
                  </a:lnTo>
                  <a:lnTo>
                    <a:pt x="0" y="375"/>
                  </a:lnTo>
                  <a:lnTo>
                    <a:pt x="1" y="386"/>
                  </a:lnTo>
                  <a:lnTo>
                    <a:pt x="3" y="397"/>
                  </a:lnTo>
                  <a:lnTo>
                    <a:pt x="7" y="407"/>
                  </a:lnTo>
                  <a:lnTo>
                    <a:pt x="10" y="411"/>
                  </a:lnTo>
                  <a:lnTo>
                    <a:pt x="13" y="415"/>
                  </a:lnTo>
                  <a:lnTo>
                    <a:pt x="13" y="415"/>
                  </a:lnTo>
                  <a:lnTo>
                    <a:pt x="14" y="417"/>
                  </a:lnTo>
                  <a:lnTo>
                    <a:pt x="16" y="417"/>
                  </a:lnTo>
                  <a:lnTo>
                    <a:pt x="18" y="417"/>
                  </a:lnTo>
                  <a:lnTo>
                    <a:pt x="19" y="416"/>
                  </a:lnTo>
                  <a:lnTo>
                    <a:pt x="20" y="413"/>
                  </a:lnTo>
                  <a:lnTo>
                    <a:pt x="20" y="411"/>
                  </a:lnTo>
                  <a:lnTo>
                    <a:pt x="19" y="409"/>
                  </a:lnTo>
                  <a:lnTo>
                    <a:pt x="19" y="409"/>
                  </a:lnTo>
                  <a:lnTo>
                    <a:pt x="15" y="403"/>
                  </a:lnTo>
                  <a:lnTo>
                    <a:pt x="13" y="397"/>
                  </a:lnTo>
                  <a:lnTo>
                    <a:pt x="11" y="390"/>
                  </a:lnTo>
                  <a:lnTo>
                    <a:pt x="11" y="383"/>
                  </a:lnTo>
                  <a:lnTo>
                    <a:pt x="11" y="370"/>
                  </a:lnTo>
                  <a:lnTo>
                    <a:pt x="12" y="356"/>
                  </a:lnTo>
                  <a:lnTo>
                    <a:pt x="12" y="356"/>
                  </a:lnTo>
                  <a:lnTo>
                    <a:pt x="12" y="342"/>
                  </a:lnTo>
                  <a:lnTo>
                    <a:pt x="13" y="327"/>
                  </a:lnTo>
                  <a:lnTo>
                    <a:pt x="17" y="298"/>
                  </a:lnTo>
                  <a:lnTo>
                    <a:pt x="17" y="298"/>
                  </a:lnTo>
                  <a:lnTo>
                    <a:pt x="22" y="273"/>
                  </a:lnTo>
                  <a:lnTo>
                    <a:pt x="27" y="248"/>
                  </a:lnTo>
                  <a:lnTo>
                    <a:pt x="32" y="223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57" y="69"/>
                  </a:lnTo>
                  <a:lnTo>
                    <a:pt x="59" y="47"/>
                  </a:lnTo>
                  <a:lnTo>
                    <a:pt x="60" y="36"/>
                  </a:lnTo>
                  <a:lnTo>
                    <a:pt x="63" y="26"/>
                  </a:lnTo>
                  <a:lnTo>
                    <a:pt x="67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1" y="1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0" name="chenying0907 724">
              <a:extLst>
                <a:ext uri="{FF2B5EF4-FFF2-40B4-BE49-F238E27FC236}">
                  <a16:creationId xmlns:a16="http://schemas.microsoft.com/office/drawing/2014/main" id="{5B5D3A05-2597-4D38-B58C-790FD6A868CB}"/>
                </a:ext>
              </a:extLst>
            </p:cNvPr>
            <p:cNvSpPr/>
            <p:nvPr/>
          </p:nvSpPr>
          <p:spPr bwMode="auto">
            <a:xfrm>
              <a:off x="5516563" y="4291013"/>
              <a:ext cx="46038" cy="268288"/>
            </a:xfrm>
            <a:custGeom>
              <a:avLst/>
              <a:gdLst/>
              <a:ahLst/>
              <a:cxnLst>
                <a:cxn ang="0">
                  <a:pos x="75" y="3"/>
                </a:cxn>
                <a:cxn ang="0">
                  <a:pos x="61" y="44"/>
                </a:cxn>
                <a:cxn ang="0">
                  <a:pos x="58" y="58"/>
                </a:cxn>
                <a:cxn ang="0">
                  <a:pos x="56" y="84"/>
                </a:cxn>
                <a:cxn ang="0">
                  <a:pos x="56" y="111"/>
                </a:cxn>
                <a:cxn ang="0">
                  <a:pos x="52" y="180"/>
                </a:cxn>
                <a:cxn ang="0">
                  <a:pos x="41" y="249"/>
                </a:cxn>
                <a:cxn ang="0">
                  <a:pos x="33" y="280"/>
                </a:cxn>
                <a:cxn ang="0">
                  <a:pos x="17" y="343"/>
                </a:cxn>
                <a:cxn ang="0">
                  <a:pos x="4" y="408"/>
                </a:cxn>
                <a:cxn ang="0">
                  <a:pos x="1" y="440"/>
                </a:cxn>
                <a:cxn ang="0">
                  <a:pos x="0" y="472"/>
                </a:cxn>
                <a:cxn ang="0">
                  <a:pos x="4" y="504"/>
                </a:cxn>
                <a:cxn ang="0">
                  <a:pos x="4" y="506"/>
                </a:cxn>
                <a:cxn ang="0">
                  <a:pos x="7" y="507"/>
                </a:cxn>
                <a:cxn ang="0">
                  <a:pos x="12" y="505"/>
                </a:cxn>
                <a:cxn ang="0">
                  <a:pos x="13" y="501"/>
                </a:cxn>
                <a:cxn ang="0">
                  <a:pos x="10" y="485"/>
                </a:cxn>
                <a:cxn ang="0">
                  <a:pos x="9" y="453"/>
                </a:cxn>
                <a:cxn ang="0">
                  <a:pos x="11" y="420"/>
                </a:cxn>
                <a:cxn ang="0">
                  <a:pos x="20" y="371"/>
                </a:cxn>
                <a:cxn ang="0">
                  <a:pos x="36" y="306"/>
                </a:cxn>
                <a:cxn ang="0">
                  <a:pos x="52" y="243"/>
                </a:cxn>
                <a:cxn ang="0">
                  <a:pos x="57" y="214"/>
                </a:cxn>
                <a:cxn ang="0">
                  <a:pos x="63" y="157"/>
                </a:cxn>
                <a:cxn ang="0">
                  <a:pos x="65" y="128"/>
                </a:cxn>
                <a:cxn ang="0">
                  <a:pos x="66" y="67"/>
                </a:cxn>
                <a:cxn ang="0">
                  <a:pos x="67" y="60"/>
                </a:cxn>
                <a:cxn ang="0">
                  <a:pos x="73" y="36"/>
                </a:cxn>
                <a:cxn ang="0">
                  <a:pos x="84" y="6"/>
                </a:cxn>
                <a:cxn ang="0">
                  <a:pos x="85" y="4"/>
                </a:cxn>
                <a:cxn ang="0">
                  <a:pos x="83" y="1"/>
                </a:cxn>
                <a:cxn ang="0">
                  <a:pos x="77" y="1"/>
                </a:cxn>
                <a:cxn ang="0">
                  <a:pos x="75" y="3"/>
                </a:cxn>
              </a:cxnLst>
              <a:rect l="0" t="0" r="r" b="b"/>
              <a:pathLst>
                <a:path w="85" h="507">
                  <a:moveTo>
                    <a:pt x="75" y="3"/>
                  </a:moveTo>
                  <a:lnTo>
                    <a:pt x="75" y="3"/>
                  </a:lnTo>
                  <a:lnTo>
                    <a:pt x="65" y="31"/>
                  </a:lnTo>
                  <a:lnTo>
                    <a:pt x="61" y="4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6" y="72"/>
                  </a:lnTo>
                  <a:lnTo>
                    <a:pt x="56" y="84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5" y="145"/>
                  </a:lnTo>
                  <a:lnTo>
                    <a:pt x="52" y="180"/>
                  </a:lnTo>
                  <a:lnTo>
                    <a:pt x="47" y="214"/>
                  </a:lnTo>
                  <a:lnTo>
                    <a:pt x="41" y="249"/>
                  </a:lnTo>
                  <a:lnTo>
                    <a:pt x="41" y="249"/>
                  </a:lnTo>
                  <a:lnTo>
                    <a:pt x="33" y="280"/>
                  </a:lnTo>
                  <a:lnTo>
                    <a:pt x="25" y="312"/>
                  </a:lnTo>
                  <a:lnTo>
                    <a:pt x="17" y="343"/>
                  </a:lnTo>
                  <a:lnTo>
                    <a:pt x="10" y="375"/>
                  </a:lnTo>
                  <a:lnTo>
                    <a:pt x="4" y="408"/>
                  </a:lnTo>
                  <a:lnTo>
                    <a:pt x="2" y="423"/>
                  </a:lnTo>
                  <a:lnTo>
                    <a:pt x="1" y="440"/>
                  </a:lnTo>
                  <a:lnTo>
                    <a:pt x="0" y="455"/>
                  </a:lnTo>
                  <a:lnTo>
                    <a:pt x="0" y="472"/>
                  </a:lnTo>
                  <a:lnTo>
                    <a:pt x="1" y="487"/>
                  </a:lnTo>
                  <a:lnTo>
                    <a:pt x="4" y="504"/>
                  </a:lnTo>
                  <a:lnTo>
                    <a:pt x="4" y="504"/>
                  </a:lnTo>
                  <a:lnTo>
                    <a:pt x="4" y="506"/>
                  </a:lnTo>
                  <a:lnTo>
                    <a:pt x="6" y="507"/>
                  </a:lnTo>
                  <a:lnTo>
                    <a:pt x="7" y="507"/>
                  </a:lnTo>
                  <a:lnTo>
                    <a:pt x="9" y="507"/>
                  </a:lnTo>
                  <a:lnTo>
                    <a:pt x="12" y="505"/>
                  </a:lnTo>
                  <a:lnTo>
                    <a:pt x="12" y="503"/>
                  </a:lnTo>
                  <a:lnTo>
                    <a:pt x="13" y="501"/>
                  </a:lnTo>
                  <a:lnTo>
                    <a:pt x="13" y="501"/>
                  </a:lnTo>
                  <a:lnTo>
                    <a:pt x="10" y="485"/>
                  </a:lnTo>
                  <a:lnTo>
                    <a:pt x="9" y="469"/>
                  </a:lnTo>
                  <a:lnTo>
                    <a:pt x="9" y="453"/>
                  </a:lnTo>
                  <a:lnTo>
                    <a:pt x="10" y="437"/>
                  </a:lnTo>
                  <a:lnTo>
                    <a:pt x="11" y="420"/>
                  </a:lnTo>
                  <a:lnTo>
                    <a:pt x="13" y="403"/>
                  </a:lnTo>
                  <a:lnTo>
                    <a:pt x="20" y="371"/>
                  </a:lnTo>
                  <a:lnTo>
                    <a:pt x="28" y="338"/>
                  </a:lnTo>
                  <a:lnTo>
                    <a:pt x="36" y="306"/>
                  </a:lnTo>
                  <a:lnTo>
                    <a:pt x="44" y="274"/>
                  </a:lnTo>
                  <a:lnTo>
                    <a:pt x="52" y="243"/>
                  </a:lnTo>
                  <a:lnTo>
                    <a:pt x="52" y="243"/>
                  </a:lnTo>
                  <a:lnTo>
                    <a:pt x="57" y="214"/>
                  </a:lnTo>
                  <a:lnTo>
                    <a:pt x="61" y="186"/>
                  </a:lnTo>
                  <a:lnTo>
                    <a:pt x="63" y="157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65" y="98"/>
                  </a:lnTo>
                  <a:lnTo>
                    <a:pt x="66" y="67"/>
                  </a:lnTo>
                  <a:lnTo>
                    <a:pt x="66" y="67"/>
                  </a:lnTo>
                  <a:lnTo>
                    <a:pt x="67" y="60"/>
                  </a:lnTo>
                  <a:lnTo>
                    <a:pt x="68" y="51"/>
                  </a:lnTo>
                  <a:lnTo>
                    <a:pt x="73" y="36"/>
                  </a:lnTo>
                  <a:lnTo>
                    <a:pt x="78" y="20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5" y="4"/>
                  </a:lnTo>
                  <a:lnTo>
                    <a:pt x="84" y="2"/>
                  </a:lnTo>
                  <a:lnTo>
                    <a:pt x="83" y="1"/>
                  </a:lnTo>
                  <a:lnTo>
                    <a:pt x="82" y="0"/>
                  </a:lnTo>
                  <a:lnTo>
                    <a:pt x="77" y="1"/>
                  </a:lnTo>
                  <a:lnTo>
                    <a:pt x="76" y="2"/>
                  </a:lnTo>
                  <a:lnTo>
                    <a:pt x="75" y="3"/>
                  </a:lnTo>
                  <a:lnTo>
                    <a:pt x="75" y="3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1" name="chenying0907 725">
              <a:extLst>
                <a:ext uri="{FF2B5EF4-FFF2-40B4-BE49-F238E27FC236}">
                  <a16:creationId xmlns:a16="http://schemas.microsoft.com/office/drawing/2014/main" id="{E7C19906-BA98-4D19-955B-3AF8DF16E113}"/>
                </a:ext>
              </a:extLst>
            </p:cNvPr>
            <p:cNvSpPr/>
            <p:nvPr/>
          </p:nvSpPr>
          <p:spPr bwMode="auto">
            <a:xfrm>
              <a:off x="5546726" y="4252913"/>
              <a:ext cx="60325" cy="376238"/>
            </a:xfrm>
            <a:custGeom>
              <a:avLst/>
              <a:gdLst/>
              <a:ahLst/>
              <a:cxnLst>
                <a:cxn ang="0">
                  <a:pos x="104" y="5"/>
                </a:cxn>
                <a:cxn ang="0">
                  <a:pos x="104" y="5"/>
                </a:cxn>
                <a:cxn ang="0">
                  <a:pos x="103" y="28"/>
                </a:cxn>
                <a:cxn ang="0">
                  <a:pos x="101" y="51"/>
                </a:cxn>
                <a:cxn ang="0">
                  <a:pos x="98" y="74"/>
                </a:cxn>
                <a:cxn ang="0">
                  <a:pos x="95" y="95"/>
                </a:cxn>
                <a:cxn ang="0">
                  <a:pos x="86" y="141"/>
                </a:cxn>
                <a:cxn ang="0">
                  <a:pos x="78" y="185"/>
                </a:cxn>
                <a:cxn ang="0">
                  <a:pos x="78" y="185"/>
                </a:cxn>
                <a:cxn ang="0">
                  <a:pos x="64" y="275"/>
                </a:cxn>
                <a:cxn ang="0">
                  <a:pos x="48" y="364"/>
                </a:cxn>
                <a:cxn ang="0">
                  <a:pos x="48" y="364"/>
                </a:cxn>
                <a:cxn ang="0">
                  <a:pos x="39" y="407"/>
                </a:cxn>
                <a:cxn ang="0">
                  <a:pos x="29" y="451"/>
                </a:cxn>
                <a:cxn ang="0">
                  <a:pos x="19" y="495"/>
                </a:cxn>
                <a:cxn ang="0">
                  <a:pos x="11" y="538"/>
                </a:cxn>
                <a:cxn ang="0">
                  <a:pos x="11" y="538"/>
                </a:cxn>
                <a:cxn ang="0">
                  <a:pos x="4" y="580"/>
                </a:cxn>
                <a:cxn ang="0">
                  <a:pos x="1" y="600"/>
                </a:cxn>
                <a:cxn ang="0">
                  <a:pos x="0" y="621"/>
                </a:cxn>
                <a:cxn ang="0">
                  <a:pos x="0" y="707"/>
                </a:cxn>
                <a:cxn ang="0">
                  <a:pos x="0" y="707"/>
                </a:cxn>
                <a:cxn ang="0">
                  <a:pos x="0" y="709"/>
                </a:cxn>
                <a:cxn ang="0">
                  <a:pos x="1" y="710"/>
                </a:cxn>
                <a:cxn ang="0">
                  <a:pos x="3" y="711"/>
                </a:cxn>
                <a:cxn ang="0">
                  <a:pos x="5" y="712"/>
                </a:cxn>
                <a:cxn ang="0">
                  <a:pos x="6" y="711"/>
                </a:cxn>
                <a:cxn ang="0">
                  <a:pos x="8" y="710"/>
                </a:cxn>
                <a:cxn ang="0">
                  <a:pos x="9" y="709"/>
                </a:cxn>
                <a:cxn ang="0">
                  <a:pos x="9" y="707"/>
                </a:cxn>
                <a:cxn ang="0">
                  <a:pos x="9" y="621"/>
                </a:cxn>
                <a:cxn ang="0">
                  <a:pos x="9" y="621"/>
                </a:cxn>
                <a:cxn ang="0">
                  <a:pos x="10" y="609"/>
                </a:cxn>
                <a:cxn ang="0">
                  <a:pos x="11" y="596"/>
                </a:cxn>
                <a:cxn ang="0">
                  <a:pos x="14" y="572"/>
                </a:cxn>
                <a:cxn ang="0">
                  <a:pos x="22" y="523"/>
                </a:cxn>
                <a:cxn ang="0">
                  <a:pos x="22" y="523"/>
                </a:cxn>
                <a:cxn ang="0">
                  <a:pos x="32" y="480"/>
                </a:cxn>
                <a:cxn ang="0">
                  <a:pos x="41" y="436"/>
                </a:cxn>
                <a:cxn ang="0">
                  <a:pos x="51" y="392"/>
                </a:cxn>
                <a:cxn ang="0">
                  <a:pos x="61" y="348"/>
                </a:cxn>
                <a:cxn ang="0">
                  <a:pos x="61" y="348"/>
                </a:cxn>
                <a:cxn ang="0">
                  <a:pos x="76" y="260"/>
                </a:cxn>
                <a:cxn ang="0">
                  <a:pos x="91" y="171"/>
                </a:cxn>
                <a:cxn ang="0">
                  <a:pos x="91" y="171"/>
                </a:cxn>
                <a:cxn ang="0">
                  <a:pos x="98" y="129"/>
                </a:cxn>
                <a:cxn ang="0">
                  <a:pos x="105" y="88"/>
                </a:cxn>
                <a:cxn ang="0">
                  <a:pos x="108" y="67"/>
                </a:cxn>
                <a:cxn ang="0">
                  <a:pos x="111" y="47"/>
                </a:cxn>
                <a:cxn ang="0">
                  <a:pos x="112" y="26"/>
                </a:cxn>
                <a:cxn ang="0">
                  <a:pos x="113" y="5"/>
                </a:cxn>
                <a:cxn ang="0">
                  <a:pos x="113" y="5"/>
                </a:cxn>
                <a:cxn ang="0">
                  <a:pos x="113" y="3"/>
                </a:cxn>
                <a:cxn ang="0">
                  <a:pos x="112" y="1"/>
                </a:cxn>
                <a:cxn ang="0">
                  <a:pos x="110" y="1"/>
                </a:cxn>
                <a:cxn ang="0">
                  <a:pos x="109" y="0"/>
                </a:cxn>
                <a:cxn ang="0">
                  <a:pos x="107" y="1"/>
                </a:cxn>
                <a:cxn ang="0">
                  <a:pos x="105" y="1"/>
                </a:cxn>
                <a:cxn ang="0">
                  <a:pos x="104" y="3"/>
                </a:cxn>
                <a:cxn ang="0">
                  <a:pos x="104" y="5"/>
                </a:cxn>
                <a:cxn ang="0">
                  <a:pos x="104" y="5"/>
                </a:cxn>
              </a:cxnLst>
              <a:rect l="0" t="0" r="r" b="b"/>
              <a:pathLst>
                <a:path w="113" h="712">
                  <a:moveTo>
                    <a:pt x="104" y="5"/>
                  </a:moveTo>
                  <a:lnTo>
                    <a:pt x="104" y="5"/>
                  </a:lnTo>
                  <a:lnTo>
                    <a:pt x="103" y="28"/>
                  </a:lnTo>
                  <a:lnTo>
                    <a:pt x="101" y="51"/>
                  </a:lnTo>
                  <a:lnTo>
                    <a:pt x="98" y="74"/>
                  </a:lnTo>
                  <a:lnTo>
                    <a:pt x="95" y="95"/>
                  </a:lnTo>
                  <a:lnTo>
                    <a:pt x="86" y="141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64" y="275"/>
                  </a:lnTo>
                  <a:lnTo>
                    <a:pt x="48" y="364"/>
                  </a:lnTo>
                  <a:lnTo>
                    <a:pt x="48" y="364"/>
                  </a:lnTo>
                  <a:lnTo>
                    <a:pt x="39" y="407"/>
                  </a:lnTo>
                  <a:lnTo>
                    <a:pt x="29" y="451"/>
                  </a:lnTo>
                  <a:lnTo>
                    <a:pt x="19" y="495"/>
                  </a:lnTo>
                  <a:lnTo>
                    <a:pt x="11" y="538"/>
                  </a:lnTo>
                  <a:lnTo>
                    <a:pt x="11" y="538"/>
                  </a:lnTo>
                  <a:lnTo>
                    <a:pt x="4" y="580"/>
                  </a:lnTo>
                  <a:lnTo>
                    <a:pt x="1" y="600"/>
                  </a:lnTo>
                  <a:lnTo>
                    <a:pt x="0" y="621"/>
                  </a:lnTo>
                  <a:lnTo>
                    <a:pt x="0" y="707"/>
                  </a:lnTo>
                  <a:lnTo>
                    <a:pt x="0" y="707"/>
                  </a:lnTo>
                  <a:lnTo>
                    <a:pt x="0" y="709"/>
                  </a:lnTo>
                  <a:lnTo>
                    <a:pt x="1" y="710"/>
                  </a:lnTo>
                  <a:lnTo>
                    <a:pt x="3" y="711"/>
                  </a:lnTo>
                  <a:lnTo>
                    <a:pt x="5" y="712"/>
                  </a:lnTo>
                  <a:lnTo>
                    <a:pt x="6" y="711"/>
                  </a:lnTo>
                  <a:lnTo>
                    <a:pt x="8" y="710"/>
                  </a:lnTo>
                  <a:lnTo>
                    <a:pt x="9" y="709"/>
                  </a:lnTo>
                  <a:lnTo>
                    <a:pt x="9" y="707"/>
                  </a:lnTo>
                  <a:lnTo>
                    <a:pt x="9" y="621"/>
                  </a:lnTo>
                  <a:lnTo>
                    <a:pt x="9" y="621"/>
                  </a:lnTo>
                  <a:lnTo>
                    <a:pt x="10" y="609"/>
                  </a:lnTo>
                  <a:lnTo>
                    <a:pt x="11" y="596"/>
                  </a:lnTo>
                  <a:lnTo>
                    <a:pt x="14" y="572"/>
                  </a:lnTo>
                  <a:lnTo>
                    <a:pt x="22" y="523"/>
                  </a:lnTo>
                  <a:lnTo>
                    <a:pt x="22" y="523"/>
                  </a:lnTo>
                  <a:lnTo>
                    <a:pt x="32" y="480"/>
                  </a:lnTo>
                  <a:lnTo>
                    <a:pt x="41" y="436"/>
                  </a:lnTo>
                  <a:lnTo>
                    <a:pt x="51" y="392"/>
                  </a:lnTo>
                  <a:lnTo>
                    <a:pt x="61" y="348"/>
                  </a:lnTo>
                  <a:lnTo>
                    <a:pt x="61" y="348"/>
                  </a:lnTo>
                  <a:lnTo>
                    <a:pt x="76" y="260"/>
                  </a:lnTo>
                  <a:lnTo>
                    <a:pt x="91" y="171"/>
                  </a:lnTo>
                  <a:lnTo>
                    <a:pt x="91" y="171"/>
                  </a:lnTo>
                  <a:lnTo>
                    <a:pt x="98" y="129"/>
                  </a:lnTo>
                  <a:lnTo>
                    <a:pt x="105" y="88"/>
                  </a:lnTo>
                  <a:lnTo>
                    <a:pt x="108" y="67"/>
                  </a:lnTo>
                  <a:lnTo>
                    <a:pt x="111" y="47"/>
                  </a:lnTo>
                  <a:lnTo>
                    <a:pt x="112" y="26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3" y="3"/>
                  </a:lnTo>
                  <a:lnTo>
                    <a:pt x="112" y="1"/>
                  </a:lnTo>
                  <a:lnTo>
                    <a:pt x="110" y="1"/>
                  </a:lnTo>
                  <a:lnTo>
                    <a:pt x="109" y="0"/>
                  </a:lnTo>
                  <a:lnTo>
                    <a:pt x="107" y="1"/>
                  </a:lnTo>
                  <a:lnTo>
                    <a:pt x="105" y="1"/>
                  </a:lnTo>
                  <a:lnTo>
                    <a:pt x="104" y="3"/>
                  </a:lnTo>
                  <a:lnTo>
                    <a:pt x="104" y="5"/>
                  </a:lnTo>
                  <a:lnTo>
                    <a:pt x="104" y="5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2" name="chenying0907 726">
              <a:extLst>
                <a:ext uri="{FF2B5EF4-FFF2-40B4-BE49-F238E27FC236}">
                  <a16:creationId xmlns:a16="http://schemas.microsoft.com/office/drawing/2014/main" id="{0B10D6CD-0D2F-49FF-B069-43FC983CAB74}"/>
                </a:ext>
              </a:extLst>
            </p:cNvPr>
            <p:cNvSpPr/>
            <p:nvPr/>
          </p:nvSpPr>
          <p:spPr bwMode="auto">
            <a:xfrm>
              <a:off x="5576888" y="4230688"/>
              <a:ext cx="61913" cy="415925"/>
            </a:xfrm>
            <a:custGeom>
              <a:avLst/>
              <a:gdLst/>
              <a:ahLst/>
              <a:cxnLst>
                <a:cxn ang="0">
                  <a:pos x="119" y="4"/>
                </a:cxn>
                <a:cxn ang="0">
                  <a:pos x="118" y="1"/>
                </a:cxn>
                <a:cxn ang="0">
                  <a:pos x="115" y="0"/>
                </a:cxn>
                <a:cxn ang="0">
                  <a:pos x="110" y="3"/>
                </a:cxn>
                <a:cxn ang="0">
                  <a:pos x="110" y="4"/>
                </a:cxn>
                <a:cxn ang="0">
                  <a:pos x="105" y="22"/>
                </a:cxn>
                <a:cxn ang="0">
                  <a:pos x="101" y="35"/>
                </a:cxn>
                <a:cxn ang="0">
                  <a:pos x="100" y="39"/>
                </a:cxn>
                <a:cxn ang="0">
                  <a:pos x="99" y="66"/>
                </a:cxn>
                <a:cxn ang="0">
                  <a:pos x="94" y="92"/>
                </a:cxn>
                <a:cxn ang="0">
                  <a:pos x="86" y="145"/>
                </a:cxn>
                <a:cxn ang="0">
                  <a:pos x="78" y="184"/>
                </a:cxn>
                <a:cxn ang="0">
                  <a:pos x="74" y="196"/>
                </a:cxn>
                <a:cxn ang="0">
                  <a:pos x="63" y="239"/>
                </a:cxn>
                <a:cxn ang="0">
                  <a:pos x="57" y="281"/>
                </a:cxn>
                <a:cxn ang="0">
                  <a:pos x="50" y="334"/>
                </a:cxn>
                <a:cxn ang="0">
                  <a:pos x="44" y="386"/>
                </a:cxn>
                <a:cxn ang="0">
                  <a:pos x="39" y="437"/>
                </a:cxn>
                <a:cxn ang="0">
                  <a:pos x="15" y="588"/>
                </a:cxn>
                <a:cxn ang="0">
                  <a:pos x="8" y="635"/>
                </a:cxn>
                <a:cxn ang="0">
                  <a:pos x="4" y="682"/>
                </a:cxn>
                <a:cxn ang="0">
                  <a:pos x="5" y="704"/>
                </a:cxn>
                <a:cxn ang="0">
                  <a:pos x="7" y="750"/>
                </a:cxn>
                <a:cxn ang="0">
                  <a:pos x="6" y="773"/>
                </a:cxn>
                <a:cxn ang="0">
                  <a:pos x="3" y="774"/>
                </a:cxn>
                <a:cxn ang="0">
                  <a:pos x="0" y="778"/>
                </a:cxn>
                <a:cxn ang="0">
                  <a:pos x="0" y="782"/>
                </a:cxn>
                <a:cxn ang="0">
                  <a:pos x="2" y="785"/>
                </a:cxn>
                <a:cxn ang="0">
                  <a:pos x="6" y="787"/>
                </a:cxn>
                <a:cxn ang="0">
                  <a:pos x="10" y="787"/>
                </a:cxn>
                <a:cxn ang="0">
                  <a:pos x="13" y="785"/>
                </a:cxn>
                <a:cxn ang="0">
                  <a:pos x="15" y="782"/>
                </a:cxn>
                <a:cxn ang="0">
                  <a:pos x="16" y="736"/>
                </a:cxn>
                <a:cxn ang="0">
                  <a:pos x="14" y="691"/>
                </a:cxn>
                <a:cxn ang="0">
                  <a:pos x="14" y="663"/>
                </a:cxn>
                <a:cxn ang="0">
                  <a:pos x="21" y="609"/>
                </a:cxn>
                <a:cxn ang="0">
                  <a:pos x="25" y="583"/>
                </a:cxn>
                <a:cxn ang="0">
                  <a:pos x="48" y="436"/>
                </a:cxn>
                <a:cxn ang="0">
                  <a:pos x="53" y="386"/>
                </a:cxn>
                <a:cxn ang="0">
                  <a:pos x="56" y="360"/>
                </a:cxn>
                <a:cxn ang="0">
                  <a:pos x="68" y="283"/>
                </a:cxn>
                <a:cxn ang="0">
                  <a:pos x="87" y="182"/>
                </a:cxn>
                <a:cxn ang="0">
                  <a:pos x="93" y="156"/>
                </a:cxn>
                <a:cxn ang="0">
                  <a:pos x="108" y="76"/>
                </a:cxn>
                <a:cxn ang="0">
                  <a:pos x="109" y="67"/>
                </a:cxn>
                <a:cxn ang="0">
                  <a:pos x="110" y="39"/>
                </a:cxn>
                <a:cxn ang="0">
                  <a:pos x="110" y="35"/>
                </a:cxn>
                <a:cxn ang="0">
                  <a:pos x="114" y="22"/>
                </a:cxn>
                <a:cxn ang="0">
                  <a:pos x="119" y="4"/>
                </a:cxn>
              </a:cxnLst>
              <a:rect l="0" t="0" r="r" b="b"/>
              <a:pathLst>
                <a:path w="119" h="787">
                  <a:moveTo>
                    <a:pt x="119" y="4"/>
                  </a:moveTo>
                  <a:lnTo>
                    <a:pt x="119" y="4"/>
                  </a:lnTo>
                  <a:lnTo>
                    <a:pt x="119" y="3"/>
                  </a:lnTo>
                  <a:lnTo>
                    <a:pt x="118" y="1"/>
                  </a:lnTo>
                  <a:lnTo>
                    <a:pt x="116" y="0"/>
                  </a:lnTo>
                  <a:lnTo>
                    <a:pt x="115" y="0"/>
                  </a:lnTo>
                  <a:lnTo>
                    <a:pt x="111" y="1"/>
                  </a:lnTo>
                  <a:lnTo>
                    <a:pt x="110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8" y="13"/>
                  </a:lnTo>
                  <a:lnTo>
                    <a:pt x="105" y="22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53"/>
                  </a:lnTo>
                  <a:lnTo>
                    <a:pt x="99" y="66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0" y="118"/>
                  </a:lnTo>
                  <a:lnTo>
                    <a:pt x="86" y="145"/>
                  </a:lnTo>
                  <a:lnTo>
                    <a:pt x="81" y="170"/>
                  </a:lnTo>
                  <a:lnTo>
                    <a:pt x="78" y="184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69" y="217"/>
                  </a:lnTo>
                  <a:lnTo>
                    <a:pt x="63" y="239"/>
                  </a:lnTo>
                  <a:lnTo>
                    <a:pt x="60" y="259"/>
                  </a:lnTo>
                  <a:lnTo>
                    <a:pt x="57" y="281"/>
                  </a:lnTo>
                  <a:lnTo>
                    <a:pt x="57" y="281"/>
                  </a:lnTo>
                  <a:lnTo>
                    <a:pt x="50" y="334"/>
                  </a:lnTo>
                  <a:lnTo>
                    <a:pt x="47" y="359"/>
                  </a:lnTo>
                  <a:lnTo>
                    <a:pt x="44" y="386"/>
                  </a:lnTo>
                  <a:lnTo>
                    <a:pt x="44" y="386"/>
                  </a:lnTo>
                  <a:lnTo>
                    <a:pt x="39" y="437"/>
                  </a:lnTo>
                  <a:lnTo>
                    <a:pt x="30" y="488"/>
                  </a:lnTo>
                  <a:lnTo>
                    <a:pt x="15" y="588"/>
                  </a:lnTo>
                  <a:lnTo>
                    <a:pt x="15" y="588"/>
                  </a:lnTo>
                  <a:lnTo>
                    <a:pt x="8" y="635"/>
                  </a:lnTo>
                  <a:lnTo>
                    <a:pt x="5" y="658"/>
                  </a:lnTo>
                  <a:lnTo>
                    <a:pt x="4" y="682"/>
                  </a:lnTo>
                  <a:lnTo>
                    <a:pt x="4" y="682"/>
                  </a:lnTo>
                  <a:lnTo>
                    <a:pt x="5" y="704"/>
                  </a:lnTo>
                  <a:lnTo>
                    <a:pt x="6" y="727"/>
                  </a:lnTo>
                  <a:lnTo>
                    <a:pt x="7" y="750"/>
                  </a:lnTo>
                  <a:lnTo>
                    <a:pt x="6" y="773"/>
                  </a:lnTo>
                  <a:lnTo>
                    <a:pt x="6" y="773"/>
                  </a:lnTo>
                  <a:lnTo>
                    <a:pt x="4" y="773"/>
                  </a:lnTo>
                  <a:lnTo>
                    <a:pt x="3" y="774"/>
                  </a:lnTo>
                  <a:lnTo>
                    <a:pt x="2" y="776"/>
                  </a:lnTo>
                  <a:lnTo>
                    <a:pt x="0" y="778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0" y="784"/>
                  </a:lnTo>
                  <a:lnTo>
                    <a:pt x="2" y="785"/>
                  </a:lnTo>
                  <a:lnTo>
                    <a:pt x="4" y="786"/>
                  </a:lnTo>
                  <a:lnTo>
                    <a:pt x="6" y="787"/>
                  </a:lnTo>
                  <a:lnTo>
                    <a:pt x="10" y="787"/>
                  </a:lnTo>
                  <a:lnTo>
                    <a:pt x="10" y="787"/>
                  </a:lnTo>
                  <a:lnTo>
                    <a:pt x="12" y="786"/>
                  </a:lnTo>
                  <a:lnTo>
                    <a:pt x="13" y="785"/>
                  </a:lnTo>
                  <a:lnTo>
                    <a:pt x="15" y="782"/>
                  </a:lnTo>
                  <a:lnTo>
                    <a:pt x="15" y="782"/>
                  </a:lnTo>
                  <a:lnTo>
                    <a:pt x="16" y="759"/>
                  </a:lnTo>
                  <a:lnTo>
                    <a:pt x="16" y="736"/>
                  </a:lnTo>
                  <a:lnTo>
                    <a:pt x="14" y="691"/>
                  </a:lnTo>
                  <a:lnTo>
                    <a:pt x="14" y="691"/>
                  </a:lnTo>
                  <a:lnTo>
                    <a:pt x="14" y="677"/>
                  </a:lnTo>
                  <a:lnTo>
                    <a:pt x="14" y="663"/>
                  </a:lnTo>
                  <a:lnTo>
                    <a:pt x="17" y="636"/>
                  </a:lnTo>
                  <a:lnTo>
                    <a:pt x="21" y="609"/>
                  </a:lnTo>
                  <a:lnTo>
                    <a:pt x="25" y="583"/>
                  </a:lnTo>
                  <a:lnTo>
                    <a:pt x="25" y="583"/>
                  </a:lnTo>
                  <a:lnTo>
                    <a:pt x="41" y="484"/>
                  </a:lnTo>
                  <a:lnTo>
                    <a:pt x="48" y="436"/>
                  </a:lnTo>
                  <a:lnTo>
                    <a:pt x="51" y="411"/>
                  </a:lnTo>
                  <a:lnTo>
                    <a:pt x="53" y="386"/>
                  </a:lnTo>
                  <a:lnTo>
                    <a:pt x="53" y="386"/>
                  </a:lnTo>
                  <a:lnTo>
                    <a:pt x="56" y="360"/>
                  </a:lnTo>
                  <a:lnTo>
                    <a:pt x="59" y="335"/>
                  </a:lnTo>
                  <a:lnTo>
                    <a:pt x="68" y="283"/>
                  </a:lnTo>
                  <a:lnTo>
                    <a:pt x="77" y="232"/>
                  </a:lnTo>
                  <a:lnTo>
                    <a:pt x="87" y="182"/>
                  </a:lnTo>
                  <a:lnTo>
                    <a:pt x="87" y="182"/>
                  </a:lnTo>
                  <a:lnTo>
                    <a:pt x="93" y="156"/>
                  </a:lnTo>
                  <a:lnTo>
                    <a:pt x="98" y="129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9" y="67"/>
                  </a:lnTo>
                  <a:lnTo>
                    <a:pt x="110" y="58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10" y="35"/>
                  </a:lnTo>
                  <a:lnTo>
                    <a:pt x="111" y="31"/>
                  </a:lnTo>
                  <a:lnTo>
                    <a:pt x="114" y="22"/>
                  </a:lnTo>
                  <a:lnTo>
                    <a:pt x="117" y="13"/>
                  </a:lnTo>
                  <a:lnTo>
                    <a:pt x="119" y="4"/>
                  </a:lnTo>
                  <a:lnTo>
                    <a:pt x="119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3" name="chenying0907 727">
              <a:extLst>
                <a:ext uri="{FF2B5EF4-FFF2-40B4-BE49-F238E27FC236}">
                  <a16:creationId xmlns:a16="http://schemas.microsoft.com/office/drawing/2014/main" id="{B76763E8-C29E-4638-8FDD-62D4232F03A7}"/>
                </a:ext>
              </a:extLst>
            </p:cNvPr>
            <p:cNvSpPr/>
            <p:nvPr/>
          </p:nvSpPr>
          <p:spPr bwMode="auto">
            <a:xfrm>
              <a:off x="5589588" y="4140200"/>
              <a:ext cx="90488" cy="552450"/>
            </a:xfrm>
            <a:custGeom>
              <a:avLst/>
              <a:gdLst/>
              <a:ahLst/>
              <a:cxnLst>
                <a:cxn ang="0">
                  <a:pos x="161" y="4"/>
                </a:cxn>
                <a:cxn ang="0">
                  <a:pos x="159" y="73"/>
                </a:cxn>
                <a:cxn ang="0">
                  <a:pos x="153" y="141"/>
                </a:cxn>
                <a:cxn ang="0">
                  <a:pos x="142" y="208"/>
                </a:cxn>
                <a:cxn ang="0">
                  <a:pos x="125" y="276"/>
                </a:cxn>
                <a:cxn ang="0">
                  <a:pos x="109" y="340"/>
                </a:cxn>
                <a:cxn ang="0">
                  <a:pos x="87" y="436"/>
                </a:cxn>
                <a:cxn ang="0">
                  <a:pos x="77" y="503"/>
                </a:cxn>
                <a:cxn ang="0">
                  <a:pos x="73" y="536"/>
                </a:cxn>
                <a:cxn ang="0">
                  <a:pos x="63" y="599"/>
                </a:cxn>
                <a:cxn ang="0">
                  <a:pos x="47" y="695"/>
                </a:cxn>
                <a:cxn ang="0">
                  <a:pos x="39" y="759"/>
                </a:cxn>
                <a:cxn ang="0">
                  <a:pos x="38" y="791"/>
                </a:cxn>
                <a:cxn ang="0">
                  <a:pos x="33" y="856"/>
                </a:cxn>
                <a:cxn ang="0">
                  <a:pos x="22" y="920"/>
                </a:cxn>
                <a:cxn ang="0">
                  <a:pos x="10" y="973"/>
                </a:cxn>
                <a:cxn ang="0">
                  <a:pos x="1" y="1025"/>
                </a:cxn>
                <a:cxn ang="0">
                  <a:pos x="0" y="1028"/>
                </a:cxn>
                <a:cxn ang="0">
                  <a:pos x="0" y="1038"/>
                </a:cxn>
                <a:cxn ang="0">
                  <a:pos x="1" y="1041"/>
                </a:cxn>
                <a:cxn ang="0">
                  <a:pos x="5" y="1042"/>
                </a:cxn>
                <a:cxn ang="0">
                  <a:pos x="9" y="1041"/>
                </a:cxn>
                <a:cxn ang="0">
                  <a:pos x="10" y="1038"/>
                </a:cxn>
                <a:cxn ang="0">
                  <a:pos x="11" y="1021"/>
                </a:cxn>
                <a:cxn ang="0">
                  <a:pos x="16" y="988"/>
                </a:cxn>
                <a:cxn ang="0">
                  <a:pos x="27" y="938"/>
                </a:cxn>
                <a:cxn ang="0">
                  <a:pos x="34" y="905"/>
                </a:cxn>
                <a:cxn ang="0">
                  <a:pos x="44" y="849"/>
                </a:cxn>
                <a:cxn ang="0">
                  <a:pos x="48" y="791"/>
                </a:cxn>
                <a:cxn ang="0">
                  <a:pos x="49" y="759"/>
                </a:cxn>
                <a:cxn ang="0">
                  <a:pos x="57" y="695"/>
                </a:cxn>
                <a:cxn ang="0">
                  <a:pos x="74" y="600"/>
                </a:cxn>
                <a:cxn ang="0">
                  <a:pos x="82" y="536"/>
                </a:cxn>
                <a:cxn ang="0">
                  <a:pos x="86" y="501"/>
                </a:cxn>
                <a:cxn ang="0">
                  <a:pos x="97" y="431"/>
                </a:cxn>
                <a:cxn ang="0">
                  <a:pos x="113" y="362"/>
                </a:cxn>
                <a:cxn ang="0">
                  <a:pos x="140" y="261"/>
                </a:cxn>
                <a:cxn ang="0">
                  <a:pos x="148" y="229"/>
                </a:cxn>
                <a:cxn ang="0">
                  <a:pos x="160" y="166"/>
                </a:cxn>
                <a:cxn ang="0">
                  <a:pos x="168" y="101"/>
                </a:cxn>
                <a:cxn ang="0">
                  <a:pos x="171" y="37"/>
                </a:cxn>
                <a:cxn ang="0">
                  <a:pos x="171" y="4"/>
                </a:cxn>
                <a:cxn ang="0">
                  <a:pos x="170" y="1"/>
                </a:cxn>
                <a:cxn ang="0">
                  <a:pos x="167" y="0"/>
                </a:cxn>
                <a:cxn ang="0">
                  <a:pos x="163" y="1"/>
                </a:cxn>
                <a:cxn ang="0">
                  <a:pos x="161" y="4"/>
                </a:cxn>
              </a:cxnLst>
              <a:rect l="0" t="0" r="r" b="b"/>
              <a:pathLst>
                <a:path w="171" h="1042">
                  <a:moveTo>
                    <a:pt x="161" y="4"/>
                  </a:moveTo>
                  <a:lnTo>
                    <a:pt x="161" y="4"/>
                  </a:lnTo>
                  <a:lnTo>
                    <a:pt x="161" y="39"/>
                  </a:lnTo>
                  <a:lnTo>
                    <a:pt x="159" y="73"/>
                  </a:lnTo>
                  <a:lnTo>
                    <a:pt x="156" y="107"/>
                  </a:lnTo>
                  <a:lnTo>
                    <a:pt x="153" y="141"/>
                  </a:lnTo>
                  <a:lnTo>
                    <a:pt x="148" y="175"/>
                  </a:lnTo>
                  <a:lnTo>
                    <a:pt x="142" y="208"/>
                  </a:lnTo>
                  <a:lnTo>
                    <a:pt x="135" y="242"/>
                  </a:lnTo>
                  <a:lnTo>
                    <a:pt x="125" y="276"/>
                  </a:lnTo>
                  <a:lnTo>
                    <a:pt x="125" y="276"/>
                  </a:lnTo>
                  <a:lnTo>
                    <a:pt x="109" y="340"/>
                  </a:lnTo>
                  <a:lnTo>
                    <a:pt x="94" y="404"/>
                  </a:lnTo>
                  <a:lnTo>
                    <a:pt x="87" y="436"/>
                  </a:lnTo>
                  <a:lnTo>
                    <a:pt x="82" y="470"/>
                  </a:lnTo>
                  <a:lnTo>
                    <a:pt x="77" y="503"/>
                  </a:lnTo>
                  <a:lnTo>
                    <a:pt x="73" y="536"/>
                  </a:lnTo>
                  <a:lnTo>
                    <a:pt x="73" y="536"/>
                  </a:lnTo>
                  <a:lnTo>
                    <a:pt x="68" y="568"/>
                  </a:lnTo>
                  <a:lnTo>
                    <a:pt x="63" y="599"/>
                  </a:lnTo>
                  <a:lnTo>
                    <a:pt x="52" y="663"/>
                  </a:lnTo>
                  <a:lnTo>
                    <a:pt x="47" y="695"/>
                  </a:lnTo>
                  <a:lnTo>
                    <a:pt x="43" y="727"/>
                  </a:lnTo>
                  <a:lnTo>
                    <a:pt x="39" y="759"/>
                  </a:lnTo>
                  <a:lnTo>
                    <a:pt x="38" y="791"/>
                  </a:lnTo>
                  <a:lnTo>
                    <a:pt x="38" y="791"/>
                  </a:lnTo>
                  <a:lnTo>
                    <a:pt x="36" y="824"/>
                  </a:lnTo>
                  <a:lnTo>
                    <a:pt x="33" y="856"/>
                  </a:lnTo>
                  <a:lnTo>
                    <a:pt x="28" y="888"/>
                  </a:lnTo>
                  <a:lnTo>
                    <a:pt x="22" y="920"/>
                  </a:lnTo>
                  <a:lnTo>
                    <a:pt x="22" y="920"/>
                  </a:lnTo>
                  <a:lnTo>
                    <a:pt x="10" y="973"/>
                  </a:lnTo>
                  <a:lnTo>
                    <a:pt x="4" y="999"/>
                  </a:lnTo>
                  <a:lnTo>
                    <a:pt x="1" y="1025"/>
                  </a:lnTo>
                  <a:lnTo>
                    <a:pt x="1" y="1025"/>
                  </a:lnTo>
                  <a:lnTo>
                    <a:pt x="0" y="1028"/>
                  </a:lnTo>
                  <a:lnTo>
                    <a:pt x="0" y="1038"/>
                  </a:lnTo>
                  <a:lnTo>
                    <a:pt x="0" y="1038"/>
                  </a:lnTo>
                  <a:lnTo>
                    <a:pt x="0" y="1040"/>
                  </a:lnTo>
                  <a:lnTo>
                    <a:pt x="1" y="1041"/>
                  </a:lnTo>
                  <a:lnTo>
                    <a:pt x="3" y="1042"/>
                  </a:lnTo>
                  <a:lnTo>
                    <a:pt x="5" y="1042"/>
                  </a:lnTo>
                  <a:lnTo>
                    <a:pt x="6" y="1042"/>
                  </a:lnTo>
                  <a:lnTo>
                    <a:pt x="9" y="1041"/>
                  </a:lnTo>
                  <a:lnTo>
                    <a:pt x="10" y="1040"/>
                  </a:lnTo>
                  <a:lnTo>
                    <a:pt x="10" y="1038"/>
                  </a:lnTo>
                  <a:lnTo>
                    <a:pt x="10" y="1038"/>
                  </a:lnTo>
                  <a:lnTo>
                    <a:pt x="11" y="1021"/>
                  </a:lnTo>
                  <a:lnTo>
                    <a:pt x="13" y="1005"/>
                  </a:lnTo>
                  <a:lnTo>
                    <a:pt x="16" y="988"/>
                  </a:lnTo>
                  <a:lnTo>
                    <a:pt x="19" y="972"/>
                  </a:lnTo>
                  <a:lnTo>
                    <a:pt x="27" y="938"/>
                  </a:lnTo>
                  <a:lnTo>
                    <a:pt x="34" y="905"/>
                  </a:lnTo>
                  <a:lnTo>
                    <a:pt x="34" y="905"/>
                  </a:lnTo>
                  <a:lnTo>
                    <a:pt x="39" y="878"/>
                  </a:lnTo>
                  <a:lnTo>
                    <a:pt x="44" y="849"/>
                  </a:lnTo>
                  <a:lnTo>
                    <a:pt x="47" y="820"/>
                  </a:lnTo>
                  <a:lnTo>
                    <a:pt x="48" y="791"/>
                  </a:lnTo>
                  <a:lnTo>
                    <a:pt x="48" y="791"/>
                  </a:lnTo>
                  <a:lnTo>
                    <a:pt x="49" y="759"/>
                  </a:lnTo>
                  <a:lnTo>
                    <a:pt x="52" y="727"/>
                  </a:lnTo>
                  <a:lnTo>
                    <a:pt x="57" y="695"/>
                  </a:lnTo>
                  <a:lnTo>
                    <a:pt x="62" y="663"/>
                  </a:lnTo>
                  <a:lnTo>
                    <a:pt x="74" y="600"/>
                  </a:lnTo>
                  <a:lnTo>
                    <a:pt x="78" y="568"/>
                  </a:lnTo>
                  <a:lnTo>
                    <a:pt x="82" y="536"/>
                  </a:lnTo>
                  <a:lnTo>
                    <a:pt x="82" y="536"/>
                  </a:lnTo>
                  <a:lnTo>
                    <a:pt x="86" y="501"/>
                  </a:lnTo>
                  <a:lnTo>
                    <a:pt x="91" y="465"/>
                  </a:lnTo>
                  <a:lnTo>
                    <a:pt x="97" y="431"/>
                  </a:lnTo>
                  <a:lnTo>
                    <a:pt x="105" y="396"/>
                  </a:lnTo>
                  <a:lnTo>
                    <a:pt x="113" y="362"/>
                  </a:lnTo>
                  <a:lnTo>
                    <a:pt x="121" y="328"/>
                  </a:lnTo>
                  <a:lnTo>
                    <a:pt x="140" y="261"/>
                  </a:lnTo>
                  <a:lnTo>
                    <a:pt x="140" y="261"/>
                  </a:lnTo>
                  <a:lnTo>
                    <a:pt x="148" y="229"/>
                  </a:lnTo>
                  <a:lnTo>
                    <a:pt x="154" y="197"/>
                  </a:lnTo>
                  <a:lnTo>
                    <a:pt x="160" y="166"/>
                  </a:lnTo>
                  <a:lnTo>
                    <a:pt x="164" y="134"/>
                  </a:lnTo>
                  <a:lnTo>
                    <a:pt x="168" y="101"/>
                  </a:lnTo>
                  <a:lnTo>
                    <a:pt x="170" y="69"/>
                  </a:lnTo>
                  <a:lnTo>
                    <a:pt x="171" y="37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2"/>
                  </a:lnTo>
                  <a:lnTo>
                    <a:pt x="170" y="1"/>
                  </a:lnTo>
                  <a:lnTo>
                    <a:pt x="168" y="0"/>
                  </a:lnTo>
                  <a:lnTo>
                    <a:pt x="167" y="0"/>
                  </a:lnTo>
                  <a:lnTo>
                    <a:pt x="164" y="0"/>
                  </a:lnTo>
                  <a:lnTo>
                    <a:pt x="163" y="1"/>
                  </a:lnTo>
                  <a:lnTo>
                    <a:pt x="161" y="2"/>
                  </a:lnTo>
                  <a:lnTo>
                    <a:pt x="161" y="4"/>
                  </a:lnTo>
                  <a:lnTo>
                    <a:pt x="161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4" name="chenying0907 728">
              <a:extLst>
                <a:ext uri="{FF2B5EF4-FFF2-40B4-BE49-F238E27FC236}">
                  <a16:creationId xmlns:a16="http://schemas.microsoft.com/office/drawing/2014/main" id="{BD26B41F-31A9-4F0C-B43A-0C6C41728F3E}"/>
                </a:ext>
              </a:extLst>
            </p:cNvPr>
            <p:cNvSpPr/>
            <p:nvPr/>
          </p:nvSpPr>
          <p:spPr bwMode="auto">
            <a:xfrm>
              <a:off x="5608638" y="4162425"/>
              <a:ext cx="123825" cy="544513"/>
            </a:xfrm>
            <a:custGeom>
              <a:avLst/>
              <a:gdLst/>
              <a:ahLst/>
              <a:cxnLst>
                <a:cxn ang="0">
                  <a:pos x="226" y="1"/>
                </a:cxn>
                <a:cxn ang="0">
                  <a:pos x="209" y="14"/>
                </a:cxn>
                <a:cxn ang="0">
                  <a:pos x="198" y="30"/>
                </a:cxn>
                <a:cxn ang="0">
                  <a:pos x="192" y="48"/>
                </a:cxn>
                <a:cxn ang="0">
                  <a:pos x="187" y="69"/>
                </a:cxn>
                <a:cxn ang="0">
                  <a:pos x="177" y="145"/>
                </a:cxn>
                <a:cxn ang="0">
                  <a:pos x="164" y="219"/>
                </a:cxn>
                <a:cxn ang="0">
                  <a:pos x="156" y="254"/>
                </a:cxn>
                <a:cxn ang="0">
                  <a:pos x="142" y="357"/>
                </a:cxn>
                <a:cxn ang="0">
                  <a:pos x="136" y="392"/>
                </a:cxn>
                <a:cxn ang="0">
                  <a:pos x="116" y="498"/>
                </a:cxn>
                <a:cxn ang="0">
                  <a:pos x="109" y="533"/>
                </a:cxn>
                <a:cxn ang="0">
                  <a:pos x="81" y="637"/>
                </a:cxn>
                <a:cxn ang="0">
                  <a:pos x="62" y="707"/>
                </a:cxn>
                <a:cxn ang="0">
                  <a:pos x="49" y="779"/>
                </a:cxn>
                <a:cxn ang="0">
                  <a:pos x="45" y="813"/>
                </a:cxn>
                <a:cxn ang="0">
                  <a:pos x="43" y="847"/>
                </a:cxn>
                <a:cxn ang="0">
                  <a:pos x="38" y="878"/>
                </a:cxn>
                <a:cxn ang="0">
                  <a:pos x="34" y="910"/>
                </a:cxn>
                <a:cxn ang="0">
                  <a:pos x="31" y="924"/>
                </a:cxn>
                <a:cxn ang="0">
                  <a:pos x="24" y="951"/>
                </a:cxn>
                <a:cxn ang="0">
                  <a:pos x="20" y="965"/>
                </a:cxn>
                <a:cxn ang="0">
                  <a:pos x="12" y="999"/>
                </a:cxn>
                <a:cxn ang="0">
                  <a:pos x="8" y="1010"/>
                </a:cxn>
                <a:cxn ang="0">
                  <a:pos x="3" y="1010"/>
                </a:cxn>
                <a:cxn ang="0">
                  <a:pos x="0" y="1014"/>
                </a:cxn>
                <a:cxn ang="0">
                  <a:pos x="0" y="1024"/>
                </a:cxn>
                <a:cxn ang="0">
                  <a:pos x="4" y="1029"/>
                </a:cxn>
                <a:cxn ang="0">
                  <a:pos x="9" y="1027"/>
                </a:cxn>
                <a:cxn ang="0">
                  <a:pos x="12" y="1021"/>
                </a:cxn>
                <a:cxn ang="0">
                  <a:pos x="18" y="1007"/>
                </a:cxn>
                <a:cxn ang="0">
                  <a:pos x="24" y="987"/>
                </a:cxn>
                <a:cxn ang="0">
                  <a:pos x="31" y="964"/>
                </a:cxn>
                <a:cxn ang="0">
                  <a:pos x="38" y="940"/>
                </a:cxn>
                <a:cxn ang="0">
                  <a:pos x="42" y="912"/>
                </a:cxn>
                <a:cxn ang="0">
                  <a:pos x="45" y="884"/>
                </a:cxn>
                <a:cxn ang="0">
                  <a:pos x="48" y="869"/>
                </a:cxn>
                <a:cxn ang="0">
                  <a:pos x="54" y="822"/>
                </a:cxn>
                <a:cxn ang="0">
                  <a:pos x="57" y="786"/>
                </a:cxn>
                <a:cxn ang="0">
                  <a:pos x="70" y="715"/>
                </a:cxn>
                <a:cxn ang="0">
                  <a:pos x="79" y="680"/>
                </a:cxn>
                <a:cxn ang="0">
                  <a:pos x="100" y="607"/>
                </a:cxn>
                <a:cxn ang="0">
                  <a:pos x="118" y="534"/>
                </a:cxn>
                <a:cxn ang="0">
                  <a:pos x="133" y="467"/>
                </a:cxn>
                <a:cxn ang="0">
                  <a:pos x="144" y="399"/>
                </a:cxn>
                <a:cxn ang="0">
                  <a:pos x="164" y="263"/>
                </a:cxn>
                <a:cxn ang="0">
                  <a:pos x="176" y="194"/>
                </a:cxn>
                <a:cxn ang="0">
                  <a:pos x="188" y="126"/>
                </a:cxn>
                <a:cxn ang="0">
                  <a:pos x="193" y="94"/>
                </a:cxn>
                <a:cxn ang="0">
                  <a:pos x="198" y="61"/>
                </a:cxn>
                <a:cxn ang="0">
                  <a:pos x="205" y="38"/>
                </a:cxn>
                <a:cxn ang="0">
                  <a:pos x="213" y="25"/>
                </a:cxn>
                <a:cxn ang="0">
                  <a:pos x="224" y="13"/>
                </a:cxn>
                <a:cxn ang="0">
                  <a:pos x="230" y="9"/>
                </a:cxn>
                <a:cxn ang="0">
                  <a:pos x="232" y="5"/>
                </a:cxn>
                <a:cxn ang="0">
                  <a:pos x="232" y="2"/>
                </a:cxn>
                <a:cxn ang="0">
                  <a:pos x="229" y="0"/>
                </a:cxn>
                <a:cxn ang="0">
                  <a:pos x="226" y="1"/>
                </a:cxn>
              </a:cxnLst>
              <a:rect l="0" t="0" r="r" b="b"/>
              <a:pathLst>
                <a:path w="232" h="1029">
                  <a:moveTo>
                    <a:pt x="226" y="1"/>
                  </a:moveTo>
                  <a:lnTo>
                    <a:pt x="226" y="1"/>
                  </a:lnTo>
                  <a:lnTo>
                    <a:pt x="216" y="7"/>
                  </a:lnTo>
                  <a:lnTo>
                    <a:pt x="209" y="14"/>
                  </a:lnTo>
                  <a:lnTo>
                    <a:pt x="203" y="22"/>
                  </a:lnTo>
                  <a:lnTo>
                    <a:pt x="198" y="30"/>
                  </a:lnTo>
                  <a:lnTo>
                    <a:pt x="195" y="39"/>
                  </a:lnTo>
                  <a:lnTo>
                    <a:pt x="192" y="48"/>
                  </a:lnTo>
                  <a:lnTo>
                    <a:pt x="189" y="59"/>
                  </a:lnTo>
                  <a:lnTo>
                    <a:pt x="187" y="69"/>
                  </a:lnTo>
                  <a:lnTo>
                    <a:pt x="187" y="69"/>
                  </a:lnTo>
                  <a:lnTo>
                    <a:pt x="177" y="145"/>
                  </a:lnTo>
                  <a:lnTo>
                    <a:pt x="171" y="182"/>
                  </a:lnTo>
                  <a:lnTo>
                    <a:pt x="164" y="219"/>
                  </a:lnTo>
                  <a:lnTo>
                    <a:pt x="164" y="219"/>
                  </a:lnTo>
                  <a:lnTo>
                    <a:pt x="156" y="254"/>
                  </a:lnTo>
                  <a:lnTo>
                    <a:pt x="151" y="288"/>
                  </a:lnTo>
                  <a:lnTo>
                    <a:pt x="142" y="357"/>
                  </a:lnTo>
                  <a:lnTo>
                    <a:pt x="142" y="357"/>
                  </a:lnTo>
                  <a:lnTo>
                    <a:pt x="136" y="392"/>
                  </a:lnTo>
                  <a:lnTo>
                    <a:pt x="130" y="428"/>
                  </a:lnTo>
                  <a:lnTo>
                    <a:pt x="116" y="498"/>
                  </a:lnTo>
                  <a:lnTo>
                    <a:pt x="116" y="498"/>
                  </a:lnTo>
                  <a:lnTo>
                    <a:pt x="109" y="533"/>
                  </a:lnTo>
                  <a:lnTo>
                    <a:pt x="100" y="568"/>
                  </a:lnTo>
                  <a:lnTo>
                    <a:pt x="81" y="637"/>
                  </a:lnTo>
                  <a:lnTo>
                    <a:pt x="71" y="672"/>
                  </a:lnTo>
                  <a:lnTo>
                    <a:pt x="62" y="707"/>
                  </a:lnTo>
                  <a:lnTo>
                    <a:pt x="54" y="743"/>
                  </a:lnTo>
                  <a:lnTo>
                    <a:pt x="49" y="779"/>
                  </a:lnTo>
                  <a:lnTo>
                    <a:pt x="49" y="779"/>
                  </a:lnTo>
                  <a:lnTo>
                    <a:pt x="45" y="813"/>
                  </a:lnTo>
                  <a:lnTo>
                    <a:pt x="43" y="847"/>
                  </a:lnTo>
                  <a:lnTo>
                    <a:pt x="43" y="847"/>
                  </a:lnTo>
                  <a:lnTo>
                    <a:pt x="41" y="862"/>
                  </a:lnTo>
                  <a:lnTo>
                    <a:pt x="38" y="878"/>
                  </a:lnTo>
                  <a:lnTo>
                    <a:pt x="35" y="894"/>
                  </a:lnTo>
                  <a:lnTo>
                    <a:pt x="34" y="910"/>
                  </a:lnTo>
                  <a:lnTo>
                    <a:pt x="34" y="910"/>
                  </a:lnTo>
                  <a:lnTo>
                    <a:pt x="31" y="924"/>
                  </a:lnTo>
                  <a:lnTo>
                    <a:pt x="28" y="938"/>
                  </a:lnTo>
                  <a:lnTo>
                    <a:pt x="24" y="951"/>
                  </a:lnTo>
                  <a:lnTo>
                    <a:pt x="20" y="965"/>
                  </a:lnTo>
                  <a:lnTo>
                    <a:pt x="20" y="965"/>
                  </a:lnTo>
                  <a:lnTo>
                    <a:pt x="15" y="987"/>
                  </a:lnTo>
                  <a:lnTo>
                    <a:pt x="12" y="999"/>
                  </a:lnTo>
                  <a:lnTo>
                    <a:pt x="8" y="1010"/>
                  </a:lnTo>
                  <a:lnTo>
                    <a:pt x="8" y="1010"/>
                  </a:lnTo>
                  <a:lnTo>
                    <a:pt x="5" y="1010"/>
                  </a:lnTo>
                  <a:lnTo>
                    <a:pt x="3" y="1010"/>
                  </a:lnTo>
                  <a:lnTo>
                    <a:pt x="0" y="1012"/>
                  </a:lnTo>
                  <a:lnTo>
                    <a:pt x="0" y="1014"/>
                  </a:lnTo>
                  <a:lnTo>
                    <a:pt x="0" y="1024"/>
                  </a:lnTo>
                  <a:lnTo>
                    <a:pt x="0" y="1024"/>
                  </a:lnTo>
                  <a:lnTo>
                    <a:pt x="1" y="1027"/>
                  </a:lnTo>
                  <a:lnTo>
                    <a:pt x="4" y="1029"/>
                  </a:lnTo>
                  <a:lnTo>
                    <a:pt x="7" y="1028"/>
                  </a:lnTo>
                  <a:lnTo>
                    <a:pt x="9" y="1027"/>
                  </a:lnTo>
                  <a:lnTo>
                    <a:pt x="9" y="1027"/>
                  </a:lnTo>
                  <a:lnTo>
                    <a:pt x="12" y="1021"/>
                  </a:lnTo>
                  <a:lnTo>
                    <a:pt x="14" y="1017"/>
                  </a:lnTo>
                  <a:lnTo>
                    <a:pt x="18" y="1007"/>
                  </a:lnTo>
                  <a:lnTo>
                    <a:pt x="20" y="998"/>
                  </a:lnTo>
                  <a:lnTo>
                    <a:pt x="24" y="987"/>
                  </a:lnTo>
                  <a:lnTo>
                    <a:pt x="24" y="987"/>
                  </a:lnTo>
                  <a:lnTo>
                    <a:pt x="31" y="964"/>
                  </a:lnTo>
                  <a:lnTo>
                    <a:pt x="38" y="940"/>
                  </a:lnTo>
                  <a:lnTo>
                    <a:pt x="38" y="940"/>
                  </a:lnTo>
                  <a:lnTo>
                    <a:pt x="41" y="926"/>
                  </a:lnTo>
                  <a:lnTo>
                    <a:pt x="42" y="912"/>
                  </a:lnTo>
                  <a:lnTo>
                    <a:pt x="43" y="899"/>
                  </a:lnTo>
                  <a:lnTo>
                    <a:pt x="45" y="884"/>
                  </a:lnTo>
                  <a:lnTo>
                    <a:pt x="45" y="884"/>
                  </a:lnTo>
                  <a:lnTo>
                    <a:pt x="48" y="869"/>
                  </a:lnTo>
                  <a:lnTo>
                    <a:pt x="51" y="853"/>
                  </a:lnTo>
                  <a:lnTo>
                    <a:pt x="54" y="822"/>
                  </a:lnTo>
                  <a:lnTo>
                    <a:pt x="54" y="822"/>
                  </a:lnTo>
                  <a:lnTo>
                    <a:pt x="57" y="786"/>
                  </a:lnTo>
                  <a:lnTo>
                    <a:pt x="62" y="750"/>
                  </a:lnTo>
                  <a:lnTo>
                    <a:pt x="70" y="715"/>
                  </a:lnTo>
                  <a:lnTo>
                    <a:pt x="74" y="697"/>
                  </a:lnTo>
                  <a:lnTo>
                    <a:pt x="79" y="680"/>
                  </a:lnTo>
                  <a:lnTo>
                    <a:pt x="79" y="680"/>
                  </a:lnTo>
                  <a:lnTo>
                    <a:pt x="100" y="607"/>
                  </a:lnTo>
                  <a:lnTo>
                    <a:pt x="118" y="534"/>
                  </a:lnTo>
                  <a:lnTo>
                    <a:pt x="118" y="534"/>
                  </a:lnTo>
                  <a:lnTo>
                    <a:pt x="125" y="501"/>
                  </a:lnTo>
                  <a:lnTo>
                    <a:pt x="133" y="467"/>
                  </a:lnTo>
                  <a:lnTo>
                    <a:pt x="139" y="433"/>
                  </a:lnTo>
                  <a:lnTo>
                    <a:pt x="144" y="399"/>
                  </a:lnTo>
                  <a:lnTo>
                    <a:pt x="164" y="263"/>
                  </a:lnTo>
                  <a:lnTo>
                    <a:pt x="164" y="263"/>
                  </a:lnTo>
                  <a:lnTo>
                    <a:pt x="169" y="228"/>
                  </a:lnTo>
                  <a:lnTo>
                    <a:pt x="176" y="194"/>
                  </a:lnTo>
                  <a:lnTo>
                    <a:pt x="182" y="160"/>
                  </a:lnTo>
                  <a:lnTo>
                    <a:pt x="188" y="126"/>
                  </a:lnTo>
                  <a:lnTo>
                    <a:pt x="188" y="126"/>
                  </a:lnTo>
                  <a:lnTo>
                    <a:pt x="193" y="94"/>
                  </a:lnTo>
                  <a:lnTo>
                    <a:pt x="195" y="77"/>
                  </a:lnTo>
                  <a:lnTo>
                    <a:pt x="198" y="61"/>
                  </a:lnTo>
                  <a:lnTo>
                    <a:pt x="202" y="45"/>
                  </a:lnTo>
                  <a:lnTo>
                    <a:pt x="205" y="38"/>
                  </a:lnTo>
                  <a:lnTo>
                    <a:pt x="208" y="32"/>
                  </a:lnTo>
                  <a:lnTo>
                    <a:pt x="213" y="25"/>
                  </a:lnTo>
                  <a:lnTo>
                    <a:pt x="217" y="18"/>
                  </a:lnTo>
                  <a:lnTo>
                    <a:pt x="224" y="13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32" y="7"/>
                  </a:lnTo>
                  <a:lnTo>
                    <a:pt x="232" y="5"/>
                  </a:lnTo>
                  <a:lnTo>
                    <a:pt x="232" y="4"/>
                  </a:lnTo>
                  <a:lnTo>
                    <a:pt x="232" y="2"/>
                  </a:lnTo>
                  <a:lnTo>
                    <a:pt x="231" y="1"/>
                  </a:lnTo>
                  <a:lnTo>
                    <a:pt x="229" y="0"/>
                  </a:lnTo>
                  <a:lnTo>
                    <a:pt x="228" y="0"/>
                  </a:lnTo>
                  <a:lnTo>
                    <a:pt x="226" y="1"/>
                  </a:lnTo>
                  <a:lnTo>
                    <a:pt x="226" y="1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5" name="chenying0907 729">
              <a:extLst>
                <a:ext uri="{FF2B5EF4-FFF2-40B4-BE49-F238E27FC236}">
                  <a16:creationId xmlns:a16="http://schemas.microsoft.com/office/drawing/2014/main" id="{CDD9FC2E-AC94-412D-8E54-83A9A4FC7679}"/>
                </a:ext>
              </a:extLst>
            </p:cNvPr>
            <p:cNvSpPr/>
            <p:nvPr/>
          </p:nvSpPr>
          <p:spPr bwMode="auto">
            <a:xfrm>
              <a:off x="5638801" y="4605338"/>
              <a:ext cx="34925" cy="111125"/>
            </a:xfrm>
            <a:custGeom>
              <a:avLst/>
              <a:gdLst/>
              <a:ahLst/>
              <a:cxnLst>
                <a:cxn ang="0">
                  <a:pos x="58" y="1"/>
                </a:cxn>
                <a:cxn ang="0">
                  <a:pos x="58" y="1"/>
                </a:cxn>
                <a:cxn ang="0">
                  <a:pos x="52" y="10"/>
                </a:cxn>
                <a:cxn ang="0">
                  <a:pos x="48" y="20"/>
                </a:cxn>
                <a:cxn ang="0">
                  <a:pos x="44" y="31"/>
                </a:cxn>
                <a:cxn ang="0">
                  <a:pos x="41" y="42"/>
                </a:cxn>
                <a:cxn ang="0">
                  <a:pos x="36" y="66"/>
                </a:cxn>
                <a:cxn ang="0">
                  <a:pos x="32" y="87"/>
                </a:cxn>
                <a:cxn ang="0">
                  <a:pos x="32" y="87"/>
                </a:cxn>
                <a:cxn ang="0">
                  <a:pos x="24" y="117"/>
                </a:cxn>
                <a:cxn ang="0">
                  <a:pos x="15" y="147"/>
                </a:cxn>
                <a:cxn ang="0">
                  <a:pos x="6" y="176"/>
                </a:cxn>
                <a:cxn ang="0">
                  <a:pos x="3" y="192"/>
                </a:cxn>
                <a:cxn ang="0">
                  <a:pos x="0" y="207"/>
                </a:cxn>
                <a:cxn ang="0">
                  <a:pos x="0" y="207"/>
                </a:cxn>
                <a:cxn ang="0">
                  <a:pos x="0" y="209"/>
                </a:cxn>
                <a:cxn ang="0">
                  <a:pos x="1" y="210"/>
                </a:cxn>
                <a:cxn ang="0">
                  <a:pos x="4" y="212"/>
                </a:cxn>
                <a:cxn ang="0">
                  <a:pos x="5" y="212"/>
                </a:cxn>
                <a:cxn ang="0">
                  <a:pos x="8" y="212"/>
                </a:cxn>
                <a:cxn ang="0">
                  <a:pos x="9" y="211"/>
                </a:cxn>
                <a:cxn ang="0">
                  <a:pos x="10" y="209"/>
                </a:cxn>
                <a:cxn ang="0">
                  <a:pos x="10" y="209"/>
                </a:cxn>
                <a:cxn ang="0">
                  <a:pos x="14" y="184"/>
                </a:cxn>
                <a:cxn ang="0">
                  <a:pos x="21" y="161"/>
                </a:cxn>
                <a:cxn ang="0">
                  <a:pos x="35" y="112"/>
                </a:cxn>
                <a:cxn ang="0">
                  <a:pos x="35" y="112"/>
                </a:cxn>
                <a:cxn ang="0">
                  <a:pos x="42" y="89"/>
                </a:cxn>
                <a:cxn ang="0">
                  <a:pos x="47" y="66"/>
                </a:cxn>
                <a:cxn ang="0">
                  <a:pos x="47" y="66"/>
                </a:cxn>
                <a:cxn ang="0">
                  <a:pos x="50" y="51"/>
                </a:cxn>
                <a:cxn ang="0">
                  <a:pos x="53" y="36"/>
                </a:cxn>
                <a:cxn ang="0">
                  <a:pos x="55" y="27"/>
                </a:cxn>
                <a:cxn ang="0">
                  <a:pos x="58" y="20"/>
                </a:cxn>
                <a:cxn ang="0">
                  <a:pos x="61" y="13"/>
                </a:cxn>
                <a:cxn ang="0">
                  <a:pos x="65" y="8"/>
                </a:cxn>
                <a:cxn ang="0">
                  <a:pos x="65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4" y="1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0"/>
                </a:cxn>
                <a:cxn ang="0">
                  <a:pos x="58" y="1"/>
                </a:cxn>
                <a:cxn ang="0">
                  <a:pos x="58" y="1"/>
                </a:cxn>
              </a:cxnLst>
              <a:rect l="0" t="0" r="r" b="b"/>
              <a:pathLst>
                <a:path w="66" h="212">
                  <a:moveTo>
                    <a:pt x="58" y="1"/>
                  </a:moveTo>
                  <a:lnTo>
                    <a:pt x="58" y="1"/>
                  </a:lnTo>
                  <a:lnTo>
                    <a:pt x="52" y="10"/>
                  </a:lnTo>
                  <a:lnTo>
                    <a:pt x="48" y="20"/>
                  </a:lnTo>
                  <a:lnTo>
                    <a:pt x="44" y="31"/>
                  </a:lnTo>
                  <a:lnTo>
                    <a:pt x="41" y="42"/>
                  </a:lnTo>
                  <a:lnTo>
                    <a:pt x="36" y="66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24" y="117"/>
                  </a:lnTo>
                  <a:lnTo>
                    <a:pt x="15" y="147"/>
                  </a:lnTo>
                  <a:lnTo>
                    <a:pt x="6" y="176"/>
                  </a:lnTo>
                  <a:lnTo>
                    <a:pt x="3" y="192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4" y="212"/>
                  </a:lnTo>
                  <a:lnTo>
                    <a:pt x="5" y="212"/>
                  </a:lnTo>
                  <a:lnTo>
                    <a:pt x="8" y="212"/>
                  </a:lnTo>
                  <a:lnTo>
                    <a:pt x="9" y="211"/>
                  </a:lnTo>
                  <a:lnTo>
                    <a:pt x="10" y="209"/>
                  </a:lnTo>
                  <a:lnTo>
                    <a:pt x="10" y="209"/>
                  </a:lnTo>
                  <a:lnTo>
                    <a:pt x="14" y="184"/>
                  </a:lnTo>
                  <a:lnTo>
                    <a:pt x="21" y="161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42" y="89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50" y="51"/>
                  </a:lnTo>
                  <a:lnTo>
                    <a:pt x="53" y="36"/>
                  </a:lnTo>
                  <a:lnTo>
                    <a:pt x="55" y="27"/>
                  </a:lnTo>
                  <a:lnTo>
                    <a:pt x="58" y="20"/>
                  </a:lnTo>
                  <a:lnTo>
                    <a:pt x="61" y="13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4" y="1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8" y="1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6" name="chenying0907 730">
              <a:extLst>
                <a:ext uri="{FF2B5EF4-FFF2-40B4-BE49-F238E27FC236}">
                  <a16:creationId xmlns:a16="http://schemas.microsoft.com/office/drawing/2014/main" id="{EBBA9D11-9294-4104-A1D5-630AC37429FA}"/>
                </a:ext>
              </a:extLst>
            </p:cNvPr>
            <p:cNvSpPr/>
            <p:nvPr/>
          </p:nvSpPr>
          <p:spPr bwMode="auto">
            <a:xfrm>
              <a:off x="5664201" y="4646613"/>
              <a:ext cx="25400" cy="76200"/>
            </a:xfrm>
            <a:custGeom>
              <a:avLst/>
              <a:gdLst/>
              <a:ahLst/>
              <a:cxnLst>
                <a:cxn ang="0">
                  <a:pos x="37" y="4"/>
                </a:cxn>
                <a:cxn ang="0">
                  <a:pos x="37" y="4"/>
                </a:cxn>
                <a:cxn ang="0">
                  <a:pos x="36" y="12"/>
                </a:cxn>
                <a:cxn ang="0">
                  <a:pos x="35" y="21"/>
                </a:cxn>
                <a:cxn ang="0">
                  <a:pos x="30" y="35"/>
                </a:cxn>
                <a:cxn ang="0">
                  <a:pos x="25" y="51"/>
                </a:cxn>
                <a:cxn ang="0">
                  <a:pos x="20" y="66"/>
                </a:cxn>
                <a:cxn ang="0">
                  <a:pos x="20" y="66"/>
                </a:cxn>
                <a:cxn ang="0">
                  <a:pos x="15" y="84"/>
                </a:cxn>
                <a:cxn ang="0">
                  <a:pos x="9" y="101"/>
                </a:cxn>
                <a:cxn ang="0">
                  <a:pos x="4" y="119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39"/>
                </a:cxn>
                <a:cxn ang="0">
                  <a:pos x="1" y="140"/>
                </a:cxn>
                <a:cxn ang="0">
                  <a:pos x="2" y="142"/>
                </a:cxn>
                <a:cxn ang="0">
                  <a:pos x="3" y="142"/>
                </a:cxn>
                <a:cxn ang="0">
                  <a:pos x="5" y="142"/>
                </a:cxn>
                <a:cxn ang="0">
                  <a:pos x="7" y="142"/>
                </a:cxn>
                <a:cxn ang="0">
                  <a:pos x="8" y="141"/>
                </a:cxn>
                <a:cxn ang="0">
                  <a:pos x="9" y="139"/>
                </a:cxn>
                <a:cxn ang="0">
                  <a:pos x="9" y="139"/>
                </a:cxn>
                <a:cxn ang="0">
                  <a:pos x="13" y="121"/>
                </a:cxn>
                <a:cxn ang="0">
                  <a:pos x="18" y="103"/>
                </a:cxn>
                <a:cxn ang="0">
                  <a:pos x="29" y="69"/>
                </a:cxn>
                <a:cxn ang="0">
                  <a:pos x="29" y="69"/>
                </a:cxn>
                <a:cxn ang="0">
                  <a:pos x="34" y="53"/>
                </a:cxn>
                <a:cxn ang="0">
                  <a:pos x="40" y="37"/>
                </a:cxn>
                <a:cxn ang="0">
                  <a:pos x="44" y="21"/>
                </a:cxn>
                <a:cxn ang="0">
                  <a:pos x="46" y="12"/>
                </a:cxn>
                <a:cxn ang="0">
                  <a:pos x="47" y="4"/>
                </a:cxn>
                <a:cxn ang="0">
                  <a:pos x="47" y="4"/>
                </a:cxn>
                <a:cxn ang="0">
                  <a:pos x="46" y="2"/>
                </a:cxn>
                <a:cxn ang="0">
                  <a:pos x="45" y="1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39" y="1"/>
                </a:cxn>
                <a:cxn ang="0">
                  <a:pos x="38" y="2"/>
                </a:cxn>
                <a:cxn ang="0">
                  <a:pos x="37" y="4"/>
                </a:cxn>
                <a:cxn ang="0">
                  <a:pos x="37" y="4"/>
                </a:cxn>
              </a:cxnLst>
              <a:rect l="0" t="0" r="r" b="b"/>
              <a:pathLst>
                <a:path w="47" h="142">
                  <a:moveTo>
                    <a:pt x="37" y="4"/>
                  </a:moveTo>
                  <a:lnTo>
                    <a:pt x="37" y="4"/>
                  </a:lnTo>
                  <a:lnTo>
                    <a:pt x="36" y="12"/>
                  </a:lnTo>
                  <a:lnTo>
                    <a:pt x="35" y="21"/>
                  </a:lnTo>
                  <a:lnTo>
                    <a:pt x="30" y="35"/>
                  </a:lnTo>
                  <a:lnTo>
                    <a:pt x="25" y="51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15" y="84"/>
                  </a:lnTo>
                  <a:lnTo>
                    <a:pt x="9" y="101"/>
                  </a:lnTo>
                  <a:lnTo>
                    <a:pt x="4" y="119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39"/>
                  </a:lnTo>
                  <a:lnTo>
                    <a:pt x="1" y="140"/>
                  </a:lnTo>
                  <a:lnTo>
                    <a:pt x="2" y="142"/>
                  </a:lnTo>
                  <a:lnTo>
                    <a:pt x="3" y="142"/>
                  </a:lnTo>
                  <a:lnTo>
                    <a:pt x="5" y="142"/>
                  </a:lnTo>
                  <a:lnTo>
                    <a:pt x="7" y="142"/>
                  </a:lnTo>
                  <a:lnTo>
                    <a:pt x="8" y="141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13" y="121"/>
                  </a:lnTo>
                  <a:lnTo>
                    <a:pt x="18" y="103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4" y="53"/>
                  </a:lnTo>
                  <a:lnTo>
                    <a:pt x="40" y="37"/>
                  </a:lnTo>
                  <a:lnTo>
                    <a:pt x="44" y="21"/>
                  </a:lnTo>
                  <a:lnTo>
                    <a:pt x="46" y="12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6" y="2"/>
                  </a:lnTo>
                  <a:lnTo>
                    <a:pt x="45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8" y="2"/>
                  </a:lnTo>
                  <a:lnTo>
                    <a:pt x="37" y="4"/>
                  </a:lnTo>
                  <a:lnTo>
                    <a:pt x="37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7" name="chenying0907 731">
              <a:extLst>
                <a:ext uri="{FF2B5EF4-FFF2-40B4-BE49-F238E27FC236}">
                  <a16:creationId xmlns:a16="http://schemas.microsoft.com/office/drawing/2014/main" id="{6A0DBAEA-9C63-495E-9415-5073245E3AF5}"/>
                </a:ext>
              </a:extLst>
            </p:cNvPr>
            <p:cNvSpPr/>
            <p:nvPr/>
          </p:nvSpPr>
          <p:spPr bwMode="auto">
            <a:xfrm>
              <a:off x="5680076" y="4684713"/>
              <a:ext cx="19050" cy="61913"/>
            </a:xfrm>
            <a:custGeom>
              <a:avLst/>
              <a:gdLst/>
              <a:ahLst/>
              <a:cxnLst>
                <a:cxn ang="0">
                  <a:pos x="30" y="2"/>
                </a:cxn>
                <a:cxn ang="0">
                  <a:pos x="30" y="2"/>
                </a:cxn>
                <a:cxn ang="0">
                  <a:pos x="26" y="9"/>
                </a:cxn>
                <a:cxn ang="0">
                  <a:pos x="22" y="15"/>
                </a:cxn>
                <a:cxn ang="0">
                  <a:pos x="17" y="28"/>
                </a:cxn>
                <a:cxn ang="0">
                  <a:pos x="13" y="42"/>
                </a:cxn>
                <a:cxn ang="0">
                  <a:pos x="11" y="56"/>
                </a:cxn>
                <a:cxn ang="0">
                  <a:pos x="7" y="86"/>
                </a:cxn>
                <a:cxn ang="0">
                  <a:pos x="4" y="99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0" y="116"/>
                </a:cxn>
                <a:cxn ang="0">
                  <a:pos x="1" y="117"/>
                </a:cxn>
                <a:cxn ang="0">
                  <a:pos x="2" y="118"/>
                </a:cxn>
                <a:cxn ang="0">
                  <a:pos x="3" y="119"/>
                </a:cxn>
                <a:cxn ang="0">
                  <a:pos x="7" y="119"/>
                </a:cxn>
                <a:cxn ang="0">
                  <a:pos x="8" y="118"/>
                </a:cxn>
                <a:cxn ang="0">
                  <a:pos x="9" y="116"/>
                </a:cxn>
                <a:cxn ang="0">
                  <a:pos x="9" y="116"/>
                </a:cxn>
                <a:cxn ang="0">
                  <a:pos x="13" y="104"/>
                </a:cxn>
                <a:cxn ang="0">
                  <a:pos x="15" y="89"/>
                </a:cxn>
                <a:cxn ang="0">
                  <a:pos x="19" y="61"/>
                </a:cxn>
                <a:cxn ang="0">
                  <a:pos x="21" y="47"/>
                </a:cxn>
                <a:cxn ang="0">
                  <a:pos x="24" y="33"/>
                </a:cxn>
                <a:cxn ang="0">
                  <a:pos x="30" y="21"/>
                </a:cxn>
                <a:cxn ang="0">
                  <a:pos x="33" y="15"/>
                </a:cxn>
                <a:cxn ang="0">
                  <a:pos x="37" y="10"/>
                </a:cxn>
                <a:cxn ang="0">
                  <a:pos x="37" y="10"/>
                </a:cxn>
                <a:cxn ang="0">
                  <a:pos x="38" y="8"/>
                </a:cxn>
                <a:cxn ang="0">
                  <a:pos x="38" y="5"/>
                </a:cxn>
                <a:cxn ang="0">
                  <a:pos x="36" y="2"/>
                </a:cxn>
                <a:cxn ang="0">
                  <a:pos x="35" y="1"/>
                </a:cxn>
                <a:cxn ang="0">
                  <a:pos x="33" y="0"/>
                </a:cxn>
                <a:cxn ang="0">
                  <a:pos x="32" y="1"/>
                </a:cxn>
                <a:cxn ang="0">
                  <a:pos x="30" y="2"/>
                </a:cxn>
                <a:cxn ang="0">
                  <a:pos x="30" y="2"/>
                </a:cxn>
              </a:cxnLst>
              <a:rect l="0" t="0" r="r" b="b"/>
              <a:pathLst>
                <a:path w="38" h="119">
                  <a:moveTo>
                    <a:pt x="30" y="2"/>
                  </a:moveTo>
                  <a:lnTo>
                    <a:pt x="30" y="2"/>
                  </a:lnTo>
                  <a:lnTo>
                    <a:pt x="26" y="9"/>
                  </a:lnTo>
                  <a:lnTo>
                    <a:pt x="22" y="15"/>
                  </a:lnTo>
                  <a:lnTo>
                    <a:pt x="17" y="28"/>
                  </a:lnTo>
                  <a:lnTo>
                    <a:pt x="13" y="42"/>
                  </a:lnTo>
                  <a:lnTo>
                    <a:pt x="11" y="56"/>
                  </a:lnTo>
                  <a:lnTo>
                    <a:pt x="7" y="86"/>
                  </a:lnTo>
                  <a:lnTo>
                    <a:pt x="4" y="99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1" y="117"/>
                  </a:lnTo>
                  <a:lnTo>
                    <a:pt x="2" y="118"/>
                  </a:lnTo>
                  <a:lnTo>
                    <a:pt x="3" y="119"/>
                  </a:lnTo>
                  <a:lnTo>
                    <a:pt x="7" y="119"/>
                  </a:lnTo>
                  <a:lnTo>
                    <a:pt x="8" y="118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13" y="104"/>
                  </a:lnTo>
                  <a:lnTo>
                    <a:pt x="15" y="89"/>
                  </a:lnTo>
                  <a:lnTo>
                    <a:pt x="19" y="61"/>
                  </a:lnTo>
                  <a:lnTo>
                    <a:pt x="21" y="47"/>
                  </a:lnTo>
                  <a:lnTo>
                    <a:pt x="24" y="33"/>
                  </a:lnTo>
                  <a:lnTo>
                    <a:pt x="30" y="21"/>
                  </a:lnTo>
                  <a:lnTo>
                    <a:pt x="33" y="15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8" y="5"/>
                  </a:lnTo>
                  <a:lnTo>
                    <a:pt x="36" y="2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30" y="2"/>
                  </a:lnTo>
                  <a:lnTo>
                    <a:pt x="30" y="2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8" name="chenying0907 732">
              <a:extLst>
                <a:ext uri="{FF2B5EF4-FFF2-40B4-BE49-F238E27FC236}">
                  <a16:creationId xmlns:a16="http://schemas.microsoft.com/office/drawing/2014/main" id="{FA184023-DA9B-455F-BEDC-F251C6030F85}"/>
                </a:ext>
              </a:extLst>
            </p:cNvPr>
            <p:cNvSpPr/>
            <p:nvPr/>
          </p:nvSpPr>
          <p:spPr bwMode="auto">
            <a:xfrm>
              <a:off x="5694363" y="4205288"/>
              <a:ext cx="63500" cy="346075"/>
            </a:xfrm>
            <a:custGeom>
              <a:avLst/>
              <a:gdLst/>
              <a:ahLst/>
              <a:cxnLst>
                <a:cxn ang="0">
                  <a:pos x="111" y="4"/>
                </a:cxn>
                <a:cxn ang="0">
                  <a:pos x="100" y="44"/>
                </a:cxn>
                <a:cxn ang="0">
                  <a:pos x="91" y="83"/>
                </a:cxn>
                <a:cxn ang="0">
                  <a:pos x="81" y="165"/>
                </a:cxn>
                <a:cxn ang="0">
                  <a:pos x="78" y="186"/>
                </a:cxn>
                <a:cxn ang="0">
                  <a:pos x="69" y="230"/>
                </a:cxn>
                <a:cxn ang="0">
                  <a:pos x="64" y="250"/>
                </a:cxn>
                <a:cxn ang="0">
                  <a:pos x="58" y="272"/>
                </a:cxn>
                <a:cxn ang="0">
                  <a:pos x="51" y="319"/>
                </a:cxn>
                <a:cxn ang="0">
                  <a:pos x="47" y="341"/>
                </a:cxn>
                <a:cxn ang="0">
                  <a:pos x="32" y="412"/>
                </a:cxn>
                <a:cxn ang="0">
                  <a:pos x="20" y="482"/>
                </a:cxn>
                <a:cxn ang="0">
                  <a:pos x="17" y="506"/>
                </a:cxn>
                <a:cxn ang="0">
                  <a:pos x="7" y="550"/>
                </a:cxn>
                <a:cxn ang="0">
                  <a:pos x="2" y="573"/>
                </a:cxn>
                <a:cxn ang="0">
                  <a:pos x="0" y="591"/>
                </a:cxn>
                <a:cxn ang="0">
                  <a:pos x="1" y="631"/>
                </a:cxn>
                <a:cxn ang="0">
                  <a:pos x="2" y="650"/>
                </a:cxn>
                <a:cxn ang="0">
                  <a:pos x="3" y="653"/>
                </a:cxn>
                <a:cxn ang="0">
                  <a:pos x="6" y="654"/>
                </a:cxn>
                <a:cxn ang="0">
                  <a:pos x="10" y="653"/>
                </a:cxn>
                <a:cxn ang="0">
                  <a:pos x="11" y="650"/>
                </a:cxn>
                <a:cxn ang="0">
                  <a:pos x="10" y="608"/>
                </a:cxn>
                <a:cxn ang="0">
                  <a:pos x="11" y="577"/>
                </a:cxn>
                <a:cxn ang="0">
                  <a:pos x="12" y="567"/>
                </a:cxn>
                <a:cxn ang="0">
                  <a:pos x="22" y="528"/>
                </a:cxn>
                <a:cxn ang="0">
                  <a:pos x="28" y="498"/>
                </a:cxn>
                <a:cxn ang="0">
                  <a:pos x="29" y="489"/>
                </a:cxn>
                <a:cxn ang="0">
                  <a:pos x="35" y="454"/>
                </a:cxn>
                <a:cxn ang="0">
                  <a:pos x="41" y="420"/>
                </a:cxn>
                <a:cxn ang="0">
                  <a:pos x="51" y="362"/>
                </a:cxn>
                <a:cxn ang="0">
                  <a:pos x="56" y="343"/>
                </a:cxn>
                <a:cxn ang="0">
                  <a:pos x="65" y="303"/>
                </a:cxn>
                <a:cxn ang="0">
                  <a:pos x="71" y="262"/>
                </a:cxn>
                <a:cxn ang="0">
                  <a:pos x="80" y="219"/>
                </a:cxn>
                <a:cxn ang="0">
                  <a:pos x="88" y="176"/>
                </a:cxn>
                <a:cxn ang="0">
                  <a:pos x="95" y="134"/>
                </a:cxn>
                <a:cxn ang="0">
                  <a:pos x="104" y="70"/>
                </a:cxn>
                <a:cxn ang="0">
                  <a:pos x="113" y="27"/>
                </a:cxn>
                <a:cxn ang="0">
                  <a:pos x="119" y="7"/>
                </a:cxn>
                <a:cxn ang="0">
                  <a:pos x="119" y="3"/>
                </a:cxn>
                <a:cxn ang="0">
                  <a:pos x="116" y="0"/>
                </a:cxn>
                <a:cxn ang="0">
                  <a:pos x="113" y="2"/>
                </a:cxn>
                <a:cxn ang="0">
                  <a:pos x="111" y="4"/>
                </a:cxn>
              </a:cxnLst>
              <a:rect l="0" t="0" r="r" b="b"/>
              <a:pathLst>
                <a:path w="120" h="654">
                  <a:moveTo>
                    <a:pt x="111" y="4"/>
                  </a:moveTo>
                  <a:lnTo>
                    <a:pt x="111" y="4"/>
                  </a:lnTo>
                  <a:lnTo>
                    <a:pt x="104" y="24"/>
                  </a:lnTo>
                  <a:lnTo>
                    <a:pt x="100" y="44"/>
                  </a:lnTo>
                  <a:lnTo>
                    <a:pt x="96" y="63"/>
                  </a:lnTo>
                  <a:lnTo>
                    <a:pt x="91" y="83"/>
                  </a:lnTo>
                  <a:lnTo>
                    <a:pt x="86" y="123"/>
                  </a:lnTo>
                  <a:lnTo>
                    <a:pt x="81" y="165"/>
                  </a:lnTo>
                  <a:lnTo>
                    <a:pt x="81" y="165"/>
                  </a:lnTo>
                  <a:lnTo>
                    <a:pt x="78" y="186"/>
                  </a:lnTo>
                  <a:lnTo>
                    <a:pt x="74" y="208"/>
                  </a:lnTo>
                  <a:lnTo>
                    <a:pt x="69" y="230"/>
                  </a:lnTo>
                  <a:lnTo>
                    <a:pt x="64" y="250"/>
                  </a:lnTo>
                  <a:lnTo>
                    <a:pt x="64" y="250"/>
                  </a:lnTo>
                  <a:lnTo>
                    <a:pt x="60" y="262"/>
                  </a:lnTo>
                  <a:lnTo>
                    <a:pt x="58" y="272"/>
                  </a:lnTo>
                  <a:lnTo>
                    <a:pt x="54" y="296"/>
                  </a:lnTo>
                  <a:lnTo>
                    <a:pt x="51" y="319"/>
                  </a:lnTo>
                  <a:lnTo>
                    <a:pt x="47" y="341"/>
                  </a:lnTo>
                  <a:lnTo>
                    <a:pt x="47" y="341"/>
                  </a:lnTo>
                  <a:lnTo>
                    <a:pt x="39" y="375"/>
                  </a:lnTo>
                  <a:lnTo>
                    <a:pt x="32" y="412"/>
                  </a:lnTo>
                  <a:lnTo>
                    <a:pt x="25" y="447"/>
                  </a:lnTo>
                  <a:lnTo>
                    <a:pt x="20" y="482"/>
                  </a:lnTo>
                  <a:lnTo>
                    <a:pt x="20" y="482"/>
                  </a:lnTo>
                  <a:lnTo>
                    <a:pt x="17" y="506"/>
                  </a:lnTo>
                  <a:lnTo>
                    <a:pt x="12" y="527"/>
                  </a:lnTo>
                  <a:lnTo>
                    <a:pt x="7" y="550"/>
                  </a:lnTo>
                  <a:lnTo>
                    <a:pt x="2" y="573"/>
                  </a:lnTo>
                  <a:lnTo>
                    <a:pt x="2" y="573"/>
                  </a:lnTo>
                  <a:lnTo>
                    <a:pt x="1" y="582"/>
                  </a:lnTo>
                  <a:lnTo>
                    <a:pt x="0" y="591"/>
                  </a:lnTo>
                  <a:lnTo>
                    <a:pt x="0" y="611"/>
                  </a:lnTo>
                  <a:lnTo>
                    <a:pt x="1" y="631"/>
                  </a:lnTo>
                  <a:lnTo>
                    <a:pt x="2" y="650"/>
                  </a:lnTo>
                  <a:lnTo>
                    <a:pt x="2" y="650"/>
                  </a:lnTo>
                  <a:lnTo>
                    <a:pt x="2" y="652"/>
                  </a:lnTo>
                  <a:lnTo>
                    <a:pt x="3" y="653"/>
                  </a:lnTo>
                  <a:lnTo>
                    <a:pt x="5" y="654"/>
                  </a:lnTo>
                  <a:lnTo>
                    <a:pt x="6" y="654"/>
                  </a:lnTo>
                  <a:lnTo>
                    <a:pt x="8" y="654"/>
                  </a:lnTo>
                  <a:lnTo>
                    <a:pt x="10" y="653"/>
                  </a:lnTo>
                  <a:lnTo>
                    <a:pt x="11" y="652"/>
                  </a:lnTo>
                  <a:lnTo>
                    <a:pt x="11" y="650"/>
                  </a:lnTo>
                  <a:lnTo>
                    <a:pt x="11" y="650"/>
                  </a:lnTo>
                  <a:lnTo>
                    <a:pt x="10" y="608"/>
                  </a:lnTo>
                  <a:lnTo>
                    <a:pt x="10" y="587"/>
                  </a:lnTo>
                  <a:lnTo>
                    <a:pt x="11" y="577"/>
                  </a:lnTo>
                  <a:lnTo>
                    <a:pt x="12" y="567"/>
                  </a:lnTo>
                  <a:lnTo>
                    <a:pt x="12" y="567"/>
                  </a:lnTo>
                  <a:lnTo>
                    <a:pt x="17" y="548"/>
                  </a:lnTo>
                  <a:lnTo>
                    <a:pt x="22" y="528"/>
                  </a:lnTo>
                  <a:lnTo>
                    <a:pt x="27" y="509"/>
                  </a:lnTo>
                  <a:lnTo>
                    <a:pt x="28" y="498"/>
                  </a:lnTo>
                  <a:lnTo>
                    <a:pt x="29" y="489"/>
                  </a:lnTo>
                  <a:lnTo>
                    <a:pt x="29" y="489"/>
                  </a:lnTo>
                  <a:lnTo>
                    <a:pt x="32" y="471"/>
                  </a:lnTo>
                  <a:lnTo>
                    <a:pt x="35" y="454"/>
                  </a:lnTo>
                  <a:lnTo>
                    <a:pt x="41" y="420"/>
                  </a:lnTo>
                  <a:lnTo>
                    <a:pt x="41" y="420"/>
                  </a:lnTo>
                  <a:lnTo>
                    <a:pt x="47" y="382"/>
                  </a:lnTo>
                  <a:lnTo>
                    <a:pt x="51" y="362"/>
                  </a:lnTo>
                  <a:lnTo>
                    <a:pt x="56" y="343"/>
                  </a:lnTo>
                  <a:lnTo>
                    <a:pt x="56" y="343"/>
                  </a:lnTo>
                  <a:lnTo>
                    <a:pt x="60" y="324"/>
                  </a:lnTo>
                  <a:lnTo>
                    <a:pt x="65" y="303"/>
                  </a:lnTo>
                  <a:lnTo>
                    <a:pt x="71" y="262"/>
                  </a:lnTo>
                  <a:lnTo>
                    <a:pt x="71" y="262"/>
                  </a:lnTo>
                  <a:lnTo>
                    <a:pt x="75" y="240"/>
                  </a:lnTo>
                  <a:lnTo>
                    <a:pt x="80" y="219"/>
                  </a:lnTo>
                  <a:lnTo>
                    <a:pt x="84" y="198"/>
                  </a:lnTo>
                  <a:lnTo>
                    <a:pt x="88" y="176"/>
                  </a:lnTo>
                  <a:lnTo>
                    <a:pt x="88" y="176"/>
                  </a:lnTo>
                  <a:lnTo>
                    <a:pt x="95" y="134"/>
                  </a:lnTo>
                  <a:lnTo>
                    <a:pt x="100" y="90"/>
                  </a:lnTo>
                  <a:lnTo>
                    <a:pt x="104" y="70"/>
                  </a:lnTo>
                  <a:lnTo>
                    <a:pt x="108" y="48"/>
                  </a:lnTo>
                  <a:lnTo>
                    <a:pt x="113" y="2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20" y="5"/>
                  </a:lnTo>
                  <a:lnTo>
                    <a:pt x="119" y="3"/>
                  </a:lnTo>
                  <a:lnTo>
                    <a:pt x="118" y="2"/>
                  </a:lnTo>
                  <a:lnTo>
                    <a:pt x="116" y="0"/>
                  </a:lnTo>
                  <a:lnTo>
                    <a:pt x="115" y="0"/>
                  </a:lnTo>
                  <a:lnTo>
                    <a:pt x="113" y="2"/>
                  </a:lnTo>
                  <a:lnTo>
                    <a:pt x="112" y="3"/>
                  </a:lnTo>
                  <a:lnTo>
                    <a:pt x="111" y="4"/>
                  </a:lnTo>
                  <a:lnTo>
                    <a:pt x="111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19" name="chenying0907 733">
              <a:extLst>
                <a:ext uri="{FF2B5EF4-FFF2-40B4-BE49-F238E27FC236}">
                  <a16:creationId xmlns:a16="http://schemas.microsoft.com/office/drawing/2014/main" id="{1EF8DF83-7E20-4035-B355-71E649A7E7D8}"/>
                </a:ext>
              </a:extLst>
            </p:cNvPr>
            <p:cNvSpPr/>
            <p:nvPr/>
          </p:nvSpPr>
          <p:spPr bwMode="auto">
            <a:xfrm>
              <a:off x="5746751" y="4235450"/>
              <a:ext cx="46038" cy="260350"/>
            </a:xfrm>
            <a:custGeom>
              <a:avLst/>
              <a:gdLst/>
              <a:ahLst/>
              <a:cxnLst>
                <a:cxn ang="0">
                  <a:pos x="76" y="2"/>
                </a:cxn>
                <a:cxn ang="0">
                  <a:pos x="70" y="31"/>
                </a:cxn>
                <a:cxn ang="0">
                  <a:pos x="69" y="60"/>
                </a:cxn>
                <a:cxn ang="0">
                  <a:pos x="70" y="106"/>
                </a:cxn>
                <a:cxn ang="0">
                  <a:pos x="70" y="120"/>
                </a:cxn>
                <a:cxn ang="0">
                  <a:pos x="65" y="152"/>
                </a:cxn>
                <a:cxn ang="0">
                  <a:pos x="50" y="215"/>
                </a:cxn>
                <a:cxn ang="0">
                  <a:pos x="44" y="248"/>
                </a:cxn>
                <a:cxn ang="0">
                  <a:pos x="40" y="279"/>
                </a:cxn>
                <a:cxn ang="0">
                  <a:pos x="30" y="342"/>
                </a:cxn>
                <a:cxn ang="0">
                  <a:pos x="21" y="373"/>
                </a:cxn>
                <a:cxn ang="0">
                  <a:pos x="7" y="430"/>
                </a:cxn>
                <a:cxn ang="0">
                  <a:pos x="1" y="473"/>
                </a:cxn>
                <a:cxn ang="0">
                  <a:pos x="0" y="488"/>
                </a:cxn>
                <a:cxn ang="0">
                  <a:pos x="2" y="491"/>
                </a:cxn>
                <a:cxn ang="0">
                  <a:pos x="5" y="492"/>
                </a:cxn>
                <a:cxn ang="0">
                  <a:pos x="8" y="491"/>
                </a:cxn>
                <a:cxn ang="0">
                  <a:pos x="9" y="488"/>
                </a:cxn>
                <a:cxn ang="0">
                  <a:pos x="10" y="472"/>
                </a:cxn>
                <a:cxn ang="0">
                  <a:pos x="17" y="428"/>
                </a:cxn>
                <a:cxn ang="0">
                  <a:pos x="33" y="369"/>
                </a:cxn>
                <a:cxn ang="0">
                  <a:pos x="40" y="341"/>
                </a:cxn>
                <a:cxn ang="0">
                  <a:pos x="49" y="284"/>
                </a:cxn>
                <a:cxn ang="0">
                  <a:pos x="53" y="256"/>
                </a:cxn>
                <a:cxn ang="0">
                  <a:pos x="58" y="224"/>
                </a:cxn>
                <a:cxn ang="0">
                  <a:pos x="72" y="161"/>
                </a:cxn>
                <a:cxn ang="0">
                  <a:pos x="78" y="129"/>
                </a:cxn>
                <a:cxn ang="0">
                  <a:pos x="80" y="103"/>
                </a:cxn>
                <a:cxn ang="0">
                  <a:pos x="80" y="76"/>
                </a:cxn>
                <a:cxn ang="0">
                  <a:pos x="81" y="22"/>
                </a:cxn>
                <a:cxn ang="0">
                  <a:pos x="85" y="5"/>
                </a:cxn>
                <a:cxn ang="0">
                  <a:pos x="85" y="3"/>
                </a:cxn>
                <a:cxn ang="0">
                  <a:pos x="83" y="0"/>
                </a:cxn>
                <a:cxn ang="0">
                  <a:pos x="78" y="0"/>
                </a:cxn>
                <a:cxn ang="0">
                  <a:pos x="76" y="2"/>
                </a:cxn>
              </a:cxnLst>
              <a:rect l="0" t="0" r="r" b="b"/>
              <a:pathLst>
                <a:path w="85" h="492">
                  <a:moveTo>
                    <a:pt x="76" y="2"/>
                  </a:moveTo>
                  <a:lnTo>
                    <a:pt x="76" y="2"/>
                  </a:lnTo>
                  <a:lnTo>
                    <a:pt x="72" y="17"/>
                  </a:lnTo>
                  <a:lnTo>
                    <a:pt x="70" y="31"/>
                  </a:lnTo>
                  <a:lnTo>
                    <a:pt x="69" y="46"/>
                  </a:lnTo>
                  <a:lnTo>
                    <a:pt x="69" y="60"/>
                  </a:lnTo>
                  <a:lnTo>
                    <a:pt x="70" y="91"/>
                  </a:lnTo>
                  <a:lnTo>
                    <a:pt x="70" y="106"/>
                  </a:lnTo>
                  <a:lnTo>
                    <a:pt x="70" y="120"/>
                  </a:lnTo>
                  <a:lnTo>
                    <a:pt x="70" y="120"/>
                  </a:lnTo>
                  <a:lnTo>
                    <a:pt x="68" y="136"/>
                  </a:lnTo>
                  <a:lnTo>
                    <a:pt x="65" y="152"/>
                  </a:lnTo>
                  <a:lnTo>
                    <a:pt x="58" y="184"/>
                  </a:lnTo>
                  <a:lnTo>
                    <a:pt x="50" y="215"/>
                  </a:lnTo>
                  <a:lnTo>
                    <a:pt x="47" y="232"/>
                  </a:lnTo>
                  <a:lnTo>
                    <a:pt x="44" y="248"/>
                  </a:lnTo>
                  <a:lnTo>
                    <a:pt x="44" y="248"/>
                  </a:lnTo>
                  <a:lnTo>
                    <a:pt x="40" y="279"/>
                  </a:lnTo>
                  <a:lnTo>
                    <a:pt x="36" y="311"/>
                  </a:lnTo>
                  <a:lnTo>
                    <a:pt x="30" y="342"/>
                  </a:lnTo>
                  <a:lnTo>
                    <a:pt x="21" y="373"/>
                  </a:lnTo>
                  <a:lnTo>
                    <a:pt x="21" y="373"/>
                  </a:lnTo>
                  <a:lnTo>
                    <a:pt x="14" y="401"/>
                  </a:lnTo>
                  <a:lnTo>
                    <a:pt x="7" y="430"/>
                  </a:lnTo>
                  <a:lnTo>
                    <a:pt x="3" y="459"/>
                  </a:lnTo>
                  <a:lnTo>
                    <a:pt x="1" y="473"/>
                  </a:lnTo>
                  <a:lnTo>
                    <a:pt x="0" y="488"/>
                  </a:lnTo>
                  <a:lnTo>
                    <a:pt x="0" y="488"/>
                  </a:lnTo>
                  <a:lnTo>
                    <a:pt x="1" y="490"/>
                  </a:lnTo>
                  <a:lnTo>
                    <a:pt x="2" y="491"/>
                  </a:lnTo>
                  <a:lnTo>
                    <a:pt x="3" y="492"/>
                  </a:lnTo>
                  <a:lnTo>
                    <a:pt x="5" y="492"/>
                  </a:lnTo>
                  <a:lnTo>
                    <a:pt x="6" y="492"/>
                  </a:lnTo>
                  <a:lnTo>
                    <a:pt x="8" y="491"/>
                  </a:lnTo>
                  <a:lnTo>
                    <a:pt x="9" y="490"/>
                  </a:lnTo>
                  <a:lnTo>
                    <a:pt x="9" y="488"/>
                  </a:lnTo>
                  <a:lnTo>
                    <a:pt x="9" y="488"/>
                  </a:lnTo>
                  <a:lnTo>
                    <a:pt x="10" y="472"/>
                  </a:lnTo>
                  <a:lnTo>
                    <a:pt x="12" y="458"/>
                  </a:lnTo>
                  <a:lnTo>
                    <a:pt x="17" y="428"/>
                  </a:lnTo>
                  <a:lnTo>
                    <a:pt x="25" y="398"/>
                  </a:lnTo>
                  <a:lnTo>
                    <a:pt x="33" y="369"/>
                  </a:lnTo>
                  <a:lnTo>
                    <a:pt x="33" y="369"/>
                  </a:lnTo>
                  <a:lnTo>
                    <a:pt x="40" y="341"/>
                  </a:lnTo>
                  <a:lnTo>
                    <a:pt x="45" y="313"/>
                  </a:lnTo>
                  <a:lnTo>
                    <a:pt x="49" y="284"/>
                  </a:lnTo>
                  <a:lnTo>
                    <a:pt x="53" y="256"/>
                  </a:lnTo>
                  <a:lnTo>
                    <a:pt x="53" y="256"/>
                  </a:lnTo>
                  <a:lnTo>
                    <a:pt x="55" y="240"/>
                  </a:lnTo>
                  <a:lnTo>
                    <a:pt x="58" y="224"/>
                  </a:lnTo>
                  <a:lnTo>
                    <a:pt x="65" y="192"/>
                  </a:lnTo>
                  <a:lnTo>
                    <a:pt x="72" y="16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9" y="116"/>
                  </a:lnTo>
                  <a:lnTo>
                    <a:pt x="80" y="103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40"/>
                  </a:lnTo>
                  <a:lnTo>
                    <a:pt x="81" y="22"/>
                  </a:lnTo>
                  <a:lnTo>
                    <a:pt x="82" y="14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3"/>
                  </a:lnTo>
                  <a:lnTo>
                    <a:pt x="84" y="1"/>
                  </a:lnTo>
                  <a:lnTo>
                    <a:pt x="83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7" y="1"/>
                  </a:lnTo>
                  <a:lnTo>
                    <a:pt x="76" y="2"/>
                  </a:lnTo>
                  <a:lnTo>
                    <a:pt x="76" y="2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0" name="chenying0907 734">
              <a:extLst>
                <a:ext uri="{FF2B5EF4-FFF2-40B4-BE49-F238E27FC236}">
                  <a16:creationId xmlns:a16="http://schemas.microsoft.com/office/drawing/2014/main" id="{24BCF48C-6E85-43A6-89AD-7F799B63027C}"/>
                </a:ext>
              </a:extLst>
            </p:cNvPr>
            <p:cNvSpPr/>
            <p:nvPr/>
          </p:nvSpPr>
          <p:spPr bwMode="auto">
            <a:xfrm>
              <a:off x="5780088" y="4264025"/>
              <a:ext cx="34925" cy="196850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57" y="4"/>
                </a:cxn>
                <a:cxn ang="0">
                  <a:pos x="56" y="51"/>
                </a:cxn>
                <a:cxn ang="0">
                  <a:pos x="52" y="96"/>
                </a:cxn>
                <a:cxn ang="0">
                  <a:pos x="47" y="141"/>
                </a:cxn>
                <a:cxn ang="0">
                  <a:pos x="41" y="187"/>
                </a:cxn>
                <a:cxn ang="0">
                  <a:pos x="41" y="187"/>
                </a:cxn>
                <a:cxn ang="0">
                  <a:pos x="37" y="210"/>
                </a:cxn>
                <a:cxn ang="0">
                  <a:pos x="32" y="232"/>
                </a:cxn>
                <a:cxn ang="0">
                  <a:pos x="20" y="278"/>
                </a:cxn>
                <a:cxn ang="0">
                  <a:pos x="9" y="322"/>
                </a:cxn>
                <a:cxn ang="0">
                  <a:pos x="4" y="345"/>
                </a:cxn>
                <a:cxn ang="0">
                  <a:pos x="0" y="368"/>
                </a:cxn>
                <a:cxn ang="0">
                  <a:pos x="0" y="368"/>
                </a:cxn>
                <a:cxn ang="0">
                  <a:pos x="0" y="370"/>
                </a:cxn>
                <a:cxn ang="0">
                  <a:pos x="1" y="372"/>
                </a:cxn>
                <a:cxn ang="0">
                  <a:pos x="4" y="374"/>
                </a:cxn>
                <a:cxn ang="0">
                  <a:pos x="5" y="374"/>
                </a:cxn>
                <a:cxn ang="0">
                  <a:pos x="7" y="374"/>
                </a:cxn>
                <a:cxn ang="0">
                  <a:pos x="8" y="373"/>
                </a:cxn>
                <a:cxn ang="0">
                  <a:pos x="9" y="371"/>
                </a:cxn>
                <a:cxn ang="0">
                  <a:pos x="9" y="371"/>
                </a:cxn>
                <a:cxn ang="0">
                  <a:pos x="13" y="348"/>
                </a:cxn>
                <a:cxn ang="0">
                  <a:pos x="18" y="325"/>
                </a:cxn>
                <a:cxn ang="0">
                  <a:pos x="30" y="280"/>
                </a:cxn>
                <a:cxn ang="0">
                  <a:pos x="41" y="235"/>
                </a:cxn>
                <a:cxn ang="0">
                  <a:pos x="46" y="213"/>
                </a:cxn>
                <a:cxn ang="0">
                  <a:pos x="50" y="190"/>
                </a:cxn>
                <a:cxn ang="0">
                  <a:pos x="50" y="190"/>
                </a:cxn>
                <a:cxn ang="0">
                  <a:pos x="58" y="144"/>
                </a:cxn>
                <a:cxn ang="0">
                  <a:pos x="62" y="97"/>
                </a:cxn>
                <a:cxn ang="0">
                  <a:pos x="65" y="51"/>
                </a:cxn>
                <a:cxn ang="0">
                  <a:pos x="66" y="4"/>
                </a:cxn>
                <a:cxn ang="0">
                  <a:pos x="66" y="4"/>
                </a:cxn>
                <a:cxn ang="0">
                  <a:pos x="66" y="2"/>
                </a:cxn>
                <a:cxn ang="0">
                  <a:pos x="65" y="1"/>
                </a:cxn>
                <a:cxn ang="0">
                  <a:pos x="63" y="0"/>
                </a:cxn>
                <a:cxn ang="0">
                  <a:pos x="62" y="0"/>
                </a:cxn>
                <a:cxn ang="0">
                  <a:pos x="60" y="0"/>
                </a:cxn>
                <a:cxn ang="0">
                  <a:pos x="58" y="1"/>
                </a:cxn>
                <a:cxn ang="0">
                  <a:pos x="57" y="2"/>
                </a:cxn>
                <a:cxn ang="0">
                  <a:pos x="57" y="4"/>
                </a:cxn>
                <a:cxn ang="0">
                  <a:pos x="57" y="4"/>
                </a:cxn>
              </a:cxnLst>
              <a:rect l="0" t="0" r="r" b="b"/>
              <a:pathLst>
                <a:path w="66" h="374">
                  <a:moveTo>
                    <a:pt x="57" y="4"/>
                  </a:moveTo>
                  <a:lnTo>
                    <a:pt x="57" y="4"/>
                  </a:lnTo>
                  <a:lnTo>
                    <a:pt x="56" y="51"/>
                  </a:lnTo>
                  <a:lnTo>
                    <a:pt x="52" y="96"/>
                  </a:lnTo>
                  <a:lnTo>
                    <a:pt x="47" y="141"/>
                  </a:lnTo>
                  <a:lnTo>
                    <a:pt x="41" y="187"/>
                  </a:lnTo>
                  <a:lnTo>
                    <a:pt x="41" y="187"/>
                  </a:lnTo>
                  <a:lnTo>
                    <a:pt x="37" y="210"/>
                  </a:lnTo>
                  <a:lnTo>
                    <a:pt x="32" y="232"/>
                  </a:lnTo>
                  <a:lnTo>
                    <a:pt x="20" y="278"/>
                  </a:lnTo>
                  <a:lnTo>
                    <a:pt x="9" y="322"/>
                  </a:lnTo>
                  <a:lnTo>
                    <a:pt x="4" y="345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0" y="370"/>
                  </a:lnTo>
                  <a:lnTo>
                    <a:pt x="1" y="372"/>
                  </a:lnTo>
                  <a:lnTo>
                    <a:pt x="4" y="374"/>
                  </a:lnTo>
                  <a:lnTo>
                    <a:pt x="5" y="374"/>
                  </a:lnTo>
                  <a:lnTo>
                    <a:pt x="7" y="374"/>
                  </a:lnTo>
                  <a:lnTo>
                    <a:pt x="8" y="373"/>
                  </a:lnTo>
                  <a:lnTo>
                    <a:pt x="9" y="371"/>
                  </a:lnTo>
                  <a:lnTo>
                    <a:pt x="9" y="371"/>
                  </a:lnTo>
                  <a:lnTo>
                    <a:pt x="13" y="348"/>
                  </a:lnTo>
                  <a:lnTo>
                    <a:pt x="18" y="325"/>
                  </a:lnTo>
                  <a:lnTo>
                    <a:pt x="30" y="280"/>
                  </a:lnTo>
                  <a:lnTo>
                    <a:pt x="41" y="235"/>
                  </a:lnTo>
                  <a:lnTo>
                    <a:pt x="46" y="213"/>
                  </a:lnTo>
                  <a:lnTo>
                    <a:pt x="50" y="190"/>
                  </a:lnTo>
                  <a:lnTo>
                    <a:pt x="50" y="190"/>
                  </a:lnTo>
                  <a:lnTo>
                    <a:pt x="58" y="144"/>
                  </a:lnTo>
                  <a:lnTo>
                    <a:pt x="62" y="97"/>
                  </a:lnTo>
                  <a:lnTo>
                    <a:pt x="65" y="51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2"/>
                  </a:lnTo>
                  <a:lnTo>
                    <a:pt x="65" y="1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7" y="2"/>
                  </a:lnTo>
                  <a:lnTo>
                    <a:pt x="57" y="4"/>
                  </a:lnTo>
                  <a:lnTo>
                    <a:pt x="57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1" name="chenying0907 735">
              <a:extLst>
                <a:ext uri="{FF2B5EF4-FFF2-40B4-BE49-F238E27FC236}">
                  <a16:creationId xmlns:a16="http://schemas.microsoft.com/office/drawing/2014/main" id="{A745B277-17BD-43FC-B089-B916F4A0E44E}"/>
                </a:ext>
              </a:extLst>
            </p:cNvPr>
            <p:cNvSpPr/>
            <p:nvPr/>
          </p:nvSpPr>
          <p:spPr bwMode="auto">
            <a:xfrm>
              <a:off x="5805488" y="4286250"/>
              <a:ext cx="42863" cy="160338"/>
            </a:xfrm>
            <a:custGeom>
              <a:avLst/>
              <a:gdLst/>
              <a:ahLst/>
              <a:cxnLst>
                <a:cxn ang="0">
                  <a:pos x="72" y="4"/>
                </a:cxn>
                <a:cxn ang="0">
                  <a:pos x="72" y="4"/>
                </a:cxn>
                <a:cxn ang="0">
                  <a:pos x="70" y="24"/>
                </a:cxn>
                <a:cxn ang="0">
                  <a:pos x="68" y="44"/>
                </a:cxn>
                <a:cxn ang="0">
                  <a:pos x="65" y="63"/>
                </a:cxn>
                <a:cxn ang="0">
                  <a:pos x="61" y="82"/>
                </a:cxn>
                <a:cxn ang="0">
                  <a:pos x="54" y="120"/>
                </a:cxn>
                <a:cxn ang="0">
                  <a:pos x="47" y="158"/>
                </a:cxn>
                <a:cxn ang="0">
                  <a:pos x="47" y="158"/>
                </a:cxn>
                <a:cxn ang="0">
                  <a:pos x="43" y="177"/>
                </a:cxn>
                <a:cxn ang="0">
                  <a:pos x="36" y="195"/>
                </a:cxn>
                <a:cxn ang="0">
                  <a:pos x="24" y="230"/>
                </a:cxn>
                <a:cxn ang="0">
                  <a:pos x="24" y="230"/>
                </a:cxn>
                <a:cxn ang="0">
                  <a:pos x="20" y="246"/>
                </a:cxn>
                <a:cxn ang="0">
                  <a:pos x="16" y="264"/>
                </a:cxn>
                <a:cxn ang="0">
                  <a:pos x="14" y="272"/>
                </a:cxn>
                <a:cxn ang="0">
                  <a:pos x="11" y="280"/>
                </a:cxn>
                <a:cxn ang="0">
                  <a:pos x="6" y="289"/>
                </a:cxn>
                <a:cxn ang="0">
                  <a:pos x="1" y="296"/>
                </a:cxn>
                <a:cxn ang="0">
                  <a:pos x="1" y="296"/>
                </a:cxn>
                <a:cxn ang="0">
                  <a:pos x="0" y="298"/>
                </a:cxn>
                <a:cxn ang="0">
                  <a:pos x="0" y="299"/>
                </a:cxn>
                <a:cxn ang="0">
                  <a:pos x="2" y="302"/>
                </a:cxn>
                <a:cxn ang="0">
                  <a:pos x="3" y="303"/>
                </a:cxn>
                <a:cxn ang="0">
                  <a:pos x="4" y="304"/>
                </a:cxn>
                <a:cxn ang="0">
                  <a:pos x="6" y="303"/>
                </a:cxn>
                <a:cxn ang="0">
                  <a:pos x="9" y="302"/>
                </a:cxn>
                <a:cxn ang="0">
                  <a:pos x="9" y="302"/>
                </a:cxn>
                <a:cxn ang="0">
                  <a:pos x="13" y="297"/>
                </a:cxn>
                <a:cxn ang="0">
                  <a:pos x="16" y="291"/>
                </a:cxn>
                <a:cxn ang="0">
                  <a:pos x="21" y="279"/>
                </a:cxn>
                <a:cxn ang="0">
                  <a:pos x="24" y="267"/>
                </a:cxn>
                <a:cxn ang="0">
                  <a:pos x="27" y="253"/>
                </a:cxn>
                <a:cxn ang="0">
                  <a:pos x="27" y="253"/>
                </a:cxn>
                <a:cxn ang="0">
                  <a:pos x="32" y="232"/>
                </a:cxn>
                <a:cxn ang="0">
                  <a:pos x="39" y="211"/>
                </a:cxn>
                <a:cxn ang="0">
                  <a:pos x="48" y="190"/>
                </a:cxn>
                <a:cxn ang="0">
                  <a:pos x="54" y="170"/>
                </a:cxn>
                <a:cxn ang="0">
                  <a:pos x="54" y="170"/>
                </a:cxn>
                <a:cxn ang="0">
                  <a:pos x="63" y="129"/>
                </a:cxn>
                <a:cxn ang="0">
                  <a:pos x="72" y="88"/>
                </a:cxn>
                <a:cxn ang="0">
                  <a:pos x="76" y="67"/>
                </a:cxn>
                <a:cxn ang="0">
                  <a:pos x="78" y="47"/>
                </a:cxn>
                <a:cxn ang="0">
                  <a:pos x="80" y="25"/>
                </a:cxn>
                <a:cxn ang="0">
                  <a:pos x="81" y="4"/>
                </a:cxn>
                <a:cxn ang="0">
                  <a:pos x="81" y="4"/>
                </a:cxn>
                <a:cxn ang="0">
                  <a:pos x="80" y="3"/>
                </a:cxn>
                <a:cxn ang="0">
                  <a:pos x="79" y="1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5" y="0"/>
                </a:cxn>
                <a:cxn ang="0">
                  <a:pos x="73" y="1"/>
                </a:cxn>
                <a:cxn ang="0">
                  <a:pos x="72" y="3"/>
                </a:cxn>
                <a:cxn ang="0">
                  <a:pos x="72" y="4"/>
                </a:cxn>
                <a:cxn ang="0">
                  <a:pos x="72" y="4"/>
                </a:cxn>
              </a:cxnLst>
              <a:rect l="0" t="0" r="r" b="b"/>
              <a:pathLst>
                <a:path w="81" h="304">
                  <a:moveTo>
                    <a:pt x="72" y="4"/>
                  </a:moveTo>
                  <a:lnTo>
                    <a:pt x="72" y="4"/>
                  </a:lnTo>
                  <a:lnTo>
                    <a:pt x="70" y="24"/>
                  </a:lnTo>
                  <a:lnTo>
                    <a:pt x="68" y="44"/>
                  </a:lnTo>
                  <a:lnTo>
                    <a:pt x="65" y="63"/>
                  </a:lnTo>
                  <a:lnTo>
                    <a:pt x="61" y="82"/>
                  </a:lnTo>
                  <a:lnTo>
                    <a:pt x="54" y="120"/>
                  </a:lnTo>
                  <a:lnTo>
                    <a:pt x="47" y="158"/>
                  </a:lnTo>
                  <a:lnTo>
                    <a:pt x="47" y="158"/>
                  </a:lnTo>
                  <a:lnTo>
                    <a:pt x="43" y="177"/>
                  </a:lnTo>
                  <a:lnTo>
                    <a:pt x="36" y="195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20" y="246"/>
                  </a:lnTo>
                  <a:lnTo>
                    <a:pt x="16" y="264"/>
                  </a:lnTo>
                  <a:lnTo>
                    <a:pt x="14" y="272"/>
                  </a:lnTo>
                  <a:lnTo>
                    <a:pt x="11" y="280"/>
                  </a:lnTo>
                  <a:lnTo>
                    <a:pt x="6" y="289"/>
                  </a:lnTo>
                  <a:lnTo>
                    <a:pt x="1" y="296"/>
                  </a:lnTo>
                  <a:lnTo>
                    <a:pt x="1" y="296"/>
                  </a:lnTo>
                  <a:lnTo>
                    <a:pt x="0" y="298"/>
                  </a:lnTo>
                  <a:lnTo>
                    <a:pt x="0" y="299"/>
                  </a:lnTo>
                  <a:lnTo>
                    <a:pt x="2" y="302"/>
                  </a:lnTo>
                  <a:lnTo>
                    <a:pt x="3" y="303"/>
                  </a:lnTo>
                  <a:lnTo>
                    <a:pt x="4" y="304"/>
                  </a:lnTo>
                  <a:lnTo>
                    <a:pt x="6" y="303"/>
                  </a:lnTo>
                  <a:lnTo>
                    <a:pt x="9" y="302"/>
                  </a:lnTo>
                  <a:lnTo>
                    <a:pt x="9" y="302"/>
                  </a:lnTo>
                  <a:lnTo>
                    <a:pt x="13" y="297"/>
                  </a:lnTo>
                  <a:lnTo>
                    <a:pt x="16" y="291"/>
                  </a:lnTo>
                  <a:lnTo>
                    <a:pt x="21" y="279"/>
                  </a:lnTo>
                  <a:lnTo>
                    <a:pt x="24" y="267"/>
                  </a:lnTo>
                  <a:lnTo>
                    <a:pt x="27" y="253"/>
                  </a:lnTo>
                  <a:lnTo>
                    <a:pt x="27" y="253"/>
                  </a:lnTo>
                  <a:lnTo>
                    <a:pt x="32" y="232"/>
                  </a:lnTo>
                  <a:lnTo>
                    <a:pt x="39" y="211"/>
                  </a:lnTo>
                  <a:lnTo>
                    <a:pt x="48" y="190"/>
                  </a:lnTo>
                  <a:lnTo>
                    <a:pt x="54" y="170"/>
                  </a:lnTo>
                  <a:lnTo>
                    <a:pt x="54" y="170"/>
                  </a:lnTo>
                  <a:lnTo>
                    <a:pt x="63" y="129"/>
                  </a:lnTo>
                  <a:lnTo>
                    <a:pt x="72" y="88"/>
                  </a:lnTo>
                  <a:lnTo>
                    <a:pt x="76" y="67"/>
                  </a:lnTo>
                  <a:lnTo>
                    <a:pt x="78" y="47"/>
                  </a:lnTo>
                  <a:lnTo>
                    <a:pt x="80" y="25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0" y="3"/>
                  </a:lnTo>
                  <a:lnTo>
                    <a:pt x="79" y="1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5" y="0"/>
                  </a:lnTo>
                  <a:lnTo>
                    <a:pt x="73" y="1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2" name="chenying0907 736">
              <a:extLst>
                <a:ext uri="{FF2B5EF4-FFF2-40B4-BE49-F238E27FC236}">
                  <a16:creationId xmlns:a16="http://schemas.microsoft.com/office/drawing/2014/main" id="{22729C97-D5AE-45D8-BB4F-C88C9FEE6B33}"/>
                </a:ext>
              </a:extLst>
            </p:cNvPr>
            <p:cNvSpPr/>
            <p:nvPr/>
          </p:nvSpPr>
          <p:spPr bwMode="auto">
            <a:xfrm>
              <a:off x="5845176" y="4311650"/>
              <a:ext cx="38100" cy="122238"/>
            </a:xfrm>
            <a:custGeom>
              <a:avLst/>
              <a:gdLst/>
              <a:ahLst/>
              <a:cxnLst>
                <a:cxn ang="0">
                  <a:pos x="62" y="4"/>
                </a:cxn>
                <a:cxn ang="0">
                  <a:pos x="62" y="4"/>
                </a:cxn>
                <a:cxn ang="0">
                  <a:pos x="59" y="36"/>
                </a:cxn>
                <a:cxn ang="0">
                  <a:pos x="55" y="69"/>
                </a:cxn>
                <a:cxn ang="0">
                  <a:pos x="53" y="86"/>
                </a:cxn>
                <a:cxn ang="0">
                  <a:pos x="50" y="101"/>
                </a:cxn>
                <a:cxn ang="0">
                  <a:pos x="47" y="117"/>
                </a:cxn>
                <a:cxn ang="0">
                  <a:pos x="42" y="132"/>
                </a:cxn>
                <a:cxn ang="0">
                  <a:pos x="42" y="132"/>
                </a:cxn>
                <a:cxn ang="0">
                  <a:pos x="36" y="145"/>
                </a:cxn>
                <a:cxn ang="0">
                  <a:pos x="30" y="159"/>
                </a:cxn>
                <a:cxn ang="0">
                  <a:pos x="17" y="185"/>
                </a:cxn>
                <a:cxn ang="0">
                  <a:pos x="17" y="185"/>
                </a:cxn>
                <a:cxn ang="0">
                  <a:pos x="16" y="189"/>
                </a:cxn>
                <a:cxn ang="0">
                  <a:pos x="15" y="194"/>
                </a:cxn>
                <a:cxn ang="0">
                  <a:pos x="13" y="206"/>
                </a:cxn>
                <a:cxn ang="0">
                  <a:pos x="12" y="212"/>
                </a:cxn>
                <a:cxn ang="0">
                  <a:pos x="10" y="217"/>
                </a:cxn>
                <a:cxn ang="0">
                  <a:pos x="7" y="221"/>
                </a:cxn>
                <a:cxn ang="0">
                  <a:pos x="4" y="223"/>
                </a:cxn>
                <a:cxn ang="0">
                  <a:pos x="4" y="223"/>
                </a:cxn>
                <a:cxn ang="0">
                  <a:pos x="2" y="224"/>
                </a:cxn>
                <a:cxn ang="0">
                  <a:pos x="1" y="225"/>
                </a:cxn>
                <a:cxn ang="0">
                  <a:pos x="0" y="227"/>
                </a:cxn>
                <a:cxn ang="0">
                  <a:pos x="1" y="228"/>
                </a:cxn>
                <a:cxn ang="0">
                  <a:pos x="1" y="230"/>
                </a:cxn>
                <a:cxn ang="0">
                  <a:pos x="2" y="231"/>
                </a:cxn>
                <a:cxn ang="0">
                  <a:pos x="4" y="232"/>
                </a:cxn>
                <a:cxn ang="0">
                  <a:pos x="6" y="232"/>
                </a:cxn>
                <a:cxn ang="0">
                  <a:pos x="6" y="232"/>
                </a:cxn>
                <a:cxn ang="0">
                  <a:pos x="9" y="230"/>
                </a:cxn>
                <a:cxn ang="0">
                  <a:pos x="12" y="229"/>
                </a:cxn>
                <a:cxn ang="0">
                  <a:pos x="15" y="225"/>
                </a:cxn>
                <a:cxn ang="0">
                  <a:pos x="18" y="219"/>
                </a:cxn>
                <a:cxn ang="0">
                  <a:pos x="20" y="213"/>
                </a:cxn>
                <a:cxn ang="0">
                  <a:pos x="20" y="213"/>
                </a:cxn>
                <a:cxn ang="0">
                  <a:pos x="22" y="205"/>
                </a:cxn>
                <a:cxn ang="0">
                  <a:pos x="24" y="198"/>
                </a:cxn>
                <a:cxn ang="0">
                  <a:pos x="25" y="191"/>
                </a:cxn>
                <a:cxn ang="0">
                  <a:pos x="29" y="184"/>
                </a:cxn>
                <a:cxn ang="0">
                  <a:pos x="29" y="184"/>
                </a:cxn>
                <a:cxn ang="0">
                  <a:pos x="44" y="150"/>
                </a:cxn>
                <a:cxn ang="0">
                  <a:pos x="44" y="150"/>
                </a:cxn>
                <a:cxn ang="0">
                  <a:pos x="51" y="133"/>
                </a:cxn>
                <a:cxn ang="0">
                  <a:pos x="56" y="116"/>
                </a:cxn>
                <a:cxn ang="0">
                  <a:pos x="61" y="97"/>
                </a:cxn>
                <a:cxn ang="0">
                  <a:pos x="63" y="78"/>
                </a:cxn>
                <a:cxn ang="0">
                  <a:pos x="67" y="41"/>
                </a:cxn>
                <a:cxn ang="0">
                  <a:pos x="71" y="4"/>
                </a:cxn>
                <a:cxn ang="0">
                  <a:pos x="71" y="4"/>
                </a:cxn>
                <a:cxn ang="0">
                  <a:pos x="71" y="2"/>
                </a:cxn>
                <a:cxn ang="0">
                  <a:pos x="70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4" y="1"/>
                </a:cxn>
                <a:cxn ang="0">
                  <a:pos x="63" y="2"/>
                </a:cxn>
                <a:cxn ang="0">
                  <a:pos x="62" y="4"/>
                </a:cxn>
                <a:cxn ang="0">
                  <a:pos x="62" y="4"/>
                </a:cxn>
              </a:cxnLst>
              <a:rect l="0" t="0" r="r" b="b"/>
              <a:pathLst>
                <a:path w="71" h="232">
                  <a:moveTo>
                    <a:pt x="62" y="4"/>
                  </a:moveTo>
                  <a:lnTo>
                    <a:pt x="62" y="4"/>
                  </a:lnTo>
                  <a:lnTo>
                    <a:pt x="59" y="36"/>
                  </a:lnTo>
                  <a:lnTo>
                    <a:pt x="55" y="69"/>
                  </a:lnTo>
                  <a:lnTo>
                    <a:pt x="53" y="86"/>
                  </a:lnTo>
                  <a:lnTo>
                    <a:pt x="50" y="101"/>
                  </a:lnTo>
                  <a:lnTo>
                    <a:pt x="47" y="117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36" y="145"/>
                  </a:lnTo>
                  <a:lnTo>
                    <a:pt x="30" y="159"/>
                  </a:lnTo>
                  <a:lnTo>
                    <a:pt x="17" y="185"/>
                  </a:lnTo>
                  <a:lnTo>
                    <a:pt x="17" y="185"/>
                  </a:lnTo>
                  <a:lnTo>
                    <a:pt x="16" y="189"/>
                  </a:lnTo>
                  <a:lnTo>
                    <a:pt x="15" y="194"/>
                  </a:lnTo>
                  <a:lnTo>
                    <a:pt x="13" y="206"/>
                  </a:lnTo>
                  <a:lnTo>
                    <a:pt x="12" y="212"/>
                  </a:lnTo>
                  <a:lnTo>
                    <a:pt x="10" y="217"/>
                  </a:lnTo>
                  <a:lnTo>
                    <a:pt x="7" y="221"/>
                  </a:lnTo>
                  <a:lnTo>
                    <a:pt x="4" y="223"/>
                  </a:lnTo>
                  <a:lnTo>
                    <a:pt x="4" y="223"/>
                  </a:lnTo>
                  <a:lnTo>
                    <a:pt x="2" y="224"/>
                  </a:lnTo>
                  <a:lnTo>
                    <a:pt x="1" y="225"/>
                  </a:lnTo>
                  <a:lnTo>
                    <a:pt x="0" y="227"/>
                  </a:lnTo>
                  <a:lnTo>
                    <a:pt x="1" y="228"/>
                  </a:lnTo>
                  <a:lnTo>
                    <a:pt x="1" y="230"/>
                  </a:lnTo>
                  <a:lnTo>
                    <a:pt x="2" y="231"/>
                  </a:lnTo>
                  <a:lnTo>
                    <a:pt x="4" y="232"/>
                  </a:lnTo>
                  <a:lnTo>
                    <a:pt x="6" y="232"/>
                  </a:lnTo>
                  <a:lnTo>
                    <a:pt x="6" y="232"/>
                  </a:lnTo>
                  <a:lnTo>
                    <a:pt x="9" y="230"/>
                  </a:lnTo>
                  <a:lnTo>
                    <a:pt x="12" y="229"/>
                  </a:lnTo>
                  <a:lnTo>
                    <a:pt x="15" y="225"/>
                  </a:lnTo>
                  <a:lnTo>
                    <a:pt x="18" y="219"/>
                  </a:lnTo>
                  <a:lnTo>
                    <a:pt x="20" y="213"/>
                  </a:lnTo>
                  <a:lnTo>
                    <a:pt x="20" y="213"/>
                  </a:lnTo>
                  <a:lnTo>
                    <a:pt x="22" y="205"/>
                  </a:lnTo>
                  <a:lnTo>
                    <a:pt x="24" y="198"/>
                  </a:lnTo>
                  <a:lnTo>
                    <a:pt x="25" y="191"/>
                  </a:lnTo>
                  <a:lnTo>
                    <a:pt x="29" y="184"/>
                  </a:lnTo>
                  <a:lnTo>
                    <a:pt x="29" y="184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51" y="133"/>
                  </a:lnTo>
                  <a:lnTo>
                    <a:pt x="56" y="116"/>
                  </a:lnTo>
                  <a:lnTo>
                    <a:pt x="61" y="97"/>
                  </a:lnTo>
                  <a:lnTo>
                    <a:pt x="63" y="78"/>
                  </a:lnTo>
                  <a:lnTo>
                    <a:pt x="67" y="41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2"/>
                  </a:lnTo>
                  <a:lnTo>
                    <a:pt x="70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4" y="1"/>
                  </a:lnTo>
                  <a:lnTo>
                    <a:pt x="63" y="2"/>
                  </a:lnTo>
                  <a:lnTo>
                    <a:pt x="62" y="4"/>
                  </a:lnTo>
                  <a:lnTo>
                    <a:pt x="62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3" name="chenying0907 737">
              <a:extLst>
                <a:ext uri="{FF2B5EF4-FFF2-40B4-BE49-F238E27FC236}">
                  <a16:creationId xmlns:a16="http://schemas.microsoft.com/office/drawing/2014/main" id="{DEB7EA8D-56E5-4326-B526-9DECB84B9E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4788" y="4124325"/>
              <a:ext cx="636588" cy="654050"/>
            </a:xfrm>
            <a:custGeom>
              <a:avLst/>
              <a:gdLst/>
              <a:ahLst/>
              <a:cxnLst>
                <a:cxn ang="0">
                  <a:pos x="758" y="1226"/>
                </a:cxn>
                <a:cxn ang="0">
                  <a:pos x="680" y="1170"/>
                </a:cxn>
                <a:cxn ang="0">
                  <a:pos x="470" y="963"/>
                </a:cxn>
                <a:cxn ang="0">
                  <a:pos x="211" y="691"/>
                </a:cxn>
                <a:cxn ang="0">
                  <a:pos x="48" y="528"/>
                </a:cxn>
                <a:cxn ang="0">
                  <a:pos x="0" y="453"/>
                </a:cxn>
                <a:cxn ang="0">
                  <a:pos x="29" y="394"/>
                </a:cxn>
                <a:cxn ang="0">
                  <a:pos x="72" y="374"/>
                </a:cxn>
                <a:cxn ang="0">
                  <a:pos x="164" y="413"/>
                </a:cxn>
                <a:cxn ang="0">
                  <a:pos x="255" y="461"/>
                </a:cxn>
                <a:cxn ang="0">
                  <a:pos x="308" y="497"/>
                </a:cxn>
                <a:cxn ang="0">
                  <a:pos x="631" y="168"/>
                </a:cxn>
                <a:cxn ang="0">
                  <a:pos x="619" y="78"/>
                </a:cxn>
                <a:cxn ang="0">
                  <a:pos x="679" y="7"/>
                </a:cxn>
                <a:cxn ang="0">
                  <a:pos x="745" y="4"/>
                </a:cxn>
                <a:cxn ang="0">
                  <a:pos x="863" y="85"/>
                </a:cxn>
                <a:cxn ang="0">
                  <a:pos x="1020" y="246"/>
                </a:cxn>
                <a:cxn ang="0">
                  <a:pos x="1174" y="417"/>
                </a:cxn>
                <a:cxn ang="0">
                  <a:pos x="1203" y="504"/>
                </a:cxn>
                <a:cxn ang="0">
                  <a:pos x="1174" y="569"/>
                </a:cxn>
                <a:cxn ang="0">
                  <a:pos x="1108" y="602"/>
                </a:cxn>
                <a:cxn ang="0">
                  <a:pos x="1042" y="592"/>
                </a:cxn>
                <a:cxn ang="0">
                  <a:pos x="836" y="812"/>
                </a:cxn>
                <a:cxn ang="0">
                  <a:pos x="742" y="946"/>
                </a:cxn>
                <a:cxn ang="0">
                  <a:pos x="805" y="1026"/>
                </a:cxn>
                <a:cxn ang="0">
                  <a:pos x="848" y="1140"/>
                </a:cxn>
                <a:cxn ang="0">
                  <a:pos x="846" y="1212"/>
                </a:cxn>
                <a:cxn ang="0">
                  <a:pos x="807" y="1236"/>
                </a:cxn>
                <a:cxn ang="0">
                  <a:pos x="55" y="431"/>
                </a:cxn>
                <a:cxn ang="0">
                  <a:pos x="48" y="453"/>
                </a:cxn>
                <a:cxn ang="0">
                  <a:pos x="200" y="613"/>
                </a:cxn>
                <a:cxn ang="0">
                  <a:pos x="478" y="907"/>
                </a:cxn>
                <a:cxn ang="0">
                  <a:pos x="666" y="1093"/>
                </a:cxn>
                <a:cxn ang="0">
                  <a:pos x="780" y="1186"/>
                </a:cxn>
                <a:cxn ang="0">
                  <a:pos x="805" y="1181"/>
                </a:cxn>
                <a:cxn ang="0">
                  <a:pos x="795" y="1129"/>
                </a:cxn>
                <a:cxn ang="0">
                  <a:pos x="725" y="996"/>
                </a:cxn>
                <a:cxn ang="0">
                  <a:pos x="690" y="931"/>
                </a:cxn>
                <a:cxn ang="0">
                  <a:pos x="687" y="904"/>
                </a:cxn>
                <a:cxn ang="0">
                  <a:pos x="816" y="768"/>
                </a:cxn>
                <a:cxn ang="0">
                  <a:pos x="1010" y="557"/>
                </a:cxn>
                <a:cxn ang="0">
                  <a:pos x="1025" y="536"/>
                </a:cxn>
                <a:cxn ang="0">
                  <a:pos x="1050" y="540"/>
                </a:cxn>
                <a:cxn ang="0">
                  <a:pos x="1110" y="559"/>
                </a:cxn>
                <a:cxn ang="0">
                  <a:pos x="1143" y="535"/>
                </a:cxn>
                <a:cxn ang="0">
                  <a:pos x="1158" y="486"/>
                </a:cxn>
                <a:cxn ang="0">
                  <a:pos x="1111" y="411"/>
                </a:cxn>
                <a:cxn ang="0">
                  <a:pos x="996" y="286"/>
                </a:cxn>
                <a:cxn ang="0">
                  <a:pos x="822" y="108"/>
                </a:cxn>
                <a:cxn ang="0">
                  <a:pos x="747" y="50"/>
                </a:cxn>
                <a:cxn ang="0">
                  <a:pos x="688" y="57"/>
                </a:cxn>
                <a:cxn ang="0">
                  <a:pos x="658" y="111"/>
                </a:cxn>
                <a:cxn ang="0">
                  <a:pos x="679" y="159"/>
                </a:cxn>
                <a:cxn ang="0">
                  <a:pos x="674" y="184"/>
                </a:cxn>
                <a:cxn ang="0">
                  <a:pos x="425" y="444"/>
                </a:cxn>
                <a:cxn ang="0">
                  <a:pos x="324" y="533"/>
                </a:cxn>
                <a:cxn ang="0">
                  <a:pos x="301" y="542"/>
                </a:cxn>
                <a:cxn ang="0">
                  <a:pos x="235" y="502"/>
                </a:cxn>
                <a:cxn ang="0">
                  <a:pos x="170" y="470"/>
                </a:cxn>
                <a:cxn ang="0">
                  <a:pos x="116" y="434"/>
                </a:cxn>
              </a:cxnLst>
              <a:rect l="0" t="0" r="r" b="b"/>
              <a:pathLst>
                <a:path w="1204" h="1236">
                  <a:moveTo>
                    <a:pt x="799" y="1236"/>
                  </a:moveTo>
                  <a:lnTo>
                    <a:pt x="799" y="1236"/>
                  </a:lnTo>
                  <a:lnTo>
                    <a:pt x="792" y="1236"/>
                  </a:lnTo>
                  <a:lnTo>
                    <a:pt x="784" y="1235"/>
                  </a:lnTo>
                  <a:lnTo>
                    <a:pt x="777" y="1233"/>
                  </a:lnTo>
                  <a:lnTo>
                    <a:pt x="769" y="1231"/>
                  </a:lnTo>
                  <a:lnTo>
                    <a:pt x="769" y="1231"/>
                  </a:lnTo>
                  <a:lnTo>
                    <a:pt x="758" y="1226"/>
                  </a:lnTo>
                  <a:lnTo>
                    <a:pt x="747" y="1220"/>
                  </a:lnTo>
                  <a:lnTo>
                    <a:pt x="735" y="1214"/>
                  </a:lnTo>
                  <a:lnTo>
                    <a:pt x="724" y="1207"/>
                  </a:lnTo>
                  <a:lnTo>
                    <a:pt x="713" y="1199"/>
                  </a:lnTo>
                  <a:lnTo>
                    <a:pt x="701" y="1191"/>
                  </a:lnTo>
                  <a:lnTo>
                    <a:pt x="691" y="1180"/>
                  </a:lnTo>
                  <a:lnTo>
                    <a:pt x="680" y="1170"/>
                  </a:lnTo>
                  <a:lnTo>
                    <a:pt x="680" y="1170"/>
                  </a:lnTo>
                  <a:lnTo>
                    <a:pt x="656" y="1147"/>
                  </a:lnTo>
                  <a:lnTo>
                    <a:pt x="631" y="1124"/>
                  </a:lnTo>
                  <a:lnTo>
                    <a:pt x="631" y="1124"/>
                  </a:lnTo>
                  <a:lnTo>
                    <a:pt x="606" y="1103"/>
                  </a:lnTo>
                  <a:lnTo>
                    <a:pt x="582" y="1080"/>
                  </a:lnTo>
                  <a:lnTo>
                    <a:pt x="582" y="1080"/>
                  </a:lnTo>
                  <a:lnTo>
                    <a:pt x="526" y="1022"/>
                  </a:lnTo>
                  <a:lnTo>
                    <a:pt x="470" y="963"/>
                  </a:lnTo>
                  <a:lnTo>
                    <a:pt x="470" y="963"/>
                  </a:lnTo>
                  <a:lnTo>
                    <a:pt x="422" y="915"/>
                  </a:lnTo>
                  <a:lnTo>
                    <a:pt x="375" y="865"/>
                  </a:lnTo>
                  <a:lnTo>
                    <a:pt x="375" y="865"/>
                  </a:lnTo>
                  <a:lnTo>
                    <a:pt x="321" y="809"/>
                  </a:lnTo>
                  <a:lnTo>
                    <a:pt x="268" y="752"/>
                  </a:lnTo>
                  <a:lnTo>
                    <a:pt x="268" y="752"/>
                  </a:lnTo>
                  <a:lnTo>
                    <a:pt x="211" y="691"/>
                  </a:lnTo>
                  <a:lnTo>
                    <a:pt x="182" y="660"/>
                  </a:lnTo>
                  <a:lnTo>
                    <a:pt x="152" y="629"/>
                  </a:lnTo>
                  <a:lnTo>
                    <a:pt x="152" y="629"/>
                  </a:lnTo>
                  <a:lnTo>
                    <a:pt x="108" y="587"/>
                  </a:lnTo>
                  <a:lnTo>
                    <a:pt x="108" y="587"/>
                  </a:lnTo>
                  <a:lnTo>
                    <a:pt x="77" y="558"/>
                  </a:lnTo>
                  <a:lnTo>
                    <a:pt x="48" y="528"/>
                  </a:lnTo>
                  <a:lnTo>
                    <a:pt x="48" y="528"/>
                  </a:lnTo>
                  <a:lnTo>
                    <a:pt x="33" y="511"/>
                  </a:lnTo>
                  <a:lnTo>
                    <a:pt x="26" y="503"/>
                  </a:lnTo>
                  <a:lnTo>
                    <a:pt x="18" y="493"/>
                  </a:lnTo>
                  <a:lnTo>
                    <a:pt x="12" y="483"/>
                  </a:lnTo>
                  <a:lnTo>
                    <a:pt x="7" y="474"/>
                  </a:lnTo>
                  <a:lnTo>
                    <a:pt x="3" y="463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1" y="437"/>
                  </a:lnTo>
                  <a:lnTo>
                    <a:pt x="2" y="432"/>
                  </a:lnTo>
                  <a:lnTo>
                    <a:pt x="6" y="422"/>
                  </a:lnTo>
                  <a:lnTo>
                    <a:pt x="13" y="412"/>
                  </a:lnTo>
                  <a:lnTo>
                    <a:pt x="21" y="402"/>
                  </a:lnTo>
                  <a:lnTo>
                    <a:pt x="29" y="394"/>
                  </a:lnTo>
                  <a:lnTo>
                    <a:pt x="38" y="387"/>
                  </a:lnTo>
                  <a:lnTo>
                    <a:pt x="47" y="382"/>
                  </a:lnTo>
                  <a:lnTo>
                    <a:pt x="47" y="382"/>
                  </a:lnTo>
                  <a:lnTo>
                    <a:pt x="53" y="379"/>
                  </a:lnTo>
                  <a:lnTo>
                    <a:pt x="59" y="377"/>
                  </a:lnTo>
                  <a:lnTo>
                    <a:pt x="65" y="376"/>
                  </a:lnTo>
                  <a:lnTo>
                    <a:pt x="72" y="374"/>
                  </a:lnTo>
                  <a:lnTo>
                    <a:pt x="72" y="374"/>
                  </a:lnTo>
                  <a:lnTo>
                    <a:pt x="83" y="376"/>
                  </a:lnTo>
                  <a:lnTo>
                    <a:pt x="95" y="378"/>
                  </a:lnTo>
                  <a:lnTo>
                    <a:pt x="106" y="382"/>
                  </a:lnTo>
                  <a:lnTo>
                    <a:pt x="120" y="387"/>
                  </a:lnTo>
                  <a:lnTo>
                    <a:pt x="120" y="387"/>
                  </a:lnTo>
                  <a:lnTo>
                    <a:pt x="131" y="392"/>
                  </a:lnTo>
                  <a:lnTo>
                    <a:pt x="142" y="399"/>
                  </a:lnTo>
                  <a:lnTo>
                    <a:pt x="164" y="413"/>
                  </a:lnTo>
                  <a:lnTo>
                    <a:pt x="164" y="413"/>
                  </a:lnTo>
                  <a:lnTo>
                    <a:pt x="191" y="429"/>
                  </a:lnTo>
                  <a:lnTo>
                    <a:pt x="205" y="436"/>
                  </a:lnTo>
                  <a:lnTo>
                    <a:pt x="219" y="443"/>
                  </a:lnTo>
                  <a:lnTo>
                    <a:pt x="219" y="443"/>
                  </a:lnTo>
                  <a:lnTo>
                    <a:pt x="228" y="447"/>
                  </a:lnTo>
                  <a:lnTo>
                    <a:pt x="237" y="451"/>
                  </a:lnTo>
                  <a:lnTo>
                    <a:pt x="255" y="461"/>
                  </a:lnTo>
                  <a:lnTo>
                    <a:pt x="255" y="461"/>
                  </a:lnTo>
                  <a:lnTo>
                    <a:pt x="275" y="472"/>
                  </a:lnTo>
                  <a:lnTo>
                    <a:pt x="275" y="472"/>
                  </a:lnTo>
                  <a:lnTo>
                    <a:pt x="283" y="478"/>
                  </a:lnTo>
                  <a:lnTo>
                    <a:pt x="292" y="485"/>
                  </a:lnTo>
                  <a:lnTo>
                    <a:pt x="292" y="485"/>
                  </a:lnTo>
                  <a:lnTo>
                    <a:pt x="305" y="494"/>
                  </a:lnTo>
                  <a:lnTo>
                    <a:pt x="308" y="497"/>
                  </a:lnTo>
                  <a:lnTo>
                    <a:pt x="312" y="494"/>
                  </a:lnTo>
                  <a:lnTo>
                    <a:pt x="312" y="494"/>
                  </a:lnTo>
                  <a:lnTo>
                    <a:pt x="393" y="412"/>
                  </a:lnTo>
                  <a:lnTo>
                    <a:pt x="474" y="328"/>
                  </a:lnTo>
                  <a:lnTo>
                    <a:pt x="474" y="328"/>
                  </a:lnTo>
                  <a:lnTo>
                    <a:pt x="550" y="249"/>
                  </a:lnTo>
                  <a:lnTo>
                    <a:pt x="628" y="171"/>
                  </a:lnTo>
                  <a:lnTo>
                    <a:pt x="631" y="168"/>
                  </a:lnTo>
                  <a:lnTo>
                    <a:pt x="629" y="164"/>
                  </a:lnTo>
                  <a:lnTo>
                    <a:pt x="629" y="164"/>
                  </a:lnTo>
                  <a:lnTo>
                    <a:pt x="623" y="151"/>
                  </a:lnTo>
                  <a:lnTo>
                    <a:pt x="618" y="137"/>
                  </a:lnTo>
                  <a:lnTo>
                    <a:pt x="615" y="122"/>
                  </a:lnTo>
                  <a:lnTo>
                    <a:pt x="614" y="108"/>
                  </a:lnTo>
                  <a:lnTo>
                    <a:pt x="615" y="92"/>
                  </a:lnTo>
                  <a:lnTo>
                    <a:pt x="619" y="78"/>
                  </a:lnTo>
                  <a:lnTo>
                    <a:pt x="624" y="64"/>
                  </a:lnTo>
                  <a:lnTo>
                    <a:pt x="630" y="50"/>
                  </a:lnTo>
                  <a:lnTo>
                    <a:pt x="630" y="50"/>
                  </a:lnTo>
                  <a:lnTo>
                    <a:pt x="638" y="39"/>
                  </a:lnTo>
                  <a:lnTo>
                    <a:pt x="646" y="28"/>
                  </a:lnTo>
                  <a:lnTo>
                    <a:pt x="656" y="20"/>
                  </a:lnTo>
                  <a:lnTo>
                    <a:pt x="667" y="13"/>
                  </a:lnTo>
                  <a:lnTo>
                    <a:pt x="679" y="7"/>
                  </a:lnTo>
                  <a:lnTo>
                    <a:pt x="690" y="3"/>
                  </a:lnTo>
                  <a:lnTo>
                    <a:pt x="703" y="1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25" y="1"/>
                  </a:lnTo>
                  <a:lnTo>
                    <a:pt x="734" y="2"/>
                  </a:lnTo>
                  <a:lnTo>
                    <a:pt x="734" y="2"/>
                  </a:lnTo>
                  <a:lnTo>
                    <a:pt x="745" y="4"/>
                  </a:lnTo>
                  <a:lnTo>
                    <a:pt x="754" y="6"/>
                  </a:lnTo>
                  <a:lnTo>
                    <a:pt x="763" y="9"/>
                  </a:lnTo>
                  <a:lnTo>
                    <a:pt x="773" y="13"/>
                  </a:lnTo>
                  <a:lnTo>
                    <a:pt x="789" y="21"/>
                  </a:lnTo>
                  <a:lnTo>
                    <a:pt x="806" y="33"/>
                  </a:lnTo>
                  <a:lnTo>
                    <a:pt x="820" y="44"/>
                  </a:lnTo>
                  <a:lnTo>
                    <a:pt x="834" y="57"/>
                  </a:lnTo>
                  <a:lnTo>
                    <a:pt x="863" y="85"/>
                  </a:lnTo>
                  <a:lnTo>
                    <a:pt x="865" y="87"/>
                  </a:lnTo>
                  <a:lnTo>
                    <a:pt x="865" y="87"/>
                  </a:lnTo>
                  <a:lnTo>
                    <a:pt x="903" y="125"/>
                  </a:lnTo>
                  <a:lnTo>
                    <a:pt x="939" y="163"/>
                  </a:lnTo>
                  <a:lnTo>
                    <a:pt x="939" y="163"/>
                  </a:lnTo>
                  <a:lnTo>
                    <a:pt x="976" y="201"/>
                  </a:lnTo>
                  <a:lnTo>
                    <a:pt x="1013" y="239"/>
                  </a:lnTo>
                  <a:lnTo>
                    <a:pt x="1020" y="246"/>
                  </a:lnTo>
                  <a:lnTo>
                    <a:pt x="1020" y="246"/>
                  </a:lnTo>
                  <a:lnTo>
                    <a:pt x="1053" y="279"/>
                  </a:lnTo>
                  <a:lnTo>
                    <a:pt x="1085" y="313"/>
                  </a:lnTo>
                  <a:lnTo>
                    <a:pt x="1117" y="348"/>
                  </a:lnTo>
                  <a:lnTo>
                    <a:pt x="1147" y="383"/>
                  </a:lnTo>
                  <a:lnTo>
                    <a:pt x="1155" y="391"/>
                  </a:lnTo>
                  <a:lnTo>
                    <a:pt x="1155" y="391"/>
                  </a:lnTo>
                  <a:lnTo>
                    <a:pt x="1174" y="417"/>
                  </a:lnTo>
                  <a:lnTo>
                    <a:pt x="1184" y="429"/>
                  </a:lnTo>
                  <a:lnTo>
                    <a:pt x="1192" y="443"/>
                  </a:lnTo>
                  <a:lnTo>
                    <a:pt x="1198" y="457"/>
                  </a:lnTo>
                  <a:lnTo>
                    <a:pt x="1202" y="472"/>
                  </a:lnTo>
                  <a:lnTo>
                    <a:pt x="1203" y="479"/>
                  </a:lnTo>
                  <a:lnTo>
                    <a:pt x="1204" y="487"/>
                  </a:lnTo>
                  <a:lnTo>
                    <a:pt x="1203" y="495"/>
                  </a:lnTo>
                  <a:lnTo>
                    <a:pt x="1203" y="504"/>
                  </a:lnTo>
                  <a:lnTo>
                    <a:pt x="1203" y="504"/>
                  </a:lnTo>
                  <a:lnTo>
                    <a:pt x="1201" y="514"/>
                  </a:lnTo>
                  <a:lnTo>
                    <a:pt x="1198" y="524"/>
                  </a:lnTo>
                  <a:lnTo>
                    <a:pt x="1195" y="535"/>
                  </a:lnTo>
                  <a:lnTo>
                    <a:pt x="1191" y="544"/>
                  </a:lnTo>
                  <a:lnTo>
                    <a:pt x="1186" y="552"/>
                  </a:lnTo>
                  <a:lnTo>
                    <a:pt x="1181" y="560"/>
                  </a:lnTo>
                  <a:lnTo>
                    <a:pt x="1174" y="569"/>
                  </a:lnTo>
                  <a:lnTo>
                    <a:pt x="1167" y="575"/>
                  </a:lnTo>
                  <a:lnTo>
                    <a:pt x="1160" y="581"/>
                  </a:lnTo>
                  <a:lnTo>
                    <a:pt x="1153" y="586"/>
                  </a:lnTo>
                  <a:lnTo>
                    <a:pt x="1144" y="591"/>
                  </a:lnTo>
                  <a:lnTo>
                    <a:pt x="1136" y="596"/>
                  </a:lnTo>
                  <a:lnTo>
                    <a:pt x="1127" y="599"/>
                  </a:lnTo>
                  <a:lnTo>
                    <a:pt x="1117" y="601"/>
                  </a:lnTo>
                  <a:lnTo>
                    <a:pt x="1108" y="602"/>
                  </a:lnTo>
                  <a:lnTo>
                    <a:pt x="1098" y="603"/>
                  </a:lnTo>
                  <a:lnTo>
                    <a:pt x="1098" y="603"/>
                  </a:lnTo>
                  <a:lnTo>
                    <a:pt x="1085" y="602"/>
                  </a:lnTo>
                  <a:lnTo>
                    <a:pt x="1073" y="600"/>
                  </a:lnTo>
                  <a:lnTo>
                    <a:pt x="1061" y="596"/>
                  </a:lnTo>
                  <a:lnTo>
                    <a:pt x="1048" y="591"/>
                  </a:lnTo>
                  <a:lnTo>
                    <a:pt x="1045" y="589"/>
                  </a:lnTo>
                  <a:lnTo>
                    <a:pt x="1042" y="592"/>
                  </a:lnTo>
                  <a:lnTo>
                    <a:pt x="1042" y="592"/>
                  </a:lnTo>
                  <a:lnTo>
                    <a:pt x="993" y="644"/>
                  </a:lnTo>
                  <a:lnTo>
                    <a:pt x="944" y="697"/>
                  </a:lnTo>
                  <a:lnTo>
                    <a:pt x="944" y="697"/>
                  </a:lnTo>
                  <a:lnTo>
                    <a:pt x="890" y="755"/>
                  </a:lnTo>
                  <a:lnTo>
                    <a:pt x="863" y="784"/>
                  </a:lnTo>
                  <a:lnTo>
                    <a:pt x="836" y="812"/>
                  </a:lnTo>
                  <a:lnTo>
                    <a:pt x="836" y="812"/>
                  </a:lnTo>
                  <a:lnTo>
                    <a:pt x="806" y="842"/>
                  </a:lnTo>
                  <a:lnTo>
                    <a:pt x="778" y="873"/>
                  </a:lnTo>
                  <a:lnTo>
                    <a:pt x="778" y="873"/>
                  </a:lnTo>
                  <a:lnTo>
                    <a:pt x="731" y="923"/>
                  </a:lnTo>
                  <a:lnTo>
                    <a:pt x="728" y="926"/>
                  </a:lnTo>
                  <a:lnTo>
                    <a:pt x="730" y="930"/>
                  </a:lnTo>
                  <a:lnTo>
                    <a:pt x="730" y="930"/>
                  </a:lnTo>
                  <a:lnTo>
                    <a:pt x="742" y="946"/>
                  </a:lnTo>
                  <a:lnTo>
                    <a:pt x="742" y="946"/>
                  </a:lnTo>
                  <a:lnTo>
                    <a:pt x="754" y="962"/>
                  </a:lnTo>
                  <a:lnTo>
                    <a:pt x="767" y="979"/>
                  </a:lnTo>
                  <a:lnTo>
                    <a:pt x="771" y="983"/>
                  </a:lnTo>
                  <a:lnTo>
                    <a:pt x="771" y="983"/>
                  </a:lnTo>
                  <a:lnTo>
                    <a:pt x="790" y="1004"/>
                  </a:lnTo>
                  <a:lnTo>
                    <a:pt x="798" y="1015"/>
                  </a:lnTo>
                  <a:lnTo>
                    <a:pt x="805" y="1026"/>
                  </a:lnTo>
                  <a:lnTo>
                    <a:pt x="805" y="1026"/>
                  </a:lnTo>
                  <a:lnTo>
                    <a:pt x="811" y="1041"/>
                  </a:lnTo>
                  <a:lnTo>
                    <a:pt x="817" y="1056"/>
                  </a:lnTo>
                  <a:lnTo>
                    <a:pt x="828" y="1087"/>
                  </a:lnTo>
                  <a:lnTo>
                    <a:pt x="828" y="1087"/>
                  </a:lnTo>
                  <a:lnTo>
                    <a:pt x="838" y="1114"/>
                  </a:lnTo>
                  <a:lnTo>
                    <a:pt x="848" y="1140"/>
                  </a:lnTo>
                  <a:lnTo>
                    <a:pt x="848" y="1140"/>
                  </a:lnTo>
                  <a:lnTo>
                    <a:pt x="851" y="1150"/>
                  </a:lnTo>
                  <a:lnTo>
                    <a:pt x="854" y="1160"/>
                  </a:lnTo>
                  <a:lnTo>
                    <a:pt x="855" y="1169"/>
                  </a:lnTo>
                  <a:lnTo>
                    <a:pt x="856" y="1178"/>
                  </a:lnTo>
                  <a:lnTo>
                    <a:pt x="855" y="1187"/>
                  </a:lnTo>
                  <a:lnTo>
                    <a:pt x="853" y="1197"/>
                  </a:lnTo>
                  <a:lnTo>
                    <a:pt x="850" y="1204"/>
                  </a:lnTo>
                  <a:lnTo>
                    <a:pt x="846" y="1212"/>
                  </a:lnTo>
                  <a:lnTo>
                    <a:pt x="846" y="1212"/>
                  </a:lnTo>
                  <a:lnTo>
                    <a:pt x="842" y="1217"/>
                  </a:lnTo>
                  <a:lnTo>
                    <a:pt x="837" y="1223"/>
                  </a:lnTo>
                  <a:lnTo>
                    <a:pt x="831" y="1227"/>
                  </a:lnTo>
                  <a:lnTo>
                    <a:pt x="826" y="1230"/>
                  </a:lnTo>
                  <a:lnTo>
                    <a:pt x="820" y="1233"/>
                  </a:lnTo>
                  <a:lnTo>
                    <a:pt x="813" y="1235"/>
                  </a:lnTo>
                  <a:lnTo>
                    <a:pt x="807" y="1236"/>
                  </a:lnTo>
                  <a:lnTo>
                    <a:pt x="799" y="1236"/>
                  </a:lnTo>
                  <a:lnTo>
                    <a:pt x="799" y="1236"/>
                  </a:lnTo>
                  <a:close/>
                  <a:moveTo>
                    <a:pt x="86" y="424"/>
                  </a:moveTo>
                  <a:lnTo>
                    <a:pt x="86" y="424"/>
                  </a:lnTo>
                  <a:lnTo>
                    <a:pt x="76" y="424"/>
                  </a:lnTo>
                  <a:lnTo>
                    <a:pt x="65" y="427"/>
                  </a:lnTo>
                  <a:lnTo>
                    <a:pt x="60" y="429"/>
                  </a:lnTo>
                  <a:lnTo>
                    <a:pt x="55" y="431"/>
                  </a:lnTo>
                  <a:lnTo>
                    <a:pt x="50" y="434"/>
                  </a:lnTo>
                  <a:lnTo>
                    <a:pt x="47" y="439"/>
                  </a:lnTo>
                  <a:lnTo>
                    <a:pt x="47" y="439"/>
                  </a:lnTo>
                  <a:lnTo>
                    <a:pt x="46" y="442"/>
                  </a:lnTo>
                  <a:lnTo>
                    <a:pt x="45" y="446"/>
                  </a:lnTo>
                  <a:lnTo>
                    <a:pt x="46" y="449"/>
                  </a:lnTo>
                  <a:lnTo>
                    <a:pt x="48" y="453"/>
                  </a:lnTo>
                  <a:lnTo>
                    <a:pt x="48" y="453"/>
                  </a:lnTo>
                  <a:lnTo>
                    <a:pt x="60" y="471"/>
                  </a:lnTo>
                  <a:lnTo>
                    <a:pt x="73" y="487"/>
                  </a:lnTo>
                  <a:lnTo>
                    <a:pt x="88" y="503"/>
                  </a:lnTo>
                  <a:lnTo>
                    <a:pt x="104" y="519"/>
                  </a:lnTo>
                  <a:lnTo>
                    <a:pt x="104" y="519"/>
                  </a:lnTo>
                  <a:lnTo>
                    <a:pt x="129" y="542"/>
                  </a:lnTo>
                  <a:lnTo>
                    <a:pt x="153" y="566"/>
                  </a:lnTo>
                  <a:lnTo>
                    <a:pt x="200" y="613"/>
                  </a:lnTo>
                  <a:lnTo>
                    <a:pt x="247" y="662"/>
                  </a:lnTo>
                  <a:lnTo>
                    <a:pt x="291" y="710"/>
                  </a:lnTo>
                  <a:lnTo>
                    <a:pt x="291" y="710"/>
                  </a:lnTo>
                  <a:lnTo>
                    <a:pt x="349" y="772"/>
                  </a:lnTo>
                  <a:lnTo>
                    <a:pt x="407" y="833"/>
                  </a:lnTo>
                  <a:lnTo>
                    <a:pt x="407" y="833"/>
                  </a:lnTo>
                  <a:lnTo>
                    <a:pt x="443" y="870"/>
                  </a:lnTo>
                  <a:lnTo>
                    <a:pt x="478" y="907"/>
                  </a:lnTo>
                  <a:lnTo>
                    <a:pt x="478" y="907"/>
                  </a:lnTo>
                  <a:lnTo>
                    <a:pt x="518" y="950"/>
                  </a:lnTo>
                  <a:lnTo>
                    <a:pt x="560" y="992"/>
                  </a:lnTo>
                  <a:lnTo>
                    <a:pt x="560" y="992"/>
                  </a:lnTo>
                  <a:lnTo>
                    <a:pt x="595" y="1027"/>
                  </a:lnTo>
                  <a:lnTo>
                    <a:pt x="631" y="1060"/>
                  </a:lnTo>
                  <a:lnTo>
                    <a:pt x="631" y="1060"/>
                  </a:lnTo>
                  <a:lnTo>
                    <a:pt x="666" y="1093"/>
                  </a:lnTo>
                  <a:lnTo>
                    <a:pt x="701" y="1128"/>
                  </a:lnTo>
                  <a:lnTo>
                    <a:pt x="701" y="1128"/>
                  </a:lnTo>
                  <a:lnTo>
                    <a:pt x="717" y="1143"/>
                  </a:lnTo>
                  <a:lnTo>
                    <a:pt x="736" y="1161"/>
                  </a:lnTo>
                  <a:lnTo>
                    <a:pt x="748" y="1169"/>
                  </a:lnTo>
                  <a:lnTo>
                    <a:pt x="758" y="1176"/>
                  </a:lnTo>
                  <a:lnTo>
                    <a:pt x="769" y="1182"/>
                  </a:lnTo>
                  <a:lnTo>
                    <a:pt x="780" y="1186"/>
                  </a:lnTo>
                  <a:lnTo>
                    <a:pt x="780" y="1186"/>
                  </a:lnTo>
                  <a:lnTo>
                    <a:pt x="786" y="1187"/>
                  </a:lnTo>
                  <a:lnTo>
                    <a:pt x="791" y="1188"/>
                  </a:lnTo>
                  <a:lnTo>
                    <a:pt x="791" y="1188"/>
                  </a:lnTo>
                  <a:lnTo>
                    <a:pt x="796" y="1187"/>
                  </a:lnTo>
                  <a:lnTo>
                    <a:pt x="800" y="1186"/>
                  </a:lnTo>
                  <a:lnTo>
                    <a:pt x="802" y="1183"/>
                  </a:lnTo>
                  <a:lnTo>
                    <a:pt x="805" y="1181"/>
                  </a:lnTo>
                  <a:lnTo>
                    <a:pt x="805" y="1181"/>
                  </a:lnTo>
                  <a:lnTo>
                    <a:pt x="807" y="1177"/>
                  </a:lnTo>
                  <a:lnTo>
                    <a:pt x="808" y="1172"/>
                  </a:lnTo>
                  <a:lnTo>
                    <a:pt x="808" y="1166"/>
                  </a:lnTo>
                  <a:lnTo>
                    <a:pt x="807" y="1160"/>
                  </a:lnTo>
                  <a:lnTo>
                    <a:pt x="801" y="1145"/>
                  </a:lnTo>
                  <a:lnTo>
                    <a:pt x="795" y="1129"/>
                  </a:lnTo>
                  <a:lnTo>
                    <a:pt x="795" y="1129"/>
                  </a:lnTo>
                  <a:lnTo>
                    <a:pt x="791" y="1118"/>
                  </a:lnTo>
                  <a:lnTo>
                    <a:pt x="791" y="1118"/>
                  </a:lnTo>
                  <a:lnTo>
                    <a:pt x="783" y="1097"/>
                  </a:lnTo>
                  <a:lnTo>
                    <a:pt x="774" y="1076"/>
                  </a:lnTo>
                  <a:lnTo>
                    <a:pt x="763" y="1055"/>
                  </a:lnTo>
                  <a:lnTo>
                    <a:pt x="752" y="1036"/>
                  </a:lnTo>
                  <a:lnTo>
                    <a:pt x="738" y="1016"/>
                  </a:lnTo>
                  <a:lnTo>
                    <a:pt x="725" y="996"/>
                  </a:lnTo>
                  <a:lnTo>
                    <a:pt x="709" y="977"/>
                  </a:lnTo>
                  <a:lnTo>
                    <a:pt x="694" y="956"/>
                  </a:lnTo>
                  <a:lnTo>
                    <a:pt x="694" y="956"/>
                  </a:lnTo>
                  <a:lnTo>
                    <a:pt x="691" y="951"/>
                  </a:lnTo>
                  <a:lnTo>
                    <a:pt x="689" y="946"/>
                  </a:lnTo>
                  <a:lnTo>
                    <a:pt x="688" y="940"/>
                  </a:lnTo>
                  <a:lnTo>
                    <a:pt x="689" y="934"/>
                  </a:lnTo>
                  <a:lnTo>
                    <a:pt x="690" y="931"/>
                  </a:lnTo>
                  <a:lnTo>
                    <a:pt x="688" y="929"/>
                  </a:lnTo>
                  <a:lnTo>
                    <a:pt x="688" y="929"/>
                  </a:lnTo>
                  <a:lnTo>
                    <a:pt x="685" y="923"/>
                  </a:lnTo>
                  <a:lnTo>
                    <a:pt x="684" y="919"/>
                  </a:lnTo>
                  <a:lnTo>
                    <a:pt x="684" y="916"/>
                  </a:lnTo>
                  <a:lnTo>
                    <a:pt x="684" y="912"/>
                  </a:lnTo>
                  <a:lnTo>
                    <a:pt x="685" y="907"/>
                  </a:lnTo>
                  <a:lnTo>
                    <a:pt x="687" y="904"/>
                  </a:lnTo>
                  <a:lnTo>
                    <a:pt x="690" y="900"/>
                  </a:lnTo>
                  <a:lnTo>
                    <a:pt x="690" y="900"/>
                  </a:lnTo>
                  <a:lnTo>
                    <a:pt x="721" y="867"/>
                  </a:lnTo>
                  <a:lnTo>
                    <a:pt x="752" y="835"/>
                  </a:lnTo>
                  <a:lnTo>
                    <a:pt x="752" y="835"/>
                  </a:lnTo>
                  <a:lnTo>
                    <a:pt x="783" y="801"/>
                  </a:lnTo>
                  <a:lnTo>
                    <a:pt x="816" y="768"/>
                  </a:lnTo>
                  <a:lnTo>
                    <a:pt x="816" y="768"/>
                  </a:lnTo>
                  <a:lnTo>
                    <a:pt x="842" y="741"/>
                  </a:lnTo>
                  <a:lnTo>
                    <a:pt x="868" y="713"/>
                  </a:lnTo>
                  <a:lnTo>
                    <a:pt x="918" y="659"/>
                  </a:lnTo>
                  <a:lnTo>
                    <a:pt x="918" y="659"/>
                  </a:lnTo>
                  <a:lnTo>
                    <a:pt x="963" y="610"/>
                  </a:lnTo>
                  <a:lnTo>
                    <a:pt x="1008" y="562"/>
                  </a:lnTo>
                  <a:lnTo>
                    <a:pt x="1010" y="560"/>
                  </a:lnTo>
                  <a:lnTo>
                    <a:pt x="1010" y="557"/>
                  </a:lnTo>
                  <a:lnTo>
                    <a:pt x="1010" y="557"/>
                  </a:lnTo>
                  <a:lnTo>
                    <a:pt x="1010" y="554"/>
                  </a:lnTo>
                  <a:lnTo>
                    <a:pt x="1011" y="550"/>
                  </a:lnTo>
                  <a:lnTo>
                    <a:pt x="1013" y="546"/>
                  </a:lnTo>
                  <a:lnTo>
                    <a:pt x="1016" y="543"/>
                  </a:lnTo>
                  <a:lnTo>
                    <a:pt x="1016" y="543"/>
                  </a:lnTo>
                  <a:lnTo>
                    <a:pt x="1020" y="539"/>
                  </a:lnTo>
                  <a:lnTo>
                    <a:pt x="1025" y="536"/>
                  </a:lnTo>
                  <a:lnTo>
                    <a:pt x="1030" y="535"/>
                  </a:lnTo>
                  <a:lnTo>
                    <a:pt x="1035" y="534"/>
                  </a:lnTo>
                  <a:lnTo>
                    <a:pt x="1035" y="534"/>
                  </a:lnTo>
                  <a:lnTo>
                    <a:pt x="1039" y="535"/>
                  </a:lnTo>
                  <a:lnTo>
                    <a:pt x="1043" y="536"/>
                  </a:lnTo>
                  <a:lnTo>
                    <a:pt x="1046" y="537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61" y="547"/>
                  </a:lnTo>
                  <a:lnTo>
                    <a:pt x="1074" y="554"/>
                  </a:lnTo>
                  <a:lnTo>
                    <a:pt x="1081" y="556"/>
                  </a:lnTo>
                  <a:lnTo>
                    <a:pt x="1089" y="558"/>
                  </a:lnTo>
                  <a:lnTo>
                    <a:pt x="1096" y="559"/>
                  </a:lnTo>
                  <a:lnTo>
                    <a:pt x="1103" y="560"/>
                  </a:lnTo>
                  <a:lnTo>
                    <a:pt x="1103" y="560"/>
                  </a:lnTo>
                  <a:lnTo>
                    <a:pt x="1110" y="559"/>
                  </a:lnTo>
                  <a:lnTo>
                    <a:pt x="1117" y="558"/>
                  </a:lnTo>
                  <a:lnTo>
                    <a:pt x="1117" y="558"/>
                  </a:lnTo>
                  <a:lnTo>
                    <a:pt x="1123" y="555"/>
                  </a:lnTo>
                  <a:lnTo>
                    <a:pt x="1128" y="551"/>
                  </a:lnTo>
                  <a:lnTo>
                    <a:pt x="1136" y="542"/>
                  </a:lnTo>
                  <a:lnTo>
                    <a:pt x="1136" y="542"/>
                  </a:lnTo>
                  <a:lnTo>
                    <a:pt x="1143" y="535"/>
                  </a:lnTo>
                  <a:lnTo>
                    <a:pt x="1143" y="535"/>
                  </a:lnTo>
                  <a:lnTo>
                    <a:pt x="1150" y="529"/>
                  </a:lnTo>
                  <a:lnTo>
                    <a:pt x="1154" y="523"/>
                  </a:lnTo>
                  <a:lnTo>
                    <a:pt x="1157" y="517"/>
                  </a:lnTo>
                  <a:lnTo>
                    <a:pt x="1159" y="511"/>
                  </a:lnTo>
                  <a:lnTo>
                    <a:pt x="1160" y="505"/>
                  </a:lnTo>
                  <a:lnTo>
                    <a:pt x="1160" y="498"/>
                  </a:lnTo>
                  <a:lnTo>
                    <a:pt x="1160" y="492"/>
                  </a:lnTo>
                  <a:lnTo>
                    <a:pt x="1158" y="486"/>
                  </a:lnTo>
                  <a:lnTo>
                    <a:pt x="1154" y="474"/>
                  </a:lnTo>
                  <a:lnTo>
                    <a:pt x="1147" y="462"/>
                  </a:lnTo>
                  <a:lnTo>
                    <a:pt x="1141" y="451"/>
                  </a:lnTo>
                  <a:lnTo>
                    <a:pt x="1134" y="441"/>
                  </a:lnTo>
                  <a:lnTo>
                    <a:pt x="1130" y="434"/>
                  </a:lnTo>
                  <a:lnTo>
                    <a:pt x="1130" y="434"/>
                  </a:lnTo>
                  <a:lnTo>
                    <a:pt x="1122" y="422"/>
                  </a:lnTo>
                  <a:lnTo>
                    <a:pt x="1111" y="411"/>
                  </a:lnTo>
                  <a:lnTo>
                    <a:pt x="1091" y="389"/>
                  </a:lnTo>
                  <a:lnTo>
                    <a:pt x="1091" y="389"/>
                  </a:lnTo>
                  <a:lnTo>
                    <a:pt x="1076" y="373"/>
                  </a:lnTo>
                  <a:lnTo>
                    <a:pt x="1063" y="357"/>
                  </a:lnTo>
                  <a:lnTo>
                    <a:pt x="1063" y="357"/>
                  </a:lnTo>
                  <a:lnTo>
                    <a:pt x="1046" y="338"/>
                  </a:lnTo>
                  <a:lnTo>
                    <a:pt x="1030" y="321"/>
                  </a:lnTo>
                  <a:lnTo>
                    <a:pt x="996" y="286"/>
                  </a:lnTo>
                  <a:lnTo>
                    <a:pt x="996" y="286"/>
                  </a:lnTo>
                  <a:lnTo>
                    <a:pt x="981" y="271"/>
                  </a:lnTo>
                  <a:lnTo>
                    <a:pt x="981" y="271"/>
                  </a:lnTo>
                  <a:lnTo>
                    <a:pt x="941" y="230"/>
                  </a:lnTo>
                  <a:lnTo>
                    <a:pt x="902" y="190"/>
                  </a:lnTo>
                  <a:lnTo>
                    <a:pt x="902" y="190"/>
                  </a:lnTo>
                  <a:lnTo>
                    <a:pt x="862" y="148"/>
                  </a:lnTo>
                  <a:lnTo>
                    <a:pt x="822" y="108"/>
                  </a:lnTo>
                  <a:lnTo>
                    <a:pt x="816" y="102"/>
                  </a:lnTo>
                  <a:lnTo>
                    <a:pt x="816" y="102"/>
                  </a:lnTo>
                  <a:lnTo>
                    <a:pt x="799" y="85"/>
                  </a:lnTo>
                  <a:lnTo>
                    <a:pt x="789" y="76"/>
                  </a:lnTo>
                  <a:lnTo>
                    <a:pt x="780" y="69"/>
                  </a:lnTo>
                  <a:lnTo>
                    <a:pt x="769" y="62"/>
                  </a:lnTo>
                  <a:lnTo>
                    <a:pt x="758" y="55"/>
                  </a:lnTo>
                  <a:lnTo>
                    <a:pt x="747" y="50"/>
                  </a:lnTo>
                  <a:lnTo>
                    <a:pt x="734" y="47"/>
                  </a:lnTo>
                  <a:lnTo>
                    <a:pt x="734" y="47"/>
                  </a:lnTo>
                  <a:lnTo>
                    <a:pt x="724" y="46"/>
                  </a:lnTo>
                  <a:lnTo>
                    <a:pt x="724" y="46"/>
                  </a:lnTo>
                  <a:lnTo>
                    <a:pt x="714" y="47"/>
                  </a:lnTo>
                  <a:lnTo>
                    <a:pt x="704" y="49"/>
                  </a:lnTo>
                  <a:lnTo>
                    <a:pt x="696" y="52"/>
                  </a:lnTo>
                  <a:lnTo>
                    <a:pt x="688" y="57"/>
                  </a:lnTo>
                  <a:lnTo>
                    <a:pt x="680" y="63"/>
                  </a:lnTo>
                  <a:lnTo>
                    <a:pt x="673" y="70"/>
                  </a:lnTo>
                  <a:lnTo>
                    <a:pt x="667" y="77"/>
                  </a:lnTo>
                  <a:lnTo>
                    <a:pt x="663" y="85"/>
                  </a:lnTo>
                  <a:lnTo>
                    <a:pt x="663" y="85"/>
                  </a:lnTo>
                  <a:lnTo>
                    <a:pt x="660" y="94"/>
                  </a:lnTo>
                  <a:lnTo>
                    <a:pt x="658" y="102"/>
                  </a:lnTo>
                  <a:lnTo>
                    <a:pt x="658" y="111"/>
                  </a:lnTo>
                  <a:lnTo>
                    <a:pt x="659" y="119"/>
                  </a:lnTo>
                  <a:lnTo>
                    <a:pt x="661" y="128"/>
                  </a:lnTo>
                  <a:lnTo>
                    <a:pt x="664" y="135"/>
                  </a:lnTo>
                  <a:lnTo>
                    <a:pt x="668" y="143"/>
                  </a:lnTo>
                  <a:lnTo>
                    <a:pt x="673" y="150"/>
                  </a:lnTo>
                  <a:lnTo>
                    <a:pt x="673" y="150"/>
                  </a:lnTo>
                  <a:lnTo>
                    <a:pt x="677" y="154"/>
                  </a:lnTo>
                  <a:lnTo>
                    <a:pt x="679" y="159"/>
                  </a:lnTo>
                  <a:lnTo>
                    <a:pt x="680" y="164"/>
                  </a:lnTo>
                  <a:lnTo>
                    <a:pt x="680" y="167"/>
                  </a:lnTo>
                  <a:lnTo>
                    <a:pt x="679" y="174"/>
                  </a:lnTo>
                  <a:lnTo>
                    <a:pt x="675" y="178"/>
                  </a:lnTo>
                  <a:lnTo>
                    <a:pt x="675" y="179"/>
                  </a:lnTo>
                  <a:lnTo>
                    <a:pt x="675" y="181"/>
                  </a:lnTo>
                  <a:lnTo>
                    <a:pt x="675" y="181"/>
                  </a:lnTo>
                  <a:lnTo>
                    <a:pt x="674" y="184"/>
                  </a:lnTo>
                  <a:lnTo>
                    <a:pt x="673" y="189"/>
                  </a:lnTo>
                  <a:lnTo>
                    <a:pt x="671" y="192"/>
                  </a:lnTo>
                  <a:lnTo>
                    <a:pt x="668" y="195"/>
                  </a:lnTo>
                  <a:lnTo>
                    <a:pt x="668" y="195"/>
                  </a:lnTo>
                  <a:lnTo>
                    <a:pt x="587" y="277"/>
                  </a:lnTo>
                  <a:lnTo>
                    <a:pt x="506" y="361"/>
                  </a:lnTo>
                  <a:lnTo>
                    <a:pt x="506" y="361"/>
                  </a:lnTo>
                  <a:lnTo>
                    <a:pt x="425" y="444"/>
                  </a:lnTo>
                  <a:lnTo>
                    <a:pt x="343" y="526"/>
                  </a:lnTo>
                  <a:lnTo>
                    <a:pt x="343" y="526"/>
                  </a:lnTo>
                  <a:lnTo>
                    <a:pt x="340" y="529"/>
                  </a:lnTo>
                  <a:lnTo>
                    <a:pt x="337" y="531"/>
                  </a:lnTo>
                  <a:lnTo>
                    <a:pt x="332" y="533"/>
                  </a:lnTo>
                  <a:lnTo>
                    <a:pt x="328" y="534"/>
                  </a:lnTo>
                  <a:lnTo>
                    <a:pt x="328" y="534"/>
                  </a:lnTo>
                  <a:lnTo>
                    <a:pt x="324" y="533"/>
                  </a:lnTo>
                  <a:lnTo>
                    <a:pt x="321" y="533"/>
                  </a:lnTo>
                  <a:lnTo>
                    <a:pt x="319" y="535"/>
                  </a:lnTo>
                  <a:lnTo>
                    <a:pt x="319" y="535"/>
                  </a:lnTo>
                  <a:lnTo>
                    <a:pt x="315" y="538"/>
                  </a:lnTo>
                  <a:lnTo>
                    <a:pt x="311" y="540"/>
                  </a:lnTo>
                  <a:lnTo>
                    <a:pt x="306" y="542"/>
                  </a:lnTo>
                  <a:lnTo>
                    <a:pt x="301" y="542"/>
                  </a:lnTo>
                  <a:lnTo>
                    <a:pt x="301" y="542"/>
                  </a:lnTo>
                  <a:lnTo>
                    <a:pt x="296" y="542"/>
                  </a:lnTo>
                  <a:lnTo>
                    <a:pt x="292" y="540"/>
                  </a:lnTo>
                  <a:lnTo>
                    <a:pt x="292" y="540"/>
                  </a:lnTo>
                  <a:lnTo>
                    <a:pt x="282" y="536"/>
                  </a:lnTo>
                  <a:lnTo>
                    <a:pt x="273" y="529"/>
                  </a:lnTo>
                  <a:lnTo>
                    <a:pt x="253" y="515"/>
                  </a:lnTo>
                  <a:lnTo>
                    <a:pt x="253" y="515"/>
                  </a:lnTo>
                  <a:lnTo>
                    <a:pt x="235" y="502"/>
                  </a:lnTo>
                  <a:lnTo>
                    <a:pt x="225" y="495"/>
                  </a:lnTo>
                  <a:lnTo>
                    <a:pt x="215" y="490"/>
                  </a:lnTo>
                  <a:lnTo>
                    <a:pt x="215" y="490"/>
                  </a:lnTo>
                  <a:lnTo>
                    <a:pt x="199" y="484"/>
                  </a:lnTo>
                  <a:lnTo>
                    <a:pt x="199" y="484"/>
                  </a:lnTo>
                  <a:lnTo>
                    <a:pt x="185" y="478"/>
                  </a:lnTo>
                  <a:lnTo>
                    <a:pt x="178" y="474"/>
                  </a:lnTo>
                  <a:lnTo>
                    <a:pt x="170" y="470"/>
                  </a:lnTo>
                  <a:lnTo>
                    <a:pt x="170" y="470"/>
                  </a:lnTo>
                  <a:lnTo>
                    <a:pt x="161" y="462"/>
                  </a:lnTo>
                  <a:lnTo>
                    <a:pt x="161" y="462"/>
                  </a:lnTo>
                  <a:lnTo>
                    <a:pt x="148" y="451"/>
                  </a:lnTo>
                  <a:lnTo>
                    <a:pt x="139" y="446"/>
                  </a:lnTo>
                  <a:lnTo>
                    <a:pt x="132" y="442"/>
                  </a:lnTo>
                  <a:lnTo>
                    <a:pt x="132" y="442"/>
                  </a:lnTo>
                  <a:lnTo>
                    <a:pt x="116" y="434"/>
                  </a:lnTo>
                  <a:lnTo>
                    <a:pt x="116" y="434"/>
                  </a:lnTo>
                  <a:lnTo>
                    <a:pt x="104" y="429"/>
                  </a:lnTo>
                  <a:lnTo>
                    <a:pt x="92" y="424"/>
                  </a:lnTo>
                  <a:lnTo>
                    <a:pt x="92" y="424"/>
                  </a:lnTo>
                  <a:lnTo>
                    <a:pt x="86" y="424"/>
                  </a:lnTo>
                  <a:lnTo>
                    <a:pt x="86" y="42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4" name="chenying0907 738">
              <a:extLst>
                <a:ext uri="{FF2B5EF4-FFF2-40B4-BE49-F238E27FC236}">
                  <a16:creationId xmlns:a16="http://schemas.microsoft.com/office/drawing/2014/main" id="{1C0A73F1-AA96-4E09-822C-1BB57C08ABB1}"/>
                </a:ext>
              </a:extLst>
            </p:cNvPr>
            <p:cNvSpPr/>
            <p:nvPr/>
          </p:nvSpPr>
          <p:spPr bwMode="auto">
            <a:xfrm>
              <a:off x="5268913" y="4529138"/>
              <a:ext cx="252413" cy="261938"/>
            </a:xfrm>
            <a:custGeom>
              <a:avLst/>
              <a:gdLst/>
              <a:ahLst/>
              <a:cxnLst>
                <a:cxn ang="0">
                  <a:pos x="74" y="493"/>
                </a:cxn>
                <a:cxn ang="0">
                  <a:pos x="47" y="485"/>
                </a:cxn>
                <a:cxn ang="0">
                  <a:pos x="23" y="469"/>
                </a:cxn>
                <a:cxn ang="0">
                  <a:pos x="11" y="456"/>
                </a:cxn>
                <a:cxn ang="0">
                  <a:pos x="8" y="448"/>
                </a:cxn>
                <a:cxn ang="0">
                  <a:pos x="2" y="430"/>
                </a:cxn>
                <a:cxn ang="0">
                  <a:pos x="0" y="399"/>
                </a:cxn>
                <a:cxn ang="0">
                  <a:pos x="9" y="366"/>
                </a:cxn>
                <a:cxn ang="0">
                  <a:pos x="27" y="331"/>
                </a:cxn>
                <a:cxn ang="0">
                  <a:pos x="56" y="292"/>
                </a:cxn>
                <a:cxn ang="0">
                  <a:pos x="79" y="267"/>
                </a:cxn>
                <a:cxn ang="0">
                  <a:pos x="105" y="233"/>
                </a:cxn>
                <a:cxn ang="0">
                  <a:pos x="125" y="208"/>
                </a:cxn>
                <a:cxn ang="0">
                  <a:pos x="164" y="167"/>
                </a:cxn>
                <a:cxn ang="0">
                  <a:pos x="325" y="7"/>
                </a:cxn>
                <a:cxn ang="0">
                  <a:pos x="333" y="2"/>
                </a:cxn>
                <a:cxn ang="0">
                  <a:pos x="341" y="0"/>
                </a:cxn>
                <a:cxn ang="0">
                  <a:pos x="358" y="9"/>
                </a:cxn>
                <a:cxn ang="0">
                  <a:pos x="364" y="21"/>
                </a:cxn>
                <a:cxn ang="0">
                  <a:pos x="362" y="32"/>
                </a:cxn>
                <a:cxn ang="0">
                  <a:pos x="357" y="39"/>
                </a:cxn>
                <a:cxn ang="0">
                  <a:pos x="293" y="101"/>
                </a:cxn>
                <a:cxn ang="0">
                  <a:pos x="193" y="199"/>
                </a:cxn>
                <a:cxn ang="0">
                  <a:pos x="140" y="263"/>
                </a:cxn>
                <a:cxn ang="0">
                  <a:pos x="113" y="300"/>
                </a:cxn>
                <a:cxn ang="0">
                  <a:pos x="76" y="339"/>
                </a:cxn>
                <a:cxn ang="0">
                  <a:pos x="57" y="367"/>
                </a:cxn>
                <a:cxn ang="0">
                  <a:pos x="45" y="405"/>
                </a:cxn>
                <a:cxn ang="0">
                  <a:pos x="47" y="426"/>
                </a:cxn>
                <a:cxn ang="0">
                  <a:pos x="50" y="429"/>
                </a:cxn>
                <a:cxn ang="0">
                  <a:pos x="55" y="436"/>
                </a:cxn>
                <a:cxn ang="0">
                  <a:pos x="71" y="445"/>
                </a:cxn>
                <a:cxn ang="0">
                  <a:pos x="89" y="448"/>
                </a:cxn>
                <a:cxn ang="0">
                  <a:pos x="116" y="442"/>
                </a:cxn>
                <a:cxn ang="0">
                  <a:pos x="144" y="426"/>
                </a:cxn>
                <a:cxn ang="0">
                  <a:pos x="196" y="377"/>
                </a:cxn>
                <a:cxn ang="0">
                  <a:pos x="242" y="324"/>
                </a:cxn>
                <a:cxn ang="0">
                  <a:pos x="294" y="271"/>
                </a:cxn>
                <a:cxn ang="0">
                  <a:pos x="371" y="194"/>
                </a:cxn>
                <a:cxn ang="0">
                  <a:pos x="442" y="114"/>
                </a:cxn>
                <a:cxn ang="0">
                  <a:pos x="448" y="107"/>
                </a:cxn>
                <a:cxn ang="0">
                  <a:pos x="456" y="106"/>
                </a:cxn>
                <a:cxn ang="0">
                  <a:pos x="472" y="115"/>
                </a:cxn>
                <a:cxn ang="0">
                  <a:pos x="478" y="125"/>
                </a:cxn>
                <a:cxn ang="0">
                  <a:pos x="478" y="138"/>
                </a:cxn>
                <a:cxn ang="0">
                  <a:pos x="473" y="147"/>
                </a:cxn>
                <a:cxn ang="0">
                  <a:pos x="408" y="220"/>
                </a:cxn>
                <a:cxn ang="0">
                  <a:pos x="340" y="289"/>
                </a:cxn>
                <a:cxn ang="0">
                  <a:pos x="223" y="410"/>
                </a:cxn>
                <a:cxn ang="0">
                  <a:pos x="189" y="445"/>
                </a:cxn>
                <a:cxn ang="0">
                  <a:pos x="135" y="480"/>
                </a:cxn>
                <a:cxn ang="0">
                  <a:pos x="100" y="492"/>
                </a:cxn>
                <a:cxn ang="0">
                  <a:pos x="84" y="493"/>
                </a:cxn>
              </a:cxnLst>
              <a:rect l="0" t="0" r="r" b="b"/>
              <a:pathLst>
                <a:path w="479" h="493">
                  <a:moveTo>
                    <a:pt x="84" y="493"/>
                  </a:moveTo>
                  <a:lnTo>
                    <a:pt x="84" y="493"/>
                  </a:lnTo>
                  <a:lnTo>
                    <a:pt x="74" y="493"/>
                  </a:lnTo>
                  <a:lnTo>
                    <a:pt x="65" y="491"/>
                  </a:lnTo>
                  <a:lnTo>
                    <a:pt x="56" y="489"/>
                  </a:lnTo>
                  <a:lnTo>
                    <a:pt x="47" y="485"/>
                  </a:lnTo>
                  <a:lnTo>
                    <a:pt x="39" y="480"/>
                  </a:lnTo>
                  <a:lnTo>
                    <a:pt x="31" y="475"/>
                  </a:lnTo>
                  <a:lnTo>
                    <a:pt x="23" y="469"/>
                  </a:lnTo>
                  <a:lnTo>
                    <a:pt x="14" y="462"/>
                  </a:lnTo>
                  <a:lnTo>
                    <a:pt x="14" y="462"/>
                  </a:lnTo>
                  <a:lnTo>
                    <a:pt x="11" y="456"/>
                  </a:lnTo>
                  <a:lnTo>
                    <a:pt x="8" y="449"/>
                  </a:lnTo>
                  <a:lnTo>
                    <a:pt x="8" y="449"/>
                  </a:lnTo>
                  <a:lnTo>
                    <a:pt x="8" y="448"/>
                  </a:lnTo>
                  <a:lnTo>
                    <a:pt x="8" y="448"/>
                  </a:lnTo>
                  <a:lnTo>
                    <a:pt x="4" y="439"/>
                  </a:lnTo>
                  <a:lnTo>
                    <a:pt x="2" y="430"/>
                  </a:lnTo>
                  <a:lnTo>
                    <a:pt x="0" y="419"/>
                  </a:lnTo>
                  <a:lnTo>
                    <a:pt x="0" y="409"/>
                  </a:lnTo>
                  <a:lnTo>
                    <a:pt x="0" y="399"/>
                  </a:lnTo>
                  <a:lnTo>
                    <a:pt x="2" y="388"/>
                  </a:lnTo>
                  <a:lnTo>
                    <a:pt x="5" y="377"/>
                  </a:lnTo>
                  <a:lnTo>
                    <a:pt x="9" y="366"/>
                  </a:lnTo>
                  <a:lnTo>
                    <a:pt x="13" y="354"/>
                  </a:lnTo>
                  <a:lnTo>
                    <a:pt x="20" y="342"/>
                  </a:lnTo>
                  <a:lnTo>
                    <a:pt x="27" y="331"/>
                  </a:lnTo>
                  <a:lnTo>
                    <a:pt x="35" y="318"/>
                  </a:lnTo>
                  <a:lnTo>
                    <a:pt x="44" y="306"/>
                  </a:lnTo>
                  <a:lnTo>
                    <a:pt x="56" y="292"/>
                  </a:lnTo>
                  <a:lnTo>
                    <a:pt x="67" y="280"/>
                  </a:lnTo>
                  <a:lnTo>
                    <a:pt x="79" y="267"/>
                  </a:lnTo>
                  <a:lnTo>
                    <a:pt x="79" y="267"/>
                  </a:lnTo>
                  <a:lnTo>
                    <a:pt x="87" y="258"/>
                  </a:lnTo>
                  <a:lnTo>
                    <a:pt x="94" y="250"/>
                  </a:lnTo>
                  <a:lnTo>
                    <a:pt x="105" y="233"/>
                  </a:lnTo>
                  <a:lnTo>
                    <a:pt x="105" y="233"/>
                  </a:lnTo>
                  <a:lnTo>
                    <a:pt x="115" y="220"/>
                  </a:lnTo>
                  <a:lnTo>
                    <a:pt x="125" y="208"/>
                  </a:lnTo>
                  <a:lnTo>
                    <a:pt x="125" y="208"/>
                  </a:lnTo>
                  <a:lnTo>
                    <a:pt x="144" y="187"/>
                  </a:lnTo>
                  <a:lnTo>
                    <a:pt x="164" y="167"/>
                  </a:lnTo>
                  <a:lnTo>
                    <a:pt x="164" y="167"/>
                  </a:lnTo>
                  <a:lnTo>
                    <a:pt x="185" y="148"/>
                  </a:lnTo>
                  <a:lnTo>
                    <a:pt x="325" y="7"/>
                  </a:lnTo>
                  <a:lnTo>
                    <a:pt x="325" y="7"/>
                  </a:lnTo>
                  <a:lnTo>
                    <a:pt x="328" y="4"/>
                  </a:lnTo>
                  <a:lnTo>
                    <a:pt x="333" y="2"/>
                  </a:lnTo>
                  <a:lnTo>
                    <a:pt x="337" y="1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47" y="1"/>
                  </a:lnTo>
                  <a:lnTo>
                    <a:pt x="353" y="4"/>
                  </a:lnTo>
                  <a:lnTo>
                    <a:pt x="358" y="9"/>
                  </a:lnTo>
                  <a:lnTo>
                    <a:pt x="362" y="15"/>
                  </a:lnTo>
                  <a:lnTo>
                    <a:pt x="362" y="15"/>
                  </a:lnTo>
                  <a:lnTo>
                    <a:pt x="364" y="21"/>
                  </a:lnTo>
                  <a:lnTo>
                    <a:pt x="365" y="26"/>
                  </a:lnTo>
                  <a:lnTo>
                    <a:pt x="364" y="29"/>
                  </a:lnTo>
                  <a:lnTo>
                    <a:pt x="362" y="32"/>
                  </a:lnTo>
                  <a:lnTo>
                    <a:pt x="360" y="36"/>
                  </a:lnTo>
                  <a:lnTo>
                    <a:pt x="357" y="39"/>
                  </a:lnTo>
                  <a:lnTo>
                    <a:pt x="357" y="39"/>
                  </a:lnTo>
                  <a:lnTo>
                    <a:pt x="325" y="70"/>
                  </a:lnTo>
                  <a:lnTo>
                    <a:pt x="293" y="101"/>
                  </a:lnTo>
                  <a:lnTo>
                    <a:pt x="293" y="101"/>
                  </a:lnTo>
                  <a:lnTo>
                    <a:pt x="252" y="139"/>
                  </a:lnTo>
                  <a:lnTo>
                    <a:pt x="212" y="179"/>
                  </a:lnTo>
                  <a:lnTo>
                    <a:pt x="193" y="199"/>
                  </a:lnTo>
                  <a:lnTo>
                    <a:pt x="174" y="220"/>
                  </a:lnTo>
                  <a:lnTo>
                    <a:pt x="157" y="242"/>
                  </a:lnTo>
                  <a:lnTo>
                    <a:pt x="140" y="263"/>
                  </a:lnTo>
                  <a:lnTo>
                    <a:pt x="140" y="263"/>
                  </a:lnTo>
                  <a:lnTo>
                    <a:pt x="127" y="281"/>
                  </a:lnTo>
                  <a:lnTo>
                    <a:pt x="113" y="300"/>
                  </a:lnTo>
                  <a:lnTo>
                    <a:pt x="95" y="319"/>
                  </a:lnTo>
                  <a:lnTo>
                    <a:pt x="76" y="339"/>
                  </a:lnTo>
                  <a:lnTo>
                    <a:pt x="76" y="339"/>
                  </a:lnTo>
                  <a:lnTo>
                    <a:pt x="70" y="346"/>
                  </a:lnTo>
                  <a:lnTo>
                    <a:pt x="63" y="355"/>
                  </a:lnTo>
                  <a:lnTo>
                    <a:pt x="57" y="367"/>
                  </a:lnTo>
                  <a:lnTo>
                    <a:pt x="52" y="379"/>
                  </a:lnTo>
                  <a:lnTo>
                    <a:pt x="47" y="391"/>
                  </a:lnTo>
                  <a:lnTo>
                    <a:pt x="45" y="405"/>
                  </a:lnTo>
                  <a:lnTo>
                    <a:pt x="45" y="416"/>
                  </a:lnTo>
                  <a:lnTo>
                    <a:pt x="46" y="421"/>
                  </a:lnTo>
                  <a:lnTo>
                    <a:pt x="47" y="426"/>
                  </a:lnTo>
                  <a:lnTo>
                    <a:pt x="47" y="427"/>
                  </a:lnTo>
                  <a:lnTo>
                    <a:pt x="50" y="429"/>
                  </a:lnTo>
                  <a:lnTo>
                    <a:pt x="50" y="429"/>
                  </a:lnTo>
                  <a:lnTo>
                    <a:pt x="54" y="435"/>
                  </a:lnTo>
                  <a:lnTo>
                    <a:pt x="54" y="436"/>
                  </a:lnTo>
                  <a:lnTo>
                    <a:pt x="55" y="436"/>
                  </a:lnTo>
                  <a:lnTo>
                    <a:pt x="55" y="436"/>
                  </a:lnTo>
                  <a:lnTo>
                    <a:pt x="63" y="441"/>
                  </a:lnTo>
                  <a:lnTo>
                    <a:pt x="71" y="445"/>
                  </a:lnTo>
                  <a:lnTo>
                    <a:pt x="79" y="447"/>
                  </a:lnTo>
                  <a:lnTo>
                    <a:pt x="89" y="448"/>
                  </a:lnTo>
                  <a:lnTo>
                    <a:pt x="89" y="448"/>
                  </a:lnTo>
                  <a:lnTo>
                    <a:pt x="98" y="447"/>
                  </a:lnTo>
                  <a:lnTo>
                    <a:pt x="106" y="445"/>
                  </a:lnTo>
                  <a:lnTo>
                    <a:pt x="116" y="442"/>
                  </a:lnTo>
                  <a:lnTo>
                    <a:pt x="125" y="437"/>
                  </a:lnTo>
                  <a:lnTo>
                    <a:pt x="134" y="432"/>
                  </a:lnTo>
                  <a:lnTo>
                    <a:pt x="144" y="426"/>
                  </a:lnTo>
                  <a:lnTo>
                    <a:pt x="162" y="411"/>
                  </a:lnTo>
                  <a:lnTo>
                    <a:pt x="180" y="395"/>
                  </a:lnTo>
                  <a:lnTo>
                    <a:pt x="196" y="377"/>
                  </a:lnTo>
                  <a:lnTo>
                    <a:pt x="227" y="341"/>
                  </a:lnTo>
                  <a:lnTo>
                    <a:pt x="227" y="341"/>
                  </a:lnTo>
                  <a:lnTo>
                    <a:pt x="242" y="324"/>
                  </a:lnTo>
                  <a:lnTo>
                    <a:pt x="253" y="311"/>
                  </a:lnTo>
                  <a:lnTo>
                    <a:pt x="253" y="311"/>
                  </a:lnTo>
                  <a:lnTo>
                    <a:pt x="294" y="271"/>
                  </a:lnTo>
                  <a:lnTo>
                    <a:pt x="294" y="271"/>
                  </a:lnTo>
                  <a:lnTo>
                    <a:pt x="333" y="233"/>
                  </a:lnTo>
                  <a:lnTo>
                    <a:pt x="371" y="194"/>
                  </a:lnTo>
                  <a:lnTo>
                    <a:pt x="407" y="155"/>
                  </a:lnTo>
                  <a:lnTo>
                    <a:pt x="424" y="134"/>
                  </a:lnTo>
                  <a:lnTo>
                    <a:pt x="442" y="114"/>
                  </a:lnTo>
                  <a:lnTo>
                    <a:pt x="442" y="114"/>
                  </a:lnTo>
                  <a:lnTo>
                    <a:pt x="445" y="111"/>
                  </a:lnTo>
                  <a:lnTo>
                    <a:pt x="448" y="107"/>
                  </a:lnTo>
                  <a:lnTo>
                    <a:pt x="452" y="106"/>
                  </a:lnTo>
                  <a:lnTo>
                    <a:pt x="456" y="106"/>
                  </a:lnTo>
                  <a:lnTo>
                    <a:pt x="456" y="106"/>
                  </a:lnTo>
                  <a:lnTo>
                    <a:pt x="462" y="107"/>
                  </a:lnTo>
                  <a:lnTo>
                    <a:pt x="468" y="111"/>
                  </a:lnTo>
                  <a:lnTo>
                    <a:pt x="472" y="115"/>
                  </a:lnTo>
                  <a:lnTo>
                    <a:pt x="476" y="121"/>
                  </a:lnTo>
                  <a:lnTo>
                    <a:pt x="476" y="121"/>
                  </a:lnTo>
                  <a:lnTo>
                    <a:pt x="478" y="125"/>
                  </a:lnTo>
                  <a:lnTo>
                    <a:pt x="479" y="131"/>
                  </a:lnTo>
                  <a:lnTo>
                    <a:pt x="478" y="135"/>
                  </a:lnTo>
                  <a:lnTo>
                    <a:pt x="478" y="138"/>
                  </a:lnTo>
                  <a:lnTo>
                    <a:pt x="476" y="143"/>
                  </a:lnTo>
                  <a:lnTo>
                    <a:pt x="473" y="147"/>
                  </a:lnTo>
                  <a:lnTo>
                    <a:pt x="473" y="147"/>
                  </a:lnTo>
                  <a:lnTo>
                    <a:pt x="458" y="165"/>
                  </a:lnTo>
                  <a:lnTo>
                    <a:pt x="442" y="184"/>
                  </a:lnTo>
                  <a:lnTo>
                    <a:pt x="408" y="220"/>
                  </a:lnTo>
                  <a:lnTo>
                    <a:pt x="374" y="255"/>
                  </a:lnTo>
                  <a:lnTo>
                    <a:pt x="340" y="289"/>
                  </a:lnTo>
                  <a:lnTo>
                    <a:pt x="340" y="289"/>
                  </a:lnTo>
                  <a:lnTo>
                    <a:pt x="280" y="348"/>
                  </a:lnTo>
                  <a:lnTo>
                    <a:pt x="251" y="379"/>
                  </a:lnTo>
                  <a:lnTo>
                    <a:pt x="223" y="410"/>
                  </a:lnTo>
                  <a:lnTo>
                    <a:pt x="223" y="410"/>
                  </a:lnTo>
                  <a:lnTo>
                    <a:pt x="207" y="429"/>
                  </a:lnTo>
                  <a:lnTo>
                    <a:pt x="189" y="445"/>
                  </a:lnTo>
                  <a:lnTo>
                    <a:pt x="171" y="460"/>
                  </a:lnTo>
                  <a:lnTo>
                    <a:pt x="153" y="471"/>
                  </a:lnTo>
                  <a:lnTo>
                    <a:pt x="135" y="480"/>
                  </a:lnTo>
                  <a:lnTo>
                    <a:pt x="118" y="488"/>
                  </a:lnTo>
                  <a:lnTo>
                    <a:pt x="109" y="490"/>
                  </a:lnTo>
                  <a:lnTo>
                    <a:pt x="100" y="492"/>
                  </a:lnTo>
                  <a:lnTo>
                    <a:pt x="92" y="493"/>
                  </a:lnTo>
                  <a:lnTo>
                    <a:pt x="84" y="493"/>
                  </a:lnTo>
                  <a:lnTo>
                    <a:pt x="84" y="493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grpSp>
        <p:nvGrpSpPr>
          <p:cNvPr id="27" name="chenying0907 70">
            <a:extLst>
              <a:ext uri="{FF2B5EF4-FFF2-40B4-BE49-F238E27FC236}">
                <a16:creationId xmlns:a16="http://schemas.microsoft.com/office/drawing/2014/main" id="{8F446E32-4BF9-42A7-8474-5A3ADDD14736}"/>
              </a:ext>
            </a:extLst>
          </p:cNvPr>
          <p:cNvGrpSpPr/>
          <p:nvPr/>
        </p:nvGrpSpPr>
        <p:grpSpPr>
          <a:xfrm>
            <a:off x="2137064" y="4294984"/>
            <a:ext cx="418541" cy="427838"/>
            <a:chOff x="5268913" y="4124325"/>
            <a:chExt cx="652463" cy="666751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8" name="chenying0907 719">
              <a:extLst>
                <a:ext uri="{FF2B5EF4-FFF2-40B4-BE49-F238E27FC236}">
                  <a16:creationId xmlns:a16="http://schemas.microsoft.com/office/drawing/2014/main" id="{2F3D41C7-366B-452C-9022-092790849B59}"/>
                </a:ext>
              </a:extLst>
            </p:cNvPr>
            <p:cNvSpPr/>
            <p:nvPr/>
          </p:nvSpPr>
          <p:spPr bwMode="auto">
            <a:xfrm>
              <a:off x="5356226" y="4351338"/>
              <a:ext cx="9525" cy="57150"/>
            </a:xfrm>
            <a:custGeom>
              <a:avLst/>
              <a:gdLst/>
              <a:ahLst/>
              <a:cxnLst>
                <a:cxn ang="0">
                  <a:pos x="9" y="3"/>
                </a:cxn>
                <a:cxn ang="0">
                  <a:pos x="9" y="3"/>
                </a:cxn>
                <a:cxn ang="0">
                  <a:pos x="8" y="1"/>
                </a:cxn>
                <a:cxn ang="0">
                  <a:pos x="7" y="0"/>
                </a:cxn>
                <a:cxn ang="0">
                  <a:pos x="3" y="0"/>
                </a:cxn>
                <a:cxn ang="0">
                  <a:pos x="2" y="0"/>
                </a:cxn>
                <a:cxn ang="0">
                  <a:pos x="0" y="2"/>
                </a:cxn>
                <a:cxn ang="0">
                  <a:pos x="0" y="3"/>
                </a:cxn>
                <a:cxn ang="0">
                  <a:pos x="0" y="5"/>
                </a:cxn>
                <a:cxn ang="0">
                  <a:pos x="0" y="5"/>
                </a:cxn>
                <a:cxn ang="0">
                  <a:pos x="4" y="15"/>
                </a:cxn>
                <a:cxn ang="0">
                  <a:pos x="7" y="25"/>
                </a:cxn>
                <a:cxn ang="0">
                  <a:pos x="9" y="35"/>
                </a:cxn>
                <a:cxn ang="0">
                  <a:pos x="11" y="46"/>
                </a:cxn>
                <a:cxn ang="0">
                  <a:pos x="11" y="46"/>
                </a:cxn>
                <a:cxn ang="0">
                  <a:pos x="11" y="53"/>
                </a:cxn>
                <a:cxn ang="0">
                  <a:pos x="9" y="60"/>
                </a:cxn>
                <a:cxn ang="0">
                  <a:pos x="6" y="75"/>
                </a:cxn>
                <a:cxn ang="0">
                  <a:pos x="2" y="89"/>
                </a:cxn>
                <a:cxn ang="0">
                  <a:pos x="1" y="96"/>
                </a:cxn>
                <a:cxn ang="0">
                  <a:pos x="0" y="104"/>
                </a:cxn>
                <a:cxn ang="0">
                  <a:pos x="0" y="104"/>
                </a:cxn>
                <a:cxn ang="0">
                  <a:pos x="0" y="106"/>
                </a:cxn>
                <a:cxn ang="0">
                  <a:pos x="1" y="108"/>
                </a:cxn>
                <a:cxn ang="0">
                  <a:pos x="3" y="108"/>
                </a:cxn>
                <a:cxn ang="0">
                  <a:pos x="5" y="109"/>
                </a:cxn>
                <a:cxn ang="0">
                  <a:pos x="6" y="108"/>
                </a:cxn>
                <a:cxn ang="0">
                  <a:pos x="8" y="108"/>
                </a:cxn>
                <a:cxn ang="0">
                  <a:pos x="9" y="106"/>
                </a:cxn>
                <a:cxn ang="0">
                  <a:pos x="9" y="104"/>
                </a:cxn>
                <a:cxn ang="0">
                  <a:pos x="9" y="104"/>
                </a:cxn>
                <a:cxn ang="0">
                  <a:pos x="12" y="89"/>
                </a:cxn>
                <a:cxn ang="0">
                  <a:pos x="15" y="75"/>
                </a:cxn>
                <a:cxn ang="0">
                  <a:pos x="18" y="60"/>
                </a:cxn>
                <a:cxn ang="0">
                  <a:pos x="20" y="46"/>
                </a:cxn>
                <a:cxn ang="0">
                  <a:pos x="20" y="46"/>
                </a:cxn>
                <a:cxn ang="0">
                  <a:pos x="20" y="41"/>
                </a:cxn>
                <a:cxn ang="0">
                  <a:pos x="20" y="35"/>
                </a:cxn>
                <a:cxn ang="0">
                  <a:pos x="18" y="24"/>
                </a:cxn>
                <a:cxn ang="0">
                  <a:pos x="14" y="13"/>
                </a:cxn>
                <a:cxn ang="0">
                  <a:pos x="9" y="3"/>
                </a:cxn>
                <a:cxn ang="0">
                  <a:pos x="9" y="3"/>
                </a:cxn>
              </a:cxnLst>
              <a:rect l="0" t="0" r="r" b="b"/>
              <a:pathLst>
                <a:path w="20" h="109">
                  <a:moveTo>
                    <a:pt x="9" y="3"/>
                  </a:moveTo>
                  <a:lnTo>
                    <a:pt x="9" y="3"/>
                  </a:lnTo>
                  <a:lnTo>
                    <a:pt x="8" y="1"/>
                  </a:lnTo>
                  <a:lnTo>
                    <a:pt x="7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0" y="2"/>
                  </a:lnTo>
                  <a:lnTo>
                    <a:pt x="0" y="3"/>
                  </a:lnTo>
                  <a:lnTo>
                    <a:pt x="0" y="5"/>
                  </a:lnTo>
                  <a:lnTo>
                    <a:pt x="0" y="5"/>
                  </a:lnTo>
                  <a:lnTo>
                    <a:pt x="4" y="15"/>
                  </a:lnTo>
                  <a:lnTo>
                    <a:pt x="7" y="25"/>
                  </a:lnTo>
                  <a:lnTo>
                    <a:pt x="9" y="35"/>
                  </a:lnTo>
                  <a:lnTo>
                    <a:pt x="11" y="46"/>
                  </a:lnTo>
                  <a:lnTo>
                    <a:pt x="11" y="46"/>
                  </a:lnTo>
                  <a:lnTo>
                    <a:pt x="11" y="53"/>
                  </a:lnTo>
                  <a:lnTo>
                    <a:pt x="9" y="60"/>
                  </a:lnTo>
                  <a:lnTo>
                    <a:pt x="6" y="75"/>
                  </a:lnTo>
                  <a:lnTo>
                    <a:pt x="2" y="89"/>
                  </a:lnTo>
                  <a:lnTo>
                    <a:pt x="1" y="96"/>
                  </a:lnTo>
                  <a:lnTo>
                    <a:pt x="0" y="104"/>
                  </a:lnTo>
                  <a:lnTo>
                    <a:pt x="0" y="104"/>
                  </a:lnTo>
                  <a:lnTo>
                    <a:pt x="0" y="106"/>
                  </a:lnTo>
                  <a:lnTo>
                    <a:pt x="1" y="108"/>
                  </a:lnTo>
                  <a:lnTo>
                    <a:pt x="3" y="108"/>
                  </a:lnTo>
                  <a:lnTo>
                    <a:pt x="5" y="109"/>
                  </a:lnTo>
                  <a:lnTo>
                    <a:pt x="6" y="108"/>
                  </a:lnTo>
                  <a:lnTo>
                    <a:pt x="8" y="108"/>
                  </a:lnTo>
                  <a:lnTo>
                    <a:pt x="9" y="106"/>
                  </a:lnTo>
                  <a:lnTo>
                    <a:pt x="9" y="104"/>
                  </a:lnTo>
                  <a:lnTo>
                    <a:pt x="9" y="104"/>
                  </a:lnTo>
                  <a:lnTo>
                    <a:pt x="12" y="89"/>
                  </a:lnTo>
                  <a:lnTo>
                    <a:pt x="15" y="75"/>
                  </a:lnTo>
                  <a:lnTo>
                    <a:pt x="18" y="60"/>
                  </a:lnTo>
                  <a:lnTo>
                    <a:pt x="20" y="46"/>
                  </a:lnTo>
                  <a:lnTo>
                    <a:pt x="20" y="46"/>
                  </a:lnTo>
                  <a:lnTo>
                    <a:pt x="20" y="41"/>
                  </a:lnTo>
                  <a:lnTo>
                    <a:pt x="20" y="35"/>
                  </a:lnTo>
                  <a:lnTo>
                    <a:pt x="18" y="24"/>
                  </a:lnTo>
                  <a:lnTo>
                    <a:pt x="14" y="13"/>
                  </a:lnTo>
                  <a:lnTo>
                    <a:pt x="9" y="3"/>
                  </a:lnTo>
                  <a:lnTo>
                    <a:pt x="9" y="3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29" name="chenying0907 720">
              <a:extLst>
                <a:ext uri="{FF2B5EF4-FFF2-40B4-BE49-F238E27FC236}">
                  <a16:creationId xmlns:a16="http://schemas.microsoft.com/office/drawing/2014/main" id="{412D9B1A-D71B-48BA-8B87-8580688D6026}"/>
                </a:ext>
              </a:extLst>
            </p:cNvPr>
            <p:cNvSpPr/>
            <p:nvPr/>
          </p:nvSpPr>
          <p:spPr bwMode="auto">
            <a:xfrm>
              <a:off x="5392738" y="4365625"/>
              <a:ext cx="12700" cy="80963"/>
            </a:xfrm>
            <a:custGeom>
              <a:avLst/>
              <a:gdLst/>
              <a:ahLst/>
              <a:cxnLst>
                <a:cxn ang="0">
                  <a:pos x="25" y="4"/>
                </a:cxn>
                <a:cxn ang="0">
                  <a:pos x="25" y="4"/>
                </a:cxn>
                <a:cxn ang="0">
                  <a:pos x="25" y="2"/>
                </a:cxn>
                <a:cxn ang="0">
                  <a:pos x="24" y="1"/>
                </a:cxn>
                <a:cxn ang="0">
                  <a:pos x="22" y="0"/>
                </a:cxn>
                <a:cxn ang="0">
                  <a:pos x="21" y="0"/>
                </a:cxn>
                <a:cxn ang="0">
                  <a:pos x="19" y="0"/>
                </a:cxn>
                <a:cxn ang="0">
                  <a:pos x="17" y="1"/>
                </a:cxn>
                <a:cxn ang="0">
                  <a:pos x="16" y="2"/>
                </a:cxn>
                <a:cxn ang="0">
                  <a:pos x="16" y="4"/>
                </a:cxn>
                <a:cxn ang="0">
                  <a:pos x="16" y="4"/>
                </a:cxn>
                <a:cxn ang="0">
                  <a:pos x="14" y="24"/>
                </a:cxn>
                <a:cxn ang="0">
                  <a:pos x="11" y="43"/>
                </a:cxn>
                <a:cxn ang="0">
                  <a:pos x="4" y="80"/>
                </a:cxn>
                <a:cxn ang="0">
                  <a:pos x="4" y="80"/>
                </a:cxn>
                <a:cxn ang="0">
                  <a:pos x="1" y="96"/>
                </a:cxn>
                <a:cxn ang="0">
                  <a:pos x="0" y="114"/>
                </a:cxn>
                <a:cxn ang="0">
                  <a:pos x="1" y="147"/>
                </a:cxn>
                <a:cxn ang="0">
                  <a:pos x="1" y="147"/>
                </a:cxn>
                <a:cxn ang="0">
                  <a:pos x="1" y="149"/>
                </a:cxn>
                <a:cxn ang="0">
                  <a:pos x="2" y="150"/>
                </a:cxn>
                <a:cxn ang="0">
                  <a:pos x="5" y="151"/>
                </a:cxn>
                <a:cxn ang="0">
                  <a:pos x="7" y="151"/>
                </a:cxn>
                <a:cxn ang="0">
                  <a:pos x="8" y="151"/>
                </a:cxn>
                <a:cxn ang="0">
                  <a:pos x="10" y="150"/>
                </a:cxn>
                <a:cxn ang="0">
                  <a:pos x="11" y="149"/>
                </a:cxn>
                <a:cxn ang="0">
                  <a:pos x="11" y="147"/>
                </a:cxn>
                <a:cxn ang="0">
                  <a:pos x="11" y="147"/>
                </a:cxn>
                <a:cxn ang="0">
                  <a:pos x="11" y="126"/>
                </a:cxn>
                <a:cxn ang="0">
                  <a:pos x="11" y="107"/>
                </a:cxn>
                <a:cxn ang="0">
                  <a:pos x="13" y="86"/>
                </a:cxn>
                <a:cxn ang="0">
                  <a:pos x="16" y="65"/>
                </a:cxn>
                <a:cxn ang="0">
                  <a:pos x="16" y="65"/>
                </a:cxn>
                <a:cxn ang="0">
                  <a:pos x="22" y="35"/>
                </a:cxn>
                <a:cxn ang="0">
                  <a:pos x="24" y="20"/>
                </a:cxn>
                <a:cxn ang="0">
                  <a:pos x="25" y="4"/>
                </a:cxn>
                <a:cxn ang="0">
                  <a:pos x="25" y="4"/>
                </a:cxn>
              </a:cxnLst>
              <a:rect l="0" t="0" r="r" b="b"/>
              <a:pathLst>
                <a:path w="25" h="151">
                  <a:moveTo>
                    <a:pt x="25" y="4"/>
                  </a:moveTo>
                  <a:lnTo>
                    <a:pt x="25" y="4"/>
                  </a:lnTo>
                  <a:lnTo>
                    <a:pt x="25" y="2"/>
                  </a:lnTo>
                  <a:lnTo>
                    <a:pt x="24" y="1"/>
                  </a:lnTo>
                  <a:lnTo>
                    <a:pt x="22" y="0"/>
                  </a:lnTo>
                  <a:lnTo>
                    <a:pt x="21" y="0"/>
                  </a:lnTo>
                  <a:lnTo>
                    <a:pt x="19" y="0"/>
                  </a:lnTo>
                  <a:lnTo>
                    <a:pt x="17" y="1"/>
                  </a:lnTo>
                  <a:lnTo>
                    <a:pt x="16" y="2"/>
                  </a:lnTo>
                  <a:lnTo>
                    <a:pt x="16" y="4"/>
                  </a:lnTo>
                  <a:lnTo>
                    <a:pt x="16" y="4"/>
                  </a:lnTo>
                  <a:lnTo>
                    <a:pt x="14" y="24"/>
                  </a:lnTo>
                  <a:lnTo>
                    <a:pt x="11" y="43"/>
                  </a:lnTo>
                  <a:lnTo>
                    <a:pt x="4" y="80"/>
                  </a:lnTo>
                  <a:lnTo>
                    <a:pt x="4" y="80"/>
                  </a:lnTo>
                  <a:lnTo>
                    <a:pt x="1" y="96"/>
                  </a:lnTo>
                  <a:lnTo>
                    <a:pt x="0" y="114"/>
                  </a:lnTo>
                  <a:lnTo>
                    <a:pt x="1" y="147"/>
                  </a:lnTo>
                  <a:lnTo>
                    <a:pt x="1" y="147"/>
                  </a:lnTo>
                  <a:lnTo>
                    <a:pt x="1" y="149"/>
                  </a:lnTo>
                  <a:lnTo>
                    <a:pt x="2" y="150"/>
                  </a:lnTo>
                  <a:lnTo>
                    <a:pt x="5" y="151"/>
                  </a:lnTo>
                  <a:lnTo>
                    <a:pt x="7" y="151"/>
                  </a:lnTo>
                  <a:lnTo>
                    <a:pt x="8" y="151"/>
                  </a:lnTo>
                  <a:lnTo>
                    <a:pt x="10" y="150"/>
                  </a:lnTo>
                  <a:lnTo>
                    <a:pt x="11" y="149"/>
                  </a:lnTo>
                  <a:lnTo>
                    <a:pt x="11" y="147"/>
                  </a:lnTo>
                  <a:lnTo>
                    <a:pt x="11" y="147"/>
                  </a:lnTo>
                  <a:lnTo>
                    <a:pt x="11" y="126"/>
                  </a:lnTo>
                  <a:lnTo>
                    <a:pt x="11" y="107"/>
                  </a:lnTo>
                  <a:lnTo>
                    <a:pt x="13" y="86"/>
                  </a:lnTo>
                  <a:lnTo>
                    <a:pt x="16" y="65"/>
                  </a:lnTo>
                  <a:lnTo>
                    <a:pt x="16" y="65"/>
                  </a:lnTo>
                  <a:lnTo>
                    <a:pt x="22" y="35"/>
                  </a:lnTo>
                  <a:lnTo>
                    <a:pt x="24" y="20"/>
                  </a:lnTo>
                  <a:lnTo>
                    <a:pt x="25" y="4"/>
                  </a:lnTo>
                  <a:lnTo>
                    <a:pt x="25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0" name="chenying0907 721">
              <a:extLst>
                <a:ext uri="{FF2B5EF4-FFF2-40B4-BE49-F238E27FC236}">
                  <a16:creationId xmlns:a16="http://schemas.microsoft.com/office/drawing/2014/main" id="{67A6D97B-D8A9-4600-AF4F-ADCB7F701D12}"/>
                </a:ext>
              </a:extLst>
            </p:cNvPr>
            <p:cNvSpPr/>
            <p:nvPr/>
          </p:nvSpPr>
          <p:spPr bwMode="auto">
            <a:xfrm>
              <a:off x="5421313" y="4389438"/>
              <a:ext cx="19050" cy="84138"/>
            </a:xfrm>
            <a:custGeom>
              <a:avLst/>
              <a:gdLst/>
              <a:ahLst/>
              <a:cxnLst>
                <a:cxn ang="0">
                  <a:pos x="29" y="2"/>
                </a:cxn>
                <a:cxn ang="0">
                  <a:pos x="29" y="2"/>
                </a:cxn>
                <a:cxn ang="0">
                  <a:pos x="22" y="16"/>
                </a:cxn>
                <a:cxn ang="0">
                  <a:pos x="18" y="30"/>
                </a:cxn>
                <a:cxn ang="0">
                  <a:pos x="15" y="46"/>
                </a:cxn>
                <a:cxn ang="0">
                  <a:pos x="13" y="61"/>
                </a:cxn>
                <a:cxn ang="0">
                  <a:pos x="13" y="61"/>
                </a:cxn>
                <a:cxn ang="0">
                  <a:pos x="8" y="85"/>
                </a:cxn>
                <a:cxn ang="0">
                  <a:pos x="4" y="109"/>
                </a:cxn>
                <a:cxn ang="0">
                  <a:pos x="1" y="133"/>
                </a:cxn>
                <a:cxn ang="0">
                  <a:pos x="0" y="157"/>
                </a:cxn>
                <a:cxn ang="0">
                  <a:pos x="0" y="157"/>
                </a:cxn>
                <a:cxn ang="0">
                  <a:pos x="0" y="158"/>
                </a:cxn>
                <a:cxn ang="0">
                  <a:pos x="1" y="160"/>
                </a:cxn>
                <a:cxn ang="0">
                  <a:pos x="2" y="161"/>
                </a:cxn>
                <a:cxn ang="0">
                  <a:pos x="4" y="161"/>
                </a:cxn>
                <a:cxn ang="0">
                  <a:pos x="6" y="161"/>
                </a:cxn>
                <a:cxn ang="0">
                  <a:pos x="7" y="160"/>
                </a:cxn>
                <a:cxn ang="0">
                  <a:pos x="8" y="158"/>
                </a:cxn>
                <a:cxn ang="0">
                  <a:pos x="9" y="157"/>
                </a:cxn>
                <a:cxn ang="0">
                  <a:pos x="9" y="157"/>
                </a:cxn>
                <a:cxn ang="0">
                  <a:pos x="10" y="137"/>
                </a:cxn>
                <a:cxn ang="0">
                  <a:pos x="14" y="117"/>
                </a:cxn>
                <a:cxn ang="0">
                  <a:pos x="20" y="78"/>
                </a:cxn>
                <a:cxn ang="0">
                  <a:pos x="20" y="78"/>
                </a:cxn>
                <a:cxn ang="0">
                  <a:pos x="22" y="59"/>
                </a:cxn>
                <a:cxn ang="0">
                  <a:pos x="25" y="42"/>
                </a:cxn>
                <a:cxn ang="0">
                  <a:pos x="30" y="24"/>
                </a:cxn>
                <a:cxn ang="0">
                  <a:pos x="33" y="15"/>
                </a:cxn>
                <a:cxn ang="0">
                  <a:pos x="37" y="7"/>
                </a:cxn>
                <a:cxn ang="0">
                  <a:pos x="37" y="7"/>
                </a:cxn>
                <a:cxn ang="0">
                  <a:pos x="37" y="5"/>
                </a:cxn>
                <a:cxn ang="0">
                  <a:pos x="37" y="3"/>
                </a:cxn>
                <a:cxn ang="0">
                  <a:pos x="36" y="2"/>
                </a:cxn>
                <a:cxn ang="0">
                  <a:pos x="35" y="1"/>
                </a:cxn>
                <a:cxn ang="0">
                  <a:pos x="33" y="0"/>
                </a:cxn>
                <a:cxn ang="0">
                  <a:pos x="31" y="0"/>
                </a:cxn>
                <a:cxn ang="0">
                  <a:pos x="30" y="1"/>
                </a:cxn>
                <a:cxn ang="0">
                  <a:pos x="29" y="2"/>
                </a:cxn>
                <a:cxn ang="0">
                  <a:pos x="29" y="2"/>
                </a:cxn>
              </a:cxnLst>
              <a:rect l="0" t="0" r="r" b="b"/>
              <a:pathLst>
                <a:path w="37" h="161">
                  <a:moveTo>
                    <a:pt x="29" y="2"/>
                  </a:moveTo>
                  <a:lnTo>
                    <a:pt x="29" y="2"/>
                  </a:lnTo>
                  <a:lnTo>
                    <a:pt x="22" y="16"/>
                  </a:lnTo>
                  <a:lnTo>
                    <a:pt x="18" y="30"/>
                  </a:lnTo>
                  <a:lnTo>
                    <a:pt x="15" y="46"/>
                  </a:lnTo>
                  <a:lnTo>
                    <a:pt x="13" y="61"/>
                  </a:lnTo>
                  <a:lnTo>
                    <a:pt x="13" y="61"/>
                  </a:lnTo>
                  <a:lnTo>
                    <a:pt x="8" y="85"/>
                  </a:lnTo>
                  <a:lnTo>
                    <a:pt x="4" y="109"/>
                  </a:lnTo>
                  <a:lnTo>
                    <a:pt x="1" y="133"/>
                  </a:lnTo>
                  <a:lnTo>
                    <a:pt x="0" y="157"/>
                  </a:lnTo>
                  <a:lnTo>
                    <a:pt x="0" y="157"/>
                  </a:lnTo>
                  <a:lnTo>
                    <a:pt x="0" y="158"/>
                  </a:lnTo>
                  <a:lnTo>
                    <a:pt x="1" y="160"/>
                  </a:lnTo>
                  <a:lnTo>
                    <a:pt x="2" y="161"/>
                  </a:lnTo>
                  <a:lnTo>
                    <a:pt x="4" y="161"/>
                  </a:lnTo>
                  <a:lnTo>
                    <a:pt x="6" y="161"/>
                  </a:lnTo>
                  <a:lnTo>
                    <a:pt x="7" y="160"/>
                  </a:lnTo>
                  <a:lnTo>
                    <a:pt x="8" y="158"/>
                  </a:lnTo>
                  <a:lnTo>
                    <a:pt x="9" y="157"/>
                  </a:lnTo>
                  <a:lnTo>
                    <a:pt x="9" y="157"/>
                  </a:lnTo>
                  <a:lnTo>
                    <a:pt x="10" y="137"/>
                  </a:lnTo>
                  <a:lnTo>
                    <a:pt x="14" y="117"/>
                  </a:lnTo>
                  <a:lnTo>
                    <a:pt x="20" y="78"/>
                  </a:lnTo>
                  <a:lnTo>
                    <a:pt x="20" y="78"/>
                  </a:lnTo>
                  <a:lnTo>
                    <a:pt x="22" y="59"/>
                  </a:lnTo>
                  <a:lnTo>
                    <a:pt x="25" y="42"/>
                  </a:lnTo>
                  <a:lnTo>
                    <a:pt x="30" y="24"/>
                  </a:lnTo>
                  <a:lnTo>
                    <a:pt x="33" y="15"/>
                  </a:lnTo>
                  <a:lnTo>
                    <a:pt x="37" y="7"/>
                  </a:lnTo>
                  <a:lnTo>
                    <a:pt x="37" y="7"/>
                  </a:lnTo>
                  <a:lnTo>
                    <a:pt x="37" y="5"/>
                  </a:lnTo>
                  <a:lnTo>
                    <a:pt x="37" y="3"/>
                  </a:lnTo>
                  <a:lnTo>
                    <a:pt x="36" y="2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1" y="0"/>
                  </a:lnTo>
                  <a:lnTo>
                    <a:pt x="30" y="1"/>
                  </a:lnTo>
                  <a:lnTo>
                    <a:pt x="29" y="2"/>
                  </a:lnTo>
                  <a:lnTo>
                    <a:pt x="29" y="2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1" name="chenying0907 722">
              <a:extLst>
                <a:ext uri="{FF2B5EF4-FFF2-40B4-BE49-F238E27FC236}">
                  <a16:creationId xmlns:a16="http://schemas.microsoft.com/office/drawing/2014/main" id="{05DA4FA9-A5F0-44E2-A56D-E96BC4920AC1}"/>
                </a:ext>
              </a:extLst>
            </p:cNvPr>
            <p:cNvSpPr/>
            <p:nvPr/>
          </p:nvSpPr>
          <p:spPr bwMode="auto">
            <a:xfrm>
              <a:off x="5461001" y="4381500"/>
              <a:ext cx="22225" cy="125413"/>
            </a:xfrm>
            <a:custGeom>
              <a:avLst/>
              <a:gdLst/>
              <a:ahLst/>
              <a:cxnLst>
                <a:cxn ang="0">
                  <a:pos x="33" y="5"/>
                </a:cxn>
                <a:cxn ang="0">
                  <a:pos x="33" y="5"/>
                </a:cxn>
                <a:cxn ang="0">
                  <a:pos x="31" y="16"/>
                </a:cxn>
                <a:cxn ang="0">
                  <a:pos x="28" y="21"/>
                </a:cxn>
                <a:cxn ang="0">
                  <a:pos x="25" y="25"/>
                </a:cxn>
                <a:cxn ang="0">
                  <a:pos x="23" y="32"/>
                </a:cxn>
                <a:cxn ang="0">
                  <a:pos x="23" y="32"/>
                </a:cxn>
                <a:cxn ang="0">
                  <a:pos x="17" y="67"/>
                </a:cxn>
                <a:cxn ang="0">
                  <a:pos x="17" y="67"/>
                </a:cxn>
                <a:cxn ang="0">
                  <a:pos x="13" y="96"/>
                </a:cxn>
                <a:cxn ang="0">
                  <a:pos x="10" y="124"/>
                </a:cxn>
                <a:cxn ang="0">
                  <a:pos x="10" y="124"/>
                </a:cxn>
                <a:cxn ang="0">
                  <a:pos x="6" y="152"/>
                </a:cxn>
                <a:cxn ang="0">
                  <a:pos x="3" y="179"/>
                </a:cxn>
                <a:cxn ang="0">
                  <a:pos x="1" y="206"/>
                </a:cxn>
                <a:cxn ang="0">
                  <a:pos x="0" y="232"/>
                </a:cxn>
                <a:cxn ang="0">
                  <a:pos x="0" y="232"/>
                </a:cxn>
                <a:cxn ang="0">
                  <a:pos x="0" y="235"/>
                </a:cxn>
                <a:cxn ang="0">
                  <a:pos x="1" y="237"/>
                </a:cxn>
                <a:cxn ang="0">
                  <a:pos x="3" y="237"/>
                </a:cxn>
                <a:cxn ang="0">
                  <a:pos x="5" y="238"/>
                </a:cxn>
                <a:cxn ang="0">
                  <a:pos x="6" y="237"/>
                </a:cxn>
                <a:cxn ang="0">
                  <a:pos x="8" y="237"/>
                </a:cxn>
                <a:cxn ang="0">
                  <a:pos x="9" y="235"/>
                </a:cxn>
                <a:cxn ang="0">
                  <a:pos x="9" y="232"/>
                </a:cxn>
                <a:cxn ang="0">
                  <a:pos x="9" y="232"/>
                </a:cxn>
                <a:cxn ang="0">
                  <a:pos x="10" y="201"/>
                </a:cxn>
                <a:cxn ang="0">
                  <a:pos x="13" y="170"/>
                </a:cxn>
                <a:cxn ang="0">
                  <a:pos x="17" y="141"/>
                </a:cxn>
                <a:cxn ang="0">
                  <a:pos x="21" y="110"/>
                </a:cxn>
                <a:cxn ang="0">
                  <a:pos x="21" y="110"/>
                </a:cxn>
                <a:cxn ang="0">
                  <a:pos x="25" y="81"/>
                </a:cxn>
                <a:cxn ang="0">
                  <a:pos x="26" y="67"/>
                </a:cxn>
                <a:cxn ang="0">
                  <a:pos x="30" y="53"/>
                </a:cxn>
                <a:cxn ang="0">
                  <a:pos x="30" y="53"/>
                </a:cxn>
                <a:cxn ang="0">
                  <a:pos x="33" y="40"/>
                </a:cxn>
                <a:cxn ang="0">
                  <a:pos x="36" y="29"/>
                </a:cxn>
                <a:cxn ang="0">
                  <a:pos x="40" y="18"/>
                </a:cxn>
                <a:cxn ang="0">
                  <a:pos x="42" y="5"/>
                </a:cxn>
                <a:cxn ang="0">
                  <a:pos x="42" y="5"/>
                </a:cxn>
                <a:cxn ang="0">
                  <a:pos x="42" y="3"/>
                </a:cxn>
                <a:cxn ang="0">
                  <a:pos x="41" y="2"/>
                </a:cxn>
                <a:cxn ang="0">
                  <a:pos x="40" y="1"/>
                </a:cxn>
                <a:cxn ang="0">
                  <a:pos x="38" y="0"/>
                </a:cxn>
                <a:cxn ang="0">
                  <a:pos x="35" y="2"/>
                </a:cxn>
                <a:cxn ang="0">
                  <a:pos x="34" y="3"/>
                </a:cxn>
                <a:cxn ang="0">
                  <a:pos x="33" y="5"/>
                </a:cxn>
                <a:cxn ang="0">
                  <a:pos x="33" y="5"/>
                </a:cxn>
              </a:cxnLst>
              <a:rect l="0" t="0" r="r" b="b"/>
              <a:pathLst>
                <a:path w="42" h="238">
                  <a:moveTo>
                    <a:pt x="33" y="5"/>
                  </a:moveTo>
                  <a:lnTo>
                    <a:pt x="33" y="5"/>
                  </a:lnTo>
                  <a:lnTo>
                    <a:pt x="31" y="16"/>
                  </a:lnTo>
                  <a:lnTo>
                    <a:pt x="28" y="21"/>
                  </a:lnTo>
                  <a:lnTo>
                    <a:pt x="25" y="25"/>
                  </a:lnTo>
                  <a:lnTo>
                    <a:pt x="23" y="32"/>
                  </a:lnTo>
                  <a:lnTo>
                    <a:pt x="23" y="32"/>
                  </a:lnTo>
                  <a:lnTo>
                    <a:pt x="17" y="67"/>
                  </a:lnTo>
                  <a:lnTo>
                    <a:pt x="17" y="67"/>
                  </a:lnTo>
                  <a:lnTo>
                    <a:pt x="13" y="96"/>
                  </a:lnTo>
                  <a:lnTo>
                    <a:pt x="10" y="124"/>
                  </a:lnTo>
                  <a:lnTo>
                    <a:pt x="10" y="124"/>
                  </a:lnTo>
                  <a:lnTo>
                    <a:pt x="6" y="152"/>
                  </a:lnTo>
                  <a:lnTo>
                    <a:pt x="3" y="179"/>
                  </a:lnTo>
                  <a:lnTo>
                    <a:pt x="1" y="206"/>
                  </a:lnTo>
                  <a:lnTo>
                    <a:pt x="0" y="232"/>
                  </a:lnTo>
                  <a:lnTo>
                    <a:pt x="0" y="232"/>
                  </a:lnTo>
                  <a:lnTo>
                    <a:pt x="0" y="235"/>
                  </a:lnTo>
                  <a:lnTo>
                    <a:pt x="1" y="237"/>
                  </a:lnTo>
                  <a:lnTo>
                    <a:pt x="3" y="237"/>
                  </a:lnTo>
                  <a:lnTo>
                    <a:pt x="5" y="238"/>
                  </a:lnTo>
                  <a:lnTo>
                    <a:pt x="6" y="237"/>
                  </a:lnTo>
                  <a:lnTo>
                    <a:pt x="8" y="237"/>
                  </a:lnTo>
                  <a:lnTo>
                    <a:pt x="9" y="235"/>
                  </a:lnTo>
                  <a:lnTo>
                    <a:pt x="9" y="232"/>
                  </a:lnTo>
                  <a:lnTo>
                    <a:pt x="9" y="232"/>
                  </a:lnTo>
                  <a:lnTo>
                    <a:pt x="10" y="201"/>
                  </a:lnTo>
                  <a:lnTo>
                    <a:pt x="13" y="170"/>
                  </a:lnTo>
                  <a:lnTo>
                    <a:pt x="17" y="141"/>
                  </a:lnTo>
                  <a:lnTo>
                    <a:pt x="21" y="110"/>
                  </a:lnTo>
                  <a:lnTo>
                    <a:pt x="21" y="110"/>
                  </a:lnTo>
                  <a:lnTo>
                    <a:pt x="25" y="81"/>
                  </a:lnTo>
                  <a:lnTo>
                    <a:pt x="26" y="67"/>
                  </a:lnTo>
                  <a:lnTo>
                    <a:pt x="30" y="53"/>
                  </a:lnTo>
                  <a:lnTo>
                    <a:pt x="30" y="53"/>
                  </a:lnTo>
                  <a:lnTo>
                    <a:pt x="33" y="40"/>
                  </a:lnTo>
                  <a:lnTo>
                    <a:pt x="36" y="29"/>
                  </a:lnTo>
                  <a:lnTo>
                    <a:pt x="40" y="18"/>
                  </a:lnTo>
                  <a:lnTo>
                    <a:pt x="42" y="5"/>
                  </a:lnTo>
                  <a:lnTo>
                    <a:pt x="42" y="5"/>
                  </a:lnTo>
                  <a:lnTo>
                    <a:pt x="42" y="3"/>
                  </a:lnTo>
                  <a:lnTo>
                    <a:pt x="41" y="2"/>
                  </a:lnTo>
                  <a:lnTo>
                    <a:pt x="40" y="1"/>
                  </a:lnTo>
                  <a:lnTo>
                    <a:pt x="38" y="0"/>
                  </a:lnTo>
                  <a:lnTo>
                    <a:pt x="35" y="2"/>
                  </a:lnTo>
                  <a:lnTo>
                    <a:pt x="34" y="3"/>
                  </a:lnTo>
                  <a:lnTo>
                    <a:pt x="33" y="5"/>
                  </a:lnTo>
                  <a:lnTo>
                    <a:pt x="33" y="5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2" name="chenying0907 723">
              <a:extLst>
                <a:ext uri="{FF2B5EF4-FFF2-40B4-BE49-F238E27FC236}">
                  <a16:creationId xmlns:a16="http://schemas.microsoft.com/office/drawing/2014/main" id="{69171603-39BF-4921-A7F9-B0B63A6C080F}"/>
                </a:ext>
              </a:extLst>
            </p:cNvPr>
            <p:cNvSpPr/>
            <p:nvPr/>
          </p:nvSpPr>
          <p:spPr bwMode="auto">
            <a:xfrm>
              <a:off x="5483226" y="4329113"/>
              <a:ext cx="38100" cy="220663"/>
            </a:xfrm>
            <a:custGeom>
              <a:avLst/>
              <a:gdLst/>
              <a:ahLst/>
              <a:cxnLst>
                <a:cxn ang="0">
                  <a:pos x="65" y="1"/>
                </a:cxn>
                <a:cxn ang="0">
                  <a:pos x="56" y="18"/>
                </a:cxn>
                <a:cxn ang="0">
                  <a:pos x="50" y="38"/>
                </a:cxn>
                <a:cxn ang="0">
                  <a:pos x="46" y="78"/>
                </a:cxn>
                <a:cxn ang="0">
                  <a:pos x="25" y="213"/>
                </a:cxn>
                <a:cxn ang="0">
                  <a:pos x="18" y="243"/>
                </a:cxn>
                <a:cxn ang="0">
                  <a:pos x="8" y="300"/>
                </a:cxn>
                <a:cxn ang="0">
                  <a:pos x="4" y="330"/>
                </a:cxn>
                <a:cxn ang="0">
                  <a:pos x="1" y="363"/>
                </a:cxn>
                <a:cxn ang="0">
                  <a:pos x="1" y="386"/>
                </a:cxn>
                <a:cxn ang="0">
                  <a:pos x="7" y="407"/>
                </a:cxn>
                <a:cxn ang="0">
                  <a:pos x="13" y="415"/>
                </a:cxn>
                <a:cxn ang="0">
                  <a:pos x="14" y="417"/>
                </a:cxn>
                <a:cxn ang="0">
                  <a:pos x="18" y="417"/>
                </a:cxn>
                <a:cxn ang="0">
                  <a:pos x="20" y="413"/>
                </a:cxn>
                <a:cxn ang="0">
                  <a:pos x="19" y="409"/>
                </a:cxn>
                <a:cxn ang="0">
                  <a:pos x="15" y="403"/>
                </a:cxn>
                <a:cxn ang="0">
                  <a:pos x="11" y="390"/>
                </a:cxn>
                <a:cxn ang="0">
                  <a:pos x="11" y="370"/>
                </a:cxn>
                <a:cxn ang="0">
                  <a:pos x="12" y="356"/>
                </a:cxn>
                <a:cxn ang="0">
                  <a:pos x="13" y="327"/>
                </a:cxn>
                <a:cxn ang="0">
                  <a:pos x="17" y="298"/>
                </a:cxn>
                <a:cxn ang="0">
                  <a:pos x="27" y="248"/>
                </a:cxn>
                <a:cxn ang="0">
                  <a:pos x="36" y="197"/>
                </a:cxn>
                <a:cxn ang="0">
                  <a:pos x="55" y="90"/>
                </a:cxn>
                <a:cxn ang="0">
                  <a:pos x="57" y="69"/>
                </a:cxn>
                <a:cxn ang="0">
                  <a:pos x="60" y="36"/>
                </a:cxn>
                <a:cxn ang="0">
                  <a:pos x="67" y="16"/>
                </a:cxn>
                <a:cxn ang="0">
                  <a:pos x="72" y="8"/>
                </a:cxn>
                <a:cxn ang="0">
                  <a:pos x="73" y="4"/>
                </a:cxn>
                <a:cxn ang="0">
                  <a:pos x="70" y="0"/>
                </a:cxn>
                <a:cxn ang="0">
                  <a:pos x="67" y="0"/>
                </a:cxn>
                <a:cxn ang="0">
                  <a:pos x="65" y="1"/>
                </a:cxn>
              </a:cxnLst>
              <a:rect l="0" t="0" r="r" b="b"/>
              <a:pathLst>
                <a:path w="73" h="417">
                  <a:moveTo>
                    <a:pt x="65" y="1"/>
                  </a:moveTo>
                  <a:lnTo>
                    <a:pt x="65" y="1"/>
                  </a:lnTo>
                  <a:lnTo>
                    <a:pt x="60" y="9"/>
                  </a:lnTo>
                  <a:lnTo>
                    <a:pt x="56" y="18"/>
                  </a:lnTo>
                  <a:lnTo>
                    <a:pt x="53" y="28"/>
                  </a:lnTo>
                  <a:lnTo>
                    <a:pt x="50" y="38"/>
                  </a:lnTo>
                  <a:lnTo>
                    <a:pt x="49" y="58"/>
                  </a:lnTo>
                  <a:lnTo>
                    <a:pt x="46" y="78"/>
                  </a:lnTo>
                  <a:lnTo>
                    <a:pt x="46" y="78"/>
                  </a:lnTo>
                  <a:lnTo>
                    <a:pt x="25" y="213"/>
                  </a:lnTo>
                  <a:lnTo>
                    <a:pt x="25" y="213"/>
                  </a:lnTo>
                  <a:lnTo>
                    <a:pt x="18" y="243"/>
                  </a:lnTo>
                  <a:lnTo>
                    <a:pt x="13" y="272"/>
                  </a:lnTo>
                  <a:lnTo>
                    <a:pt x="8" y="300"/>
                  </a:lnTo>
                  <a:lnTo>
                    <a:pt x="4" y="330"/>
                  </a:lnTo>
                  <a:lnTo>
                    <a:pt x="4" y="330"/>
                  </a:lnTo>
                  <a:lnTo>
                    <a:pt x="2" y="352"/>
                  </a:lnTo>
                  <a:lnTo>
                    <a:pt x="1" y="363"/>
                  </a:lnTo>
                  <a:lnTo>
                    <a:pt x="0" y="375"/>
                  </a:lnTo>
                  <a:lnTo>
                    <a:pt x="1" y="386"/>
                  </a:lnTo>
                  <a:lnTo>
                    <a:pt x="3" y="397"/>
                  </a:lnTo>
                  <a:lnTo>
                    <a:pt x="7" y="407"/>
                  </a:lnTo>
                  <a:lnTo>
                    <a:pt x="10" y="411"/>
                  </a:lnTo>
                  <a:lnTo>
                    <a:pt x="13" y="415"/>
                  </a:lnTo>
                  <a:lnTo>
                    <a:pt x="13" y="415"/>
                  </a:lnTo>
                  <a:lnTo>
                    <a:pt x="14" y="417"/>
                  </a:lnTo>
                  <a:lnTo>
                    <a:pt x="16" y="417"/>
                  </a:lnTo>
                  <a:lnTo>
                    <a:pt x="18" y="417"/>
                  </a:lnTo>
                  <a:lnTo>
                    <a:pt x="19" y="416"/>
                  </a:lnTo>
                  <a:lnTo>
                    <a:pt x="20" y="413"/>
                  </a:lnTo>
                  <a:lnTo>
                    <a:pt x="20" y="411"/>
                  </a:lnTo>
                  <a:lnTo>
                    <a:pt x="19" y="409"/>
                  </a:lnTo>
                  <a:lnTo>
                    <a:pt x="19" y="409"/>
                  </a:lnTo>
                  <a:lnTo>
                    <a:pt x="15" y="403"/>
                  </a:lnTo>
                  <a:lnTo>
                    <a:pt x="13" y="397"/>
                  </a:lnTo>
                  <a:lnTo>
                    <a:pt x="11" y="390"/>
                  </a:lnTo>
                  <a:lnTo>
                    <a:pt x="11" y="383"/>
                  </a:lnTo>
                  <a:lnTo>
                    <a:pt x="11" y="370"/>
                  </a:lnTo>
                  <a:lnTo>
                    <a:pt x="12" y="356"/>
                  </a:lnTo>
                  <a:lnTo>
                    <a:pt x="12" y="356"/>
                  </a:lnTo>
                  <a:lnTo>
                    <a:pt x="12" y="342"/>
                  </a:lnTo>
                  <a:lnTo>
                    <a:pt x="13" y="327"/>
                  </a:lnTo>
                  <a:lnTo>
                    <a:pt x="17" y="298"/>
                  </a:lnTo>
                  <a:lnTo>
                    <a:pt x="17" y="298"/>
                  </a:lnTo>
                  <a:lnTo>
                    <a:pt x="22" y="273"/>
                  </a:lnTo>
                  <a:lnTo>
                    <a:pt x="27" y="248"/>
                  </a:lnTo>
                  <a:lnTo>
                    <a:pt x="32" y="223"/>
                  </a:lnTo>
                  <a:lnTo>
                    <a:pt x="36" y="197"/>
                  </a:lnTo>
                  <a:lnTo>
                    <a:pt x="36" y="197"/>
                  </a:lnTo>
                  <a:lnTo>
                    <a:pt x="55" y="90"/>
                  </a:lnTo>
                  <a:lnTo>
                    <a:pt x="55" y="90"/>
                  </a:lnTo>
                  <a:lnTo>
                    <a:pt x="57" y="69"/>
                  </a:lnTo>
                  <a:lnTo>
                    <a:pt x="59" y="47"/>
                  </a:lnTo>
                  <a:lnTo>
                    <a:pt x="60" y="36"/>
                  </a:lnTo>
                  <a:lnTo>
                    <a:pt x="63" y="26"/>
                  </a:lnTo>
                  <a:lnTo>
                    <a:pt x="67" y="16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3" y="6"/>
                  </a:lnTo>
                  <a:lnTo>
                    <a:pt x="73" y="4"/>
                  </a:lnTo>
                  <a:lnTo>
                    <a:pt x="71" y="1"/>
                  </a:lnTo>
                  <a:lnTo>
                    <a:pt x="70" y="0"/>
                  </a:lnTo>
                  <a:lnTo>
                    <a:pt x="68" y="0"/>
                  </a:lnTo>
                  <a:lnTo>
                    <a:pt x="67" y="0"/>
                  </a:lnTo>
                  <a:lnTo>
                    <a:pt x="65" y="1"/>
                  </a:lnTo>
                  <a:lnTo>
                    <a:pt x="65" y="1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3" name="chenying0907 724">
              <a:extLst>
                <a:ext uri="{FF2B5EF4-FFF2-40B4-BE49-F238E27FC236}">
                  <a16:creationId xmlns:a16="http://schemas.microsoft.com/office/drawing/2014/main" id="{052F15F3-0286-45B3-94E2-4D9E840B0EF7}"/>
                </a:ext>
              </a:extLst>
            </p:cNvPr>
            <p:cNvSpPr/>
            <p:nvPr/>
          </p:nvSpPr>
          <p:spPr bwMode="auto">
            <a:xfrm>
              <a:off x="5516563" y="4291013"/>
              <a:ext cx="46038" cy="268288"/>
            </a:xfrm>
            <a:custGeom>
              <a:avLst/>
              <a:gdLst/>
              <a:ahLst/>
              <a:cxnLst>
                <a:cxn ang="0">
                  <a:pos x="75" y="3"/>
                </a:cxn>
                <a:cxn ang="0">
                  <a:pos x="61" y="44"/>
                </a:cxn>
                <a:cxn ang="0">
                  <a:pos x="58" y="58"/>
                </a:cxn>
                <a:cxn ang="0">
                  <a:pos x="56" y="84"/>
                </a:cxn>
                <a:cxn ang="0">
                  <a:pos x="56" y="111"/>
                </a:cxn>
                <a:cxn ang="0">
                  <a:pos x="52" y="180"/>
                </a:cxn>
                <a:cxn ang="0">
                  <a:pos x="41" y="249"/>
                </a:cxn>
                <a:cxn ang="0">
                  <a:pos x="33" y="280"/>
                </a:cxn>
                <a:cxn ang="0">
                  <a:pos x="17" y="343"/>
                </a:cxn>
                <a:cxn ang="0">
                  <a:pos x="4" y="408"/>
                </a:cxn>
                <a:cxn ang="0">
                  <a:pos x="1" y="440"/>
                </a:cxn>
                <a:cxn ang="0">
                  <a:pos x="0" y="472"/>
                </a:cxn>
                <a:cxn ang="0">
                  <a:pos x="4" y="504"/>
                </a:cxn>
                <a:cxn ang="0">
                  <a:pos x="4" y="506"/>
                </a:cxn>
                <a:cxn ang="0">
                  <a:pos x="7" y="507"/>
                </a:cxn>
                <a:cxn ang="0">
                  <a:pos x="12" y="505"/>
                </a:cxn>
                <a:cxn ang="0">
                  <a:pos x="13" y="501"/>
                </a:cxn>
                <a:cxn ang="0">
                  <a:pos x="10" y="485"/>
                </a:cxn>
                <a:cxn ang="0">
                  <a:pos x="9" y="453"/>
                </a:cxn>
                <a:cxn ang="0">
                  <a:pos x="11" y="420"/>
                </a:cxn>
                <a:cxn ang="0">
                  <a:pos x="20" y="371"/>
                </a:cxn>
                <a:cxn ang="0">
                  <a:pos x="36" y="306"/>
                </a:cxn>
                <a:cxn ang="0">
                  <a:pos x="52" y="243"/>
                </a:cxn>
                <a:cxn ang="0">
                  <a:pos x="57" y="214"/>
                </a:cxn>
                <a:cxn ang="0">
                  <a:pos x="63" y="157"/>
                </a:cxn>
                <a:cxn ang="0">
                  <a:pos x="65" y="128"/>
                </a:cxn>
                <a:cxn ang="0">
                  <a:pos x="66" y="67"/>
                </a:cxn>
                <a:cxn ang="0">
                  <a:pos x="67" y="60"/>
                </a:cxn>
                <a:cxn ang="0">
                  <a:pos x="73" y="36"/>
                </a:cxn>
                <a:cxn ang="0">
                  <a:pos x="84" y="6"/>
                </a:cxn>
                <a:cxn ang="0">
                  <a:pos x="85" y="4"/>
                </a:cxn>
                <a:cxn ang="0">
                  <a:pos x="83" y="1"/>
                </a:cxn>
                <a:cxn ang="0">
                  <a:pos x="77" y="1"/>
                </a:cxn>
                <a:cxn ang="0">
                  <a:pos x="75" y="3"/>
                </a:cxn>
              </a:cxnLst>
              <a:rect l="0" t="0" r="r" b="b"/>
              <a:pathLst>
                <a:path w="85" h="507">
                  <a:moveTo>
                    <a:pt x="75" y="3"/>
                  </a:moveTo>
                  <a:lnTo>
                    <a:pt x="75" y="3"/>
                  </a:lnTo>
                  <a:lnTo>
                    <a:pt x="65" y="31"/>
                  </a:lnTo>
                  <a:lnTo>
                    <a:pt x="61" y="44"/>
                  </a:lnTo>
                  <a:lnTo>
                    <a:pt x="58" y="58"/>
                  </a:lnTo>
                  <a:lnTo>
                    <a:pt x="58" y="58"/>
                  </a:lnTo>
                  <a:lnTo>
                    <a:pt x="56" y="72"/>
                  </a:lnTo>
                  <a:lnTo>
                    <a:pt x="56" y="84"/>
                  </a:lnTo>
                  <a:lnTo>
                    <a:pt x="56" y="111"/>
                  </a:lnTo>
                  <a:lnTo>
                    <a:pt x="56" y="111"/>
                  </a:lnTo>
                  <a:lnTo>
                    <a:pt x="55" y="145"/>
                  </a:lnTo>
                  <a:lnTo>
                    <a:pt x="52" y="180"/>
                  </a:lnTo>
                  <a:lnTo>
                    <a:pt x="47" y="214"/>
                  </a:lnTo>
                  <a:lnTo>
                    <a:pt x="41" y="249"/>
                  </a:lnTo>
                  <a:lnTo>
                    <a:pt x="41" y="249"/>
                  </a:lnTo>
                  <a:lnTo>
                    <a:pt x="33" y="280"/>
                  </a:lnTo>
                  <a:lnTo>
                    <a:pt x="25" y="312"/>
                  </a:lnTo>
                  <a:lnTo>
                    <a:pt x="17" y="343"/>
                  </a:lnTo>
                  <a:lnTo>
                    <a:pt x="10" y="375"/>
                  </a:lnTo>
                  <a:lnTo>
                    <a:pt x="4" y="408"/>
                  </a:lnTo>
                  <a:lnTo>
                    <a:pt x="2" y="423"/>
                  </a:lnTo>
                  <a:lnTo>
                    <a:pt x="1" y="440"/>
                  </a:lnTo>
                  <a:lnTo>
                    <a:pt x="0" y="455"/>
                  </a:lnTo>
                  <a:lnTo>
                    <a:pt x="0" y="472"/>
                  </a:lnTo>
                  <a:lnTo>
                    <a:pt x="1" y="487"/>
                  </a:lnTo>
                  <a:lnTo>
                    <a:pt x="4" y="504"/>
                  </a:lnTo>
                  <a:lnTo>
                    <a:pt x="4" y="504"/>
                  </a:lnTo>
                  <a:lnTo>
                    <a:pt x="4" y="506"/>
                  </a:lnTo>
                  <a:lnTo>
                    <a:pt x="6" y="507"/>
                  </a:lnTo>
                  <a:lnTo>
                    <a:pt x="7" y="507"/>
                  </a:lnTo>
                  <a:lnTo>
                    <a:pt x="9" y="507"/>
                  </a:lnTo>
                  <a:lnTo>
                    <a:pt x="12" y="505"/>
                  </a:lnTo>
                  <a:lnTo>
                    <a:pt x="12" y="503"/>
                  </a:lnTo>
                  <a:lnTo>
                    <a:pt x="13" y="501"/>
                  </a:lnTo>
                  <a:lnTo>
                    <a:pt x="13" y="501"/>
                  </a:lnTo>
                  <a:lnTo>
                    <a:pt x="10" y="485"/>
                  </a:lnTo>
                  <a:lnTo>
                    <a:pt x="9" y="469"/>
                  </a:lnTo>
                  <a:lnTo>
                    <a:pt x="9" y="453"/>
                  </a:lnTo>
                  <a:lnTo>
                    <a:pt x="10" y="437"/>
                  </a:lnTo>
                  <a:lnTo>
                    <a:pt x="11" y="420"/>
                  </a:lnTo>
                  <a:lnTo>
                    <a:pt x="13" y="403"/>
                  </a:lnTo>
                  <a:lnTo>
                    <a:pt x="20" y="371"/>
                  </a:lnTo>
                  <a:lnTo>
                    <a:pt x="28" y="338"/>
                  </a:lnTo>
                  <a:lnTo>
                    <a:pt x="36" y="306"/>
                  </a:lnTo>
                  <a:lnTo>
                    <a:pt x="44" y="274"/>
                  </a:lnTo>
                  <a:lnTo>
                    <a:pt x="52" y="243"/>
                  </a:lnTo>
                  <a:lnTo>
                    <a:pt x="52" y="243"/>
                  </a:lnTo>
                  <a:lnTo>
                    <a:pt x="57" y="214"/>
                  </a:lnTo>
                  <a:lnTo>
                    <a:pt x="61" y="186"/>
                  </a:lnTo>
                  <a:lnTo>
                    <a:pt x="63" y="157"/>
                  </a:lnTo>
                  <a:lnTo>
                    <a:pt x="65" y="128"/>
                  </a:lnTo>
                  <a:lnTo>
                    <a:pt x="65" y="128"/>
                  </a:lnTo>
                  <a:lnTo>
                    <a:pt x="65" y="98"/>
                  </a:lnTo>
                  <a:lnTo>
                    <a:pt x="66" y="67"/>
                  </a:lnTo>
                  <a:lnTo>
                    <a:pt x="66" y="67"/>
                  </a:lnTo>
                  <a:lnTo>
                    <a:pt x="67" y="60"/>
                  </a:lnTo>
                  <a:lnTo>
                    <a:pt x="68" y="51"/>
                  </a:lnTo>
                  <a:lnTo>
                    <a:pt x="73" y="36"/>
                  </a:lnTo>
                  <a:lnTo>
                    <a:pt x="78" y="20"/>
                  </a:lnTo>
                  <a:lnTo>
                    <a:pt x="84" y="6"/>
                  </a:lnTo>
                  <a:lnTo>
                    <a:pt x="84" y="6"/>
                  </a:lnTo>
                  <a:lnTo>
                    <a:pt x="85" y="4"/>
                  </a:lnTo>
                  <a:lnTo>
                    <a:pt x="84" y="2"/>
                  </a:lnTo>
                  <a:lnTo>
                    <a:pt x="83" y="1"/>
                  </a:lnTo>
                  <a:lnTo>
                    <a:pt x="82" y="0"/>
                  </a:lnTo>
                  <a:lnTo>
                    <a:pt x="77" y="1"/>
                  </a:lnTo>
                  <a:lnTo>
                    <a:pt x="76" y="2"/>
                  </a:lnTo>
                  <a:lnTo>
                    <a:pt x="75" y="3"/>
                  </a:lnTo>
                  <a:lnTo>
                    <a:pt x="75" y="3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4" name="chenying0907 725">
              <a:extLst>
                <a:ext uri="{FF2B5EF4-FFF2-40B4-BE49-F238E27FC236}">
                  <a16:creationId xmlns:a16="http://schemas.microsoft.com/office/drawing/2014/main" id="{84365B96-6427-4B27-B36F-F3A0FC2171B7}"/>
                </a:ext>
              </a:extLst>
            </p:cNvPr>
            <p:cNvSpPr/>
            <p:nvPr/>
          </p:nvSpPr>
          <p:spPr bwMode="auto">
            <a:xfrm>
              <a:off x="5546726" y="4252913"/>
              <a:ext cx="60325" cy="376238"/>
            </a:xfrm>
            <a:custGeom>
              <a:avLst/>
              <a:gdLst/>
              <a:ahLst/>
              <a:cxnLst>
                <a:cxn ang="0">
                  <a:pos x="104" y="5"/>
                </a:cxn>
                <a:cxn ang="0">
                  <a:pos x="104" y="5"/>
                </a:cxn>
                <a:cxn ang="0">
                  <a:pos x="103" y="28"/>
                </a:cxn>
                <a:cxn ang="0">
                  <a:pos x="101" y="51"/>
                </a:cxn>
                <a:cxn ang="0">
                  <a:pos x="98" y="74"/>
                </a:cxn>
                <a:cxn ang="0">
                  <a:pos x="95" y="95"/>
                </a:cxn>
                <a:cxn ang="0">
                  <a:pos x="86" y="141"/>
                </a:cxn>
                <a:cxn ang="0">
                  <a:pos x="78" y="185"/>
                </a:cxn>
                <a:cxn ang="0">
                  <a:pos x="78" y="185"/>
                </a:cxn>
                <a:cxn ang="0">
                  <a:pos x="64" y="275"/>
                </a:cxn>
                <a:cxn ang="0">
                  <a:pos x="48" y="364"/>
                </a:cxn>
                <a:cxn ang="0">
                  <a:pos x="48" y="364"/>
                </a:cxn>
                <a:cxn ang="0">
                  <a:pos x="39" y="407"/>
                </a:cxn>
                <a:cxn ang="0">
                  <a:pos x="29" y="451"/>
                </a:cxn>
                <a:cxn ang="0">
                  <a:pos x="19" y="495"/>
                </a:cxn>
                <a:cxn ang="0">
                  <a:pos x="11" y="538"/>
                </a:cxn>
                <a:cxn ang="0">
                  <a:pos x="11" y="538"/>
                </a:cxn>
                <a:cxn ang="0">
                  <a:pos x="4" y="580"/>
                </a:cxn>
                <a:cxn ang="0">
                  <a:pos x="1" y="600"/>
                </a:cxn>
                <a:cxn ang="0">
                  <a:pos x="0" y="621"/>
                </a:cxn>
                <a:cxn ang="0">
                  <a:pos x="0" y="707"/>
                </a:cxn>
                <a:cxn ang="0">
                  <a:pos x="0" y="707"/>
                </a:cxn>
                <a:cxn ang="0">
                  <a:pos x="0" y="709"/>
                </a:cxn>
                <a:cxn ang="0">
                  <a:pos x="1" y="710"/>
                </a:cxn>
                <a:cxn ang="0">
                  <a:pos x="3" y="711"/>
                </a:cxn>
                <a:cxn ang="0">
                  <a:pos x="5" y="712"/>
                </a:cxn>
                <a:cxn ang="0">
                  <a:pos x="6" y="711"/>
                </a:cxn>
                <a:cxn ang="0">
                  <a:pos x="8" y="710"/>
                </a:cxn>
                <a:cxn ang="0">
                  <a:pos x="9" y="709"/>
                </a:cxn>
                <a:cxn ang="0">
                  <a:pos x="9" y="707"/>
                </a:cxn>
                <a:cxn ang="0">
                  <a:pos x="9" y="621"/>
                </a:cxn>
                <a:cxn ang="0">
                  <a:pos x="9" y="621"/>
                </a:cxn>
                <a:cxn ang="0">
                  <a:pos x="10" y="609"/>
                </a:cxn>
                <a:cxn ang="0">
                  <a:pos x="11" y="596"/>
                </a:cxn>
                <a:cxn ang="0">
                  <a:pos x="14" y="572"/>
                </a:cxn>
                <a:cxn ang="0">
                  <a:pos x="22" y="523"/>
                </a:cxn>
                <a:cxn ang="0">
                  <a:pos x="22" y="523"/>
                </a:cxn>
                <a:cxn ang="0">
                  <a:pos x="32" y="480"/>
                </a:cxn>
                <a:cxn ang="0">
                  <a:pos x="41" y="436"/>
                </a:cxn>
                <a:cxn ang="0">
                  <a:pos x="51" y="392"/>
                </a:cxn>
                <a:cxn ang="0">
                  <a:pos x="61" y="348"/>
                </a:cxn>
                <a:cxn ang="0">
                  <a:pos x="61" y="348"/>
                </a:cxn>
                <a:cxn ang="0">
                  <a:pos x="76" y="260"/>
                </a:cxn>
                <a:cxn ang="0">
                  <a:pos x="91" y="171"/>
                </a:cxn>
                <a:cxn ang="0">
                  <a:pos x="91" y="171"/>
                </a:cxn>
                <a:cxn ang="0">
                  <a:pos x="98" y="129"/>
                </a:cxn>
                <a:cxn ang="0">
                  <a:pos x="105" y="88"/>
                </a:cxn>
                <a:cxn ang="0">
                  <a:pos x="108" y="67"/>
                </a:cxn>
                <a:cxn ang="0">
                  <a:pos x="111" y="47"/>
                </a:cxn>
                <a:cxn ang="0">
                  <a:pos x="112" y="26"/>
                </a:cxn>
                <a:cxn ang="0">
                  <a:pos x="113" y="5"/>
                </a:cxn>
                <a:cxn ang="0">
                  <a:pos x="113" y="5"/>
                </a:cxn>
                <a:cxn ang="0">
                  <a:pos x="113" y="3"/>
                </a:cxn>
                <a:cxn ang="0">
                  <a:pos x="112" y="1"/>
                </a:cxn>
                <a:cxn ang="0">
                  <a:pos x="110" y="1"/>
                </a:cxn>
                <a:cxn ang="0">
                  <a:pos x="109" y="0"/>
                </a:cxn>
                <a:cxn ang="0">
                  <a:pos x="107" y="1"/>
                </a:cxn>
                <a:cxn ang="0">
                  <a:pos x="105" y="1"/>
                </a:cxn>
                <a:cxn ang="0">
                  <a:pos x="104" y="3"/>
                </a:cxn>
                <a:cxn ang="0">
                  <a:pos x="104" y="5"/>
                </a:cxn>
                <a:cxn ang="0">
                  <a:pos x="104" y="5"/>
                </a:cxn>
              </a:cxnLst>
              <a:rect l="0" t="0" r="r" b="b"/>
              <a:pathLst>
                <a:path w="113" h="712">
                  <a:moveTo>
                    <a:pt x="104" y="5"/>
                  </a:moveTo>
                  <a:lnTo>
                    <a:pt x="104" y="5"/>
                  </a:lnTo>
                  <a:lnTo>
                    <a:pt x="103" y="28"/>
                  </a:lnTo>
                  <a:lnTo>
                    <a:pt x="101" y="51"/>
                  </a:lnTo>
                  <a:lnTo>
                    <a:pt x="98" y="74"/>
                  </a:lnTo>
                  <a:lnTo>
                    <a:pt x="95" y="95"/>
                  </a:lnTo>
                  <a:lnTo>
                    <a:pt x="86" y="141"/>
                  </a:lnTo>
                  <a:lnTo>
                    <a:pt x="78" y="185"/>
                  </a:lnTo>
                  <a:lnTo>
                    <a:pt x="78" y="185"/>
                  </a:lnTo>
                  <a:lnTo>
                    <a:pt x="64" y="275"/>
                  </a:lnTo>
                  <a:lnTo>
                    <a:pt x="48" y="364"/>
                  </a:lnTo>
                  <a:lnTo>
                    <a:pt x="48" y="364"/>
                  </a:lnTo>
                  <a:lnTo>
                    <a:pt x="39" y="407"/>
                  </a:lnTo>
                  <a:lnTo>
                    <a:pt x="29" y="451"/>
                  </a:lnTo>
                  <a:lnTo>
                    <a:pt x="19" y="495"/>
                  </a:lnTo>
                  <a:lnTo>
                    <a:pt x="11" y="538"/>
                  </a:lnTo>
                  <a:lnTo>
                    <a:pt x="11" y="538"/>
                  </a:lnTo>
                  <a:lnTo>
                    <a:pt x="4" y="580"/>
                  </a:lnTo>
                  <a:lnTo>
                    <a:pt x="1" y="600"/>
                  </a:lnTo>
                  <a:lnTo>
                    <a:pt x="0" y="621"/>
                  </a:lnTo>
                  <a:lnTo>
                    <a:pt x="0" y="707"/>
                  </a:lnTo>
                  <a:lnTo>
                    <a:pt x="0" y="707"/>
                  </a:lnTo>
                  <a:lnTo>
                    <a:pt x="0" y="709"/>
                  </a:lnTo>
                  <a:lnTo>
                    <a:pt x="1" y="710"/>
                  </a:lnTo>
                  <a:lnTo>
                    <a:pt x="3" y="711"/>
                  </a:lnTo>
                  <a:lnTo>
                    <a:pt x="5" y="712"/>
                  </a:lnTo>
                  <a:lnTo>
                    <a:pt x="6" y="711"/>
                  </a:lnTo>
                  <a:lnTo>
                    <a:pt x="8" y="710"/>
                  </a:lnTo>
                  <a:lnTo>
                    <a:pt x="9" y="709"/>
                  </a:lnTo>
                  <a:lnTo>
                    <a:pt x="9" y="707"/>
                  </a:lnTo>
                  <a:lnTo>
                    <a:pt x="9" y="621"/>
                  </a:lnTo>
                  <a:lnTo>
                    <a:pt x="9" y="621"/>
                  </a:lnTo>
                  <a:lnTo>
                    <a:pt x="10" y="609"/>
                  </a:lnTo>
                  <a:lnTo>
                    <a:pt x="11" y="596"/>
                  </a:lnTo>
                  <a:lnTo>
                    <a:pt x="14" y="572"/>
                  </a:lnTo>
                  <a:lnTo>
                    <a:pt x="22" y="523"/>
                  </a:lnTo>
                  <a:lnTo>
                    <a:pt x="22" y="523"/>
                  </a:lnTo>
                  <a:lnTo>
                    <a:pt x="32" y="480"/>
                  </a:lnTo>
                  <a:lnTo>
                    <a:pt x="41" y="436"/>
                  </a:lnTo>
                  <a:lnTo>
                    <a:pt x="51" y="392"/>
                  </a:lnTo>
                  <a:lnTo>
                    <a:pt x="61" y="348"/>
                  </a:lnTo>
                  <a:lnTo>
                    <a:pt x="61" y="348"/>
                  </a:lnTo>
                  <a:lnTo>
                    <a:pt x="76" y="260"/>
                  </a:lnTo>
                  <a:lnTo>
                    <a:pt x="91" y="171"/>
                  </a:lnTo>
                  <a:lnTo>
                    <a:pt x="91" y="171"/>
                  </a:lnTo>
                  <a:lnTo>
                    <a:pt x="98" y="129"/>
                  </a:lnTo>
                  <a:lnTo>
                    <a:pt x="105" y="88"/>
                  </a:lnTo>
                  <a:lnTo>
                    <a:pt x="108" y="67"/>
                  </a:lnTo>
                  <a:lnTo>
                    <a:pt x="111" y="47"/>
                  </a:lnTo>
                  <a:lnTo>
                    <a:pt x="112" y="26"/>
                  </a:lnTo>
                  <a:lnTo>
                    <a:pt x="113" y="5"/>
                  </a:lnTo>
                  <a:lnTo>
                    <a:pt x="113" y="5"/>
                  </a:lnTo>
                  <a:lnTo>
                    <a:pt x="113" y="3"/>
                  </a:lnTo>
                  <a:lnTo>
                    <a:pt x="112" y="1"/>
                  </a:lnTo>
                  <a:lnTo>
                    <a:pt x="110" y="1"/>
                  </a:lnTo>
                  <a:lnTo>
                    <a:pt x="109" y="0"/>
                  </a:lnTo>
                  <a:lnTo>
                    <a:pt x="107" y="1"/>
                  </a:lnTo>
                  <a:lnTo>
                    <a:pt x="105" y="1"/>
                  </a:lnTo>
                  <a:lnTo>
                    <a:pt x="104" y="3"/>
                  </a:lnTo>
                  <a:lnTo>
                    <a:pt x="104" y="5"/>
                  </a:lnTo>
                  <a:lnTo>
                    <a:pt x="104" y="5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5" name="chenying0907 726">
              <a:extLst>
                <a:ext uri="{FF2B5EF4-FFF2-40B4-BE49-F238E27FC236}">
                  <a16:creationId xmlns:a16="http://schemas.microsoft.com/office/drawing/2014/main" id="{99588F30-2923-4197-B91C-C68D797377D6}"/>
                </a:ext>
              </a:extLst>
            </p:cNvPr>
            <p:cNvSpPr/>
            <p:nvPr/>
          </p:nvSpPr>
          <p:spPr bwMode="auto">
            <a:xfrm>
              <a:off x="5576888" y="4230688"/>
              <a:ext cx="61913" cy="415925"/>
            </a:xfrm>
            <a:custGeom>
              <a:avLst/>
              <a:gdLst/>
              <a:ahLst/>
              <a:cxnLst>
                <a:cxn ang="0">
                  <a:pos x="119" y="4"/>
                </a:cxn>
                <a:cxn ang="0">
                  <a:pos x="118" y="1"/>
                </a:cxn>
                <a:cxn ang="0">
                  <a:pos x="115" y="0"/>
                </a:cxn>
                <a:cxn ang="0">
                  <a:pos x="110" y="3"/>
                </a:cxn>
                <a:cxn ang="0">
                  <a:pos x="110" y="4"/>
                </a:cxn>
                <a:cxn ang="0">
                  <a:pos x="105" y="22"/>
                </a:cxn>
                <a:cxn ang="0">
                  <a:pos x="101" y="35"/>
                </a:cxn>
                <a:cxn ang="0">
                  <a:pos x="100" y="39"/>
                </a:cxn>
                <a:cxn ang="0">
                  <a:pos x="99" y="66"/>
                </a:cxn>
                <a:cxn ang="0">
                  <a:pos x="94" y="92"/>
                </a:cxn>
                <a:cxn ang="0">
                  <a:pos x="86" y="145"/>
                </a:cxn>
                <a:cxn ang="0">
                  <a:pos x="78" y="184"/>
                </a:cxn>
                <a:cxn ang="0">
                  <a:pos x="74" y="196"/>
                </a:cxn>
                <a:cxn ang="0">
                  <a:pos x="63" y="239"/>
                </a:cxn>
                <a:cxn ang="0">
                  <a:pos x="57" y="281"/>
                </a:cxn>
                <a:cxn ang="0">
                  <a:pos x="50" y="334"/>
                </a:cxn>
                <a:cxn ang="0">
                  <a:pos x="44" y="386"/>
                </a:cxn>
                <a:cxn ang="0">
                  <a:pos x="39" y="437"/>
                </a:cxn>
                <a:cxn ang="0">
                  <a:pos x="15" y="588"/>
                </a:cxn>
                <a:cxn ang="0">
                  <a:pos x="8" y="635"/>
                </a:cxn>
                <a:cxn ang="0">
                  <a:pos x="4" y="682"/>
                </a:cxn>
                <a:cxn ang="0">
                  <a:pos x="5" y="704"/>
                </a:cxn>
                <a:cxn ang="0">
                  <a:pos x="7" y="750"/>
                </a:cxn>
                <a:cxn ang="0">
                  <a:pos x="6" y="773"/>
                </a:cxn>
                <a:cxn ang="0">
                  <a:pos x="3" y="774"/>
                </a:cxn>
                <a:cxn ang="0">
                  <a:pos x="0" y="778"/>
                </a:cxn>
                <a:cxn ang="0">
                  <a:pos x="0" y="782"/>
                </a:cxn>
                <a:cxn ang="0">
                  <a:pos x="2" y="785"/>
                </a:cxn>
                <a:cxn ang="0">
                  <a:pos x="6" y="787"/>
                </a:cxn>
                <a:cxn ang="0">
                  <a:pos x="10" y="787"/>
                </a:cxn>
                <a:cxn ang="0">
                  <a:pos x="13" y="785"/>
                </a:cxn>
                <a:cxn ang="0">
                  <a:pos x="15" y="782"/>
                </a:cxn>
                <a:cxn ang="0">
                  <a:pos x="16" y="736"/>
                </a:cxn>
                <a:cxn ang="0">
                  <a:pos x="14" y="691"/>
                </a:cxn>
                <a:cxn ang="0">
                  <a:pos x="14" y="663"/>
                </a:cxn>
                <a:cxn ang="0">
                  <a:pos x="21" y="609"/>
                </a:cxn>
                <a:cxn ang="0">
                  <a:pos x="25" y="583"/>
                </a:cxn>
                <a:cxn ang="0">
                  <a:pos x="48" y="436"/>
                </a:cxn>
                <a:cxn ang="0">
                  <a:pos x="53" y="386"/>
                </a:cxn>
                <a:cxn ang="0">
                  <a:pos x="56" y="360"/>
                </a:cxn>
                <a:cxn ang="0">
                  <a:pos x="68" y="283"/>
                </a:cxn>
                <a:cxn ang="0">
                  <a:pos x="87" y="182"/>
                </a:cxn>
                <a:cxn ang="0">
                  <a:pos x="93" y="156"/>
                </a:cxn>
                <a:cxn ang="0">
                  <a:pos x="108" y="76"/>
                </a:cxn>
                <a:cxn ang="0">
                  <a:pos x="109" y="67"/>
                </a:cxn>
                <a:cxn ang="0">
                  <a:pos x="110" y="39"/>
                </a:cxn>
                <a:cxn ang="0">
                  <a:pos x="110" y="35"/>
                </a:cxn>
                <a:cxn ang="0">
                  <a:pos x="114" y="22"/>
                </a:cxn>
                <a:cxn ang="0">
                  <a:pos x="119" y="4"/>
                </a:cxn>
              </a:cxnLst>
              <a:rect l="0" t="0" r="r" b="b"/>
              <a:pathLst>
                <a:path w="119" h="787">
                  <a:moveTo>
                    <a:pt x="119" y="4"/>
                  </a:moveTo>
                  <a:lnTo>
                    <a:pt x="119" y="4"/>
                  </a:lnTo>
                  <a:lnTo>
                    <a:pt x="119" y="3"/>
                  </a:lnTo>
                  <a:lnTo>
                    <a:pt x="118" y="1"/>
                  </a:lnTo>
                  <a:lnTo>
                    <a:pt x="116" y="0"/>
                  </a:lnTo>
                  <a:lnTo>
                    <a:pt x="115" y="0"/>
                  </a:lnTo>
                  <a:lnTo>
                    <a:pt x="111" y="1"/>
                  </a:lnTo>
                  <a:lnTo>
                    <a:pt x="110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8" y="13"/>
                  </a:lnTo>
                  <a:lnTo>
                    <a:pt x="105" y="22"/>
                  </a:lnTo>
                  <a:lnTo>
                    <a:pt x="102" y="30"/>
                  </a:lnTo>
                  <a:lnTo>
                    <a:pt x="101" y="35"/>
                  </a:lnTo>
                  <a:lnTo>
                    <a:pt x="100" y="39"/>
                  </a:lnTo>
                  <a:lnTo>
                    <a:pt x="100" y="39"/>
                  </a:lnTo>
                  <a:lnTo>
                    <a:pt x="100" y="53"/>
                  </a:lnTo>
                  <a:lnTo>
                    <a:pt x="99" y="66"/>
                  </a:lnTo>
                  <a:lnTo>
                    <a:pt x="94" y="92"/>
                  </a:lnTo>
                  <a:lnTo>
                    <a:pt x="94" y="92"/>
                  </a:lnTo>
                  <a:lnTo>
                    <a:pt x="90" y="118"/>
                  </a:lnTo>
                  <a:lnTo>
                    <a:pt x="86" y="145"/>
                  </a:lnTo>
                  <a:lnTo>
                    <a:pt x="81" y="170"/>
                  </a:lnTo>
                  <a:lnTo>
                    <a:pt x="78" y="184"/>
                  </a:lnTo>
                  <a:lnTo>
                    <a:pt x="74" y="196"/>
                  </a:lnTo>
                  <a:lnTo>
                    <a:pt x="74" y="196"/>
                  </a:lnTo>
                  <a:lnTo>
                    <a:pt x="69" y="217"/>
                  </a:lnTo>
                  <a:lnTo>
                    <a:pt x="63" y="239"/>
                  </a:lnTo>
                  <a:lnTo>
                    <a:pt x="60" y="259"/>
                  </a:lnTo>
                  <a:lnTo>
                    <a:pt x="57" y="281"/>
                  </a:lnTo>
                  <a:lnTo>
                    <a:pt x="57" y="281"/>
                  </a:lnTo>
                  <a:lnTo>
                    <a:pt x="50" y="334"/>
                  </a:lnTo>
                  <a:lnTo>
                    <a:pt x="47" y="359"/>
                  </a:lnTo>
                  <a:lnTo>
                    <a:pt x="44" y="386"/>
                  </a:lnTo>
                  <a:lnTo>
                    <a:pt x="44" y="386"/>
                  </a:lnTo>
                  <a:lnTo>
                    <a:pt x="39" y="437"/>
                  </a:lnTo>
                  <a:lnTo>
                    <a:pt x="30" y="488"/>
                  </a:lnTo>
                  <a:lnTo>
                    <a:pt x="15" y="588"/>
                  </a:lnTo>
                  <a:lnTo>
                    <a:pt x="15" y="588"/>
                  </a:lnTo>
                  <a:lnTo>
                    <a:pt x="8" y="635"/>
                  </a:lnTo>
                  <a:lnTo>
                    <a:pt x="5" y="658"/>
                  </a:lnTo>
                  <a:lnTo>
                    <a:pt x="4" y="682"/>
                  </a:lnTo>
                  <a:lnTo>
                    <a:pt x="4" y="682"/>
                  </a:lnTo>
                  <a:lnTo>
                    <a:pt x="5" y="704"/>
                  </a:lnTo>
                  <a:lnTo>
                    <a:pt x="6" y="727"/>
                  </a:lnTo>
                  <a:lnTo>
                    <a:pt x="7" y="750"/>
                  </a:lnTo>
                  <a:lnTo>
                    <a:pt x="6" y="773"/>
                  </a:lnTo>
                  <a:lnTo>
                    <a:pt x="6" y="773"/>
                  </a:lnTo>
                  <a:lnTo>
                    <a:pt x="4" y="773"/>
                  </a:lnTo>
                  <a:lnTo>
                    <a:pt x="3" y="774"/>
                  </a:lnTo>
                  <a:lnTo>
                    <a:pt x="2" y="776"/>
                  </a:lnTo>
                  <a:lnTo>
                    <a:pt x="0" y="778"/>
                  </a:lnTo>
                  <a:lnTo>
                    <a:pt x="0" y="782"/>
                  </a:lnTo>
                  <a:lnTo>
                    <a:pt x="0" y="782"/>
                  </a:lnTo>
                  <a:lnTo>
                    <a:pt x="0" y="784"/>
                  </a:lnTo>
                  <a:lnTo>
                    <a:pt x="2" y="785"/>
                  </a:lnTo>
                  <a:lnTo>
                    <a:pt x="4" y="786"/>
                  </a:lnTo>
                  <a:lnTo>
                    <a:pt x="6" y="787"/>
                  </a:lnTo>
                  <a:lnTo>
                    <a:pt x="10" y="787"/>
                  </a:lnTo>
                  <a:lnTo>
                    <a:pt x="10" y="787"/>
                  </a:lnTo>
                  <a:lnTo>
                    <a:pt x="12" y="786"/>
                  </a:lnTo>
                  <a:lnTo>
                    <a:pt x="13" y="785"/>
                  </a:lnTo>
                  <a:lnTo>
                    <a:pt x="15" y="782"/>
                  </a:lnTo>
                  <a:lnTo>
                    <a:pt x="15" y="782"/>
                  </a:lnTo>
                  <a:lnTo>
                    <a:pt x="16" y="759"/>
                  </a:lnTo>
                  <a:lnTo>
                    <a:pt x="16" y="736"/>
                  </a:lnTo>
                  <a:lnTo>
                    <a:pt x="14" y="691"/>
                  </a:lnTo>
                  <a:lnTo>
                    <a:pt x="14" y="691"/>
                  </a:lnTo>
                  <a:lnTo>
                    <a:pt x="14" y="677"/>
                  </a:lnTo>
                  <a:lnTo>
                    <a:pt x="14" y="663"/>
                  </a:lnTo>
                  <a:lnTo>
                    <a:pt x="17" y="636"/>
                  </a:lnTo>
                  <a:lnTo>
                    <a:pt x="21" y="609"/>
                  </a:lnTo>
                  <a:lnTo>
                    <a:pt x="25" y="583"/>
                  </a:lnTo>
                  <a:lnTo>
                    <a:pt x="25" y="583"/>
                  </a:lnTo>
                  <a:lnTo>
                    <a:pt x="41" y="484"/>
                  </a:lnTo>
                  <a:lnTo>
                    <a:pt x="48" y="436"/>
                  </a:lnTo>
                  <a:lnTo>
                    <a:pt x="51" y="411"/>
                  </a:lnTo>
                  <a:lnTo>
                    <a:pt x="53" y="386"/>
                  </a:lnTo>
                  <a:lnTo>
                    <a:pt x="53" y="386"/>
                  </a:lnTo>
                  <a:lnTo>
                    <a:pt x="56" y="360"/>
                  </a:lnTo>
                  <a:lnTo>
                    <a:pt x="59" y="335"/>
                  </a:lnTo>
                  <a:lnTo>
                    <a:pt x="68" y="283"/>
                  </a:lnTo>
                  <a:lnTo>
                    <a:pt x="77" y="232"/>
                  </a:lnTo>
                  <a:lnTo>
                    <a:pt x="87" y="182"/>
                  </a:lnTo>
                  <a:lnTo>
                    <a:pt x="87" y="182"/>
                  </a:lnTo>
                  <a:lnTo>
                    <a:pt x="93" y="156"/>
                  </a:lnTo>
                  <a:lnTo>
                    <a:pt x="98" y="129"/>
                  </a:lnTo>
                  <a:lnTo>
                    <a:pt x="108" y="76"/>
                  </a:lnTo>
                  <a:lnTo>
                    <a:pt x="108" y="76"/>
                  </a:lnTo>
                  <a:lnTo>
                    <a:pt x="109" y="67"/>
                  </a:lnTo>
                  <a:lnTo>
                    <a:pt x="110" y="58"/>
                  </a:lnTo>
                  <a:lnTo>
                    <a:pt x="110" y="39"/>
                  </a:lnTo>
                  <a:lnTo>
                    <a:pt x="110" y="39"/>
                  </a:lnTo>
                  <a:lnTo>
                    <a:pt x="110" y="35"/>
                  </a:lnTo>
                  <a:lnTo>
                    <a:pt x="111" y="31"/>
                  </a:lnTo>
                  <a:lnTo>
                    <a:pt x="114" y="22"/>
                  </a:lnTo>
                  <a:lnTo>
                    <a:pt x="117" y="13"/>
                  </a:lnTo>
                  <a:lnTo>
                    <a:pt x="119" y="4"/>
                  </a:lnTo>
                  <a:lnTo>
                    <a:pt x="119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6" name="chenying0907 727">
              <a:extLst>
                <a:ext uri="{FF2B5EF4-FFF2-40B4-BE49-F238E27FC236}">
                  <a16:creationId xmlns:a16="http://schemas.microsoft.com/office/drawing/2014/main" id="{80BEDE0E-D91D-4316-BE4C-C3A1BCCE486C}"/>
                </a:ext>
              </a:extLst>
            </p:cNvPr>
            <p:cNvSpPr/>
            <p:nvPr/>
          </p:nvSpPr>
          <p:spPr bwMode="auto">
            <a:xfrm>
              <a:off x="5589588" y="4140200"/>
              <a:ext cx="90488" cy="552450"/>
            </a:xfrm>
            <a:custGeom>
              <a:avLst/>
              <a:gdLst/>
              <a:ahLst/>
              <a:cxnLst>
                <a:cxn ang="0">
                  <a:pos x="161" y="4"/>
                </a:cxn>
                <a:cxn ang="0">
                  <a:pos x="159" y="73"/>
                </a:cxn>
                <a:cxn ang="0">
                  <a:pos x="153" y="141"/>
                </a:cxn>
                <a:cxn ang="0">
                  <a:pos x="142" y="208"/>
                </a:cxn>
                <a:cxn ang="0">
                  <a:pos x="125" y="276"/>
                </a:cxn>
                <a:cxn ang="0">
                  <a:pos x="109" y="340"/>
                </a:cxn>
                <a:cxn ang="0">
                  <a:pos x="87" y="436"/>
                </a:cxn>
                <a:cxn ang="0">
                  <a:pos x="77" y="503"/>
                </a:cxn>
                <a:cxn ang="0">
                  <a:pos x="73" y="536"/>
                </a:cxn>
                <a:cxn ang="0">
                  <a:pos x="63" y="599"/>
                </a:cxn>
                <a:cxn ang="0">
                  <a:pos x="47" y="695"/>
                </a:cxn>
                <a:cxn ang="0">
                  <a:pos x="39" y="759"/>
                </a:cxn>
                <a:cxn ang="0">
                  <a:pos x="38" y="791"/>
                </a:cxn>
                <a:cxn ang="0">
                  <a:pos x="33" y="856"/>
                </a:cxn>
                <a:cxn ang="0">
                  <a:pos x="22" y="920"/>
                </a:cxn>
                <a:cxn ang="0">
                  <a:pos x="10" y="973"/>
                </a:cxn>
                <a:cxn ang="0">
                  <a:pos x="1" y="1025"/>
                </a:cxn>
                <a:cxn ang="0">
                  <a:pos x="0" y="1028"/>
                </a:cxn>
                <a:cxn ang="0">
                  <a:pos x="0" y="1038"/>
                </a:cxn>
                <a:cxn ang="0">
                  <a:pos x="1" y="1041"/>
                </a:cxn>
                <a:cxn ang="0">
                  <a:pos x="5" y="1042"/>
                </a:cxn>
                <a:cxn ang="0">
                  <a:pos x="9" y="1041"/>
                </a:cxn>
                <a:cxn ang="0">
                  <a:pos x="10" y="1038"/>
                </a:cxn>
                <a:cxn ang="0">
                  <a:pos x="11" y="1021"/>
                </a:cxn>
                <a:cxn ang="0">
                  <a:pos x="16" y="988"/>
                </a:cxn>
                <a:cxn ang="0">
                  <a:pos x="27" y="938"/>
                </a:cxn>
                <a:cxn ang="0">
                  <a:pos x="34" y="905"/>
                </a:cxn>
                <a:cxn ang="0">
                  <a:pos x="44" y="849"/>
                </a:cxn>
                <a:cxn ang="0">
                  <a:pos x="48" y="791"/>
                </a:cxn>
                <a:cxn ang="0">
                  <a:pos x="49" y="759"/>
                </a:cxn>
                <a:cxn ang="0">
                  <a:pos x="57" y="695"/>
                </a:cxn>
                <a:cxn ang="0">
                  <a:pos x="74" y="600"/>
                </a:cxn>
                <a:cxn ang="0">
                  <a:pos x="82" y="536"/>
                </a:cxn>
                <a:cxn ang="0">
                  <a:pos x="86" y="501"/>
                </a:cxn>
                <a:cxn ang="0">
                  <a:pos x="97" y="431"/>
                </a:cxn>
                <a:cxn ang="0">
                  <a:pos x="113" y="362"/>
                </a:cxn>
                <a:cxn ang="0">
                  <a:pos x="140" y="261"/>
                </a:cxn>
                <a:cxn ang="0">
                  <a:pos x="148" y="229"/>
                </a:cxn>
                <a:cxn ang="0">
                  <a:pos x="160" y="166"/>
                </a:cxn>
                <a:cxn ang="0">
                  <a:pos x="168" y="101"/>
                </a:cxn>
                <a:cxn ang="0">
                  <a:pos x="171" y="37"/>
                </a:cxn>
                <a:cxn ang="0">
                  <a:pos x="171" y="4"/>
                </a:cxn>
                <a:cxn ang="0">
                  <a:pos x="170" y="1"/>
                </a:cxn>
                <a:cxn ang="0">
                  <a:pos x="167" y="0"/>
                </a:cxn>
                <a:cxn ang="0">
                  <a:pos x="163" y="1"/>
                </a:cxn>
                <a:cxn ang="0">
                  <a:pos x="161" y="4"/>
                </a:cxn>
              </a:cxnLst>
              <a:rect l="0" t="0" r="r" b="b"/>
              <a:pathLst>
                <a:path w="171" h="1042">
                  <a:moveTo>
                    <a:pt x="161" y="4"/>
                  </a:moveTo>
                  <a:lnTo>
                    <a:pt x="161" y="4"/>
                  </a:lnTo>
                  <a:lnTo>
                    <a:pt x="161" y="39"/>
                  </a:lnTo>
                  <a:lnTo>
                    <a:pt x="159" y="73"/>
                  </a:lnTo>
                  <a:lnTo>
                    <a:pt x="156" y="107"/>
                  </a:lnTo>
                  <a:lnTo>
                    <a:pt x="153" y="141"/>
                  </a:lnTo>
                  <a:lnTo>
                    <a:pt x="148" y="175"/>
                  </a:lnTo>
                  <a:lnTo>
                    <a:pt x="142" y="208"/>
                  </a:lnTo>
                  <a:lnTo>
                    <a:pt x="135" y="242"/>
                  </a:lnTo>
                  <a:lnTo>
                    <a:pt x="125" y="276"/>
                  </a:lnTo>
                  <a:lnTo>
                    <a:pt x="125" y="276"/>
                  </a:lnTo>
                  <a:lnTo>
                    <a:pt x="109" y="340"/>
                  </a:lnTo>
                  <a:lnTo>
                    <a:pt x="94" y="404"/>
                  </a:lnTo>
                  <a:lnTo>
                    <a:pt x="87" y="436"/>
                  </a:lnTo>
                  <a:lnTo>
                    <a:pt x="82" y="470"/>
                  </a:lnTo>
                  <a:lnTo>
                    <a:pt x="77" y="503"/>
                  </a:lnTo>
                  <a:lnTo>
                    <a:pt x="73" y="536"/>
                  </a:lnTo>
                  <a:lnTo>
                    <a:pt x="73" y="536"/>
                  </a:lnTo>
                  <a:lnTo>
                    <a:pt x="68" y="568"/>
                  </a:lnTo>
                  <a:lnTo>
                    <a:pt x="63" y="599"/>
                  </a:lnTo>
                  <a:lnTo>
                    <a:pt x="52" y="663"/>
                  </a:lnTo>
                  <a:lnTo>
                    <a:pt x="47" y="695"/>
                  </a:lnTo>
                  <a:lnTo>
                    <a:pt x="43" y="727"/>
                  </a:lnTo>
                  <a:lnTo>
                    <a:pt x="39" y="759"/>
                  </a:lnTo>
                  <a:lnTo>
                    <a:pt x="38" y="791"/>
                  </a:lnTo>
                  <a:lnTo>
                    <a:pt x="38" y="791"/>
                  </a:lnTo>
                  <a:lnTo>
                    <a:pt x="36" y="824"/>
                  </a:lnTo>
                  <a:lnTo>
                    <a:pt x="33" y="856"/>
                  </a:lnTo>
                  <a:lnTo>
                    <a:pt x="28" y="888"/>
                  </a:lnTo>
                  <a:lnTo>
                    <a:pt x="22" y="920"/>
                  </a:lnTo>
                  <a:lnTo>
                    <a:pt x="22" y="920"/>
                  </a:lnTo>
                  <a:lnTo>
                    <a:pt x="10" y="973"/>
                  </a:lnTo>
                  <a:lnTo>
                    <a:pt x="4" y="999"/>
                  </a:lnTo>
                  <a:lnTo>
                    <a:pt x="1" y="1025"/>
                  </a:lnTo>
                  <a:lnTo>
                    <a:pt x="1" y="1025"/>
                  </a:lnTo>
                  <a:lnTo>
                    <a:pt x="0" y="1028"/>
                  </a:lnTo>
                  <a:lnTo>
                    <a:pt x="0" y="1038"/>
                  </a:lnTo>
                  <a:lnTo>
                    <a:pt x="0" y="1038"/>
                  </a:lnTo>
                  <a:lnTo>
                    <a:pt x="0" y="1040"/>
                  </a:lnTo>
                  <a:lnTo>
                    <a:pt x="1" y="1041"/>
                  </a:lnTo>
                  <a:lnTo>
                    <a:pt x="3" y="1042"/>
                  </a:lnTo>
                  <a:lnTo>
                    <a:pt x="5" y="1042"/>
                  </a:lnTo>
                  <a:lnTo>
                    <a:pt x="6" y="1042"/>
                  </a:lnTo>
                  <a:lnTo>
                    <a:pt x="9" y="1041"/>
                  </a:lnTo>
                  <a:lnTo>
                    <a:pt x="10" y="1040"/>
                  </a:lnTo>
                  <a:lnTo>
                    <a:pt x="10" y="1038"/>
                  </a:lnTo>
                  <a:lnTo>
                    <a:pt x="10" y="1038"/>
                  </a:lnTo>
                  <a:lnTo>
                    <a:pt x="11" y="1021"/>
                  </a:lnTo>
                  <a:lnTo>
                    <a:pt x="13" y="1005"/>
                  </a:lnTo>
                  <a:lnTo>
                    <a:pt x="16" y="988"/>
                  </a:lnTo>
                  <a:lnTo>
                    <a:pt x="19" y="972"/>
                  </a:lnTo>
                  <a:lnTo>
                    <a:pt x="27" y="938"/>
                  </a:lnTo>
                  <a:lnTo>
                    <a:pt x="34" y="905"/>
                  </a:lnTo>
                  <a:lnTo>
                    <a:pt x="34" y="905"/>
                  </a:lnTo>
                  <a:lnTo>
                    <a:pt x="39" y="878"/>
                  </a:lnTo>
                  <a:lnTo>
                    <a:pt x="44" y="849"/>
                  </a:lnTo>
                  <a:lnTo>
                    <a:pt x="47" y="820"/>
                  </a:lnTo>
                  <a:lnTo>
                    <a:pt x="48" y="791"/>
                  </a:lnTo>
                  <a:lnTo>
                    <a:pt x="48" y="791"/>
                  </a:lnTo>
                  <a:lnTo>
                    <a:pt x="49" y="759"/>
                  </a:lnTo>
                  <a:lnTo>
                    <a:pt x="52" y="727"/>
                  </a:lnTo>
                  <a:lnTo>
                    <a:pt x="57" y="695"/>
                  </a:lnTo>
                  <a:lnTo>
                    <a:pt x="62" y="663"/>
                  </a:lnTo>
                  <a:lnTo>
                    <a:pt x="74" y="600"/>
                  </a:lnTo>
                  <a:lnTo>
                    <a:pt x="78" y="568"/>
                  </a:lnTo>
                  <a:lnTo>
                    <a:pt x="82" y="536"/>
                  </a:lnTo>
                  <a:lnTo>
                    <a:pt x="82" y="536"/>
                  </a:lnTo>
                  <a:lnTo>
                    <a:pt x="86" y="501"/>
                  </a:lnTo>
                  <a:lnTo>
                    <a:pt x="91" y="465"/>
                  </a:lnTo>
                  <a:lnTo>
                    <a:pt x="97" y="431"/>
                  </a:lnTo>
                  <a:lnTo>
                    <a:pt x="105" y="396"/>
                  </a:lnTo>
                  <a:lnTo>
                    <a:pt x="113" y="362"/>
                  </a:lnTo>
                  <a:lnTo>
                    <a:pt x="121" y="328"/>
                  </a:lnTo>
                  <a:lnTo>
                    <a:pt x="140" y="261"/>
                  </a:lnTo>
                  <a:lnTo>
                    <a:pt x="140" y="261"/>
                  </a:lnTo>
                  <a:lnTo>
                    <a:pt x="148" y="229"/>
                  </a:lnTo>
                  <a:lnTo>
                    <a:pt x="154" y="197"/>
                  </a:lnTo>
                  <a:lnTo>
                    <a:pt x="160" y="166"/>
                  </a:lnTo>
                  <a:lnTo>
                    <a:pt x="164" y="134"/>
                  </a:lnTo>
                  <a:lnTo>
                    <a:pt x="168" y="101"/>
                  </a:lnTo>
                  <a:lnTo>
                    <a:pt x="170" y="69"/>
                  </a:lnTo>
                  <a:lnTo>
                    <a:pt x="171" y="37"/>
                  </a:lnTo>
                  <a:lnTo>
                    <a:pt x="171" y="4"/>
                  </a:lnTo>
                  <a:lnTo>
                    <a:pt x="171" y="4"/>
                  </a:lnTo>
                  <a:lnTo>
                    <a:pt x="171" y="2"/>
                  </a:lnTo>
                  <a:lnTo>
                    <a:pt x="170" y="1"/>
                  </a:lnTo>
                  <a:lnTo>
                    <a:pt x="168" y="0"/>
                  </a:lnTo>
                  <a:lnTo>
                    <a:pt x="167" y="0"/>
                  </a:lnTo>
                  <a:lnTo>
                    <a:pt x="164" y="0"/>
                  </a:lnTo>
                  <a:lnTo>
                    <a:pt x="163" y="1"/>
                  </a:lnTo>
                  <a:lnTo>
                    <a:pt x="161" y="2"/>
                  </a:lnTo>
                  <a:lnTo>
                    <a:pt x="161" y="4"/>
                  </a:lnTo>
                  <a:lnTo>
                    <a:pt x="161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7" name="chenying0907 728">
              <a:extLst>
                <a:ext uri="{FF2B5EF4-FFF2-40B4-BE49-F238E27FC236}">
                  <a16:creationId xmlns:a16="http://schemas.microsoft.com/office/drawing/2014/main" id="{7F8582A1-D12A-4E42-8707-90D63054FC5C}"/>
                </a:ext>
              </a:extLst>
            </p:cNvPr>
            <p:cNvSpPr/>
            <p:nvPr/>
          </p:nvSpPr>
          <p:spPr bwMode="auto">
            <a:xfrm>
              <a:off x="5608638" y="4162425"/>
              <a:ext cx="123825" cy="544513"/>
            </a:xfrm>
            <a:custGeom>
              <a:avLst/>
              <a:gdLst/>
              <a:ahLst/>
              <a:cxnLst>
                <a:cxn ang="0">
                  <a:pos x="226" y="1"/>
                </a:cxn>
                <a:cxn ang="0">
                  <a:pos x="209" y="14"/>
                </a:cxn>
                <a:cxn ang="0">
                  <a:pos x="198" y="30"/>
                </a:cxn>
                <a:cxn ang="0">
                  <a:pos x="192" y="48"/>
                </a:cxn>
                <a:cxn ang="0">
                  <a:pos x="187" y="69"/>
                </a:cxn>
                <a:cxn ang="0">
                  <a:pos x="177" y="145"/>
                </a:cxn>
                <a:cxn ang="0">
                  <a:pos x="164" y="219"/>
                </a:cxn>
                <a:cxn ang="0">
                  <a:pos x="156" y="254"/>
                </a:cxn>
                <a:cxn ang="0">
                  <a:pos x="142" y="357"/>
                </a:cxn>
                <a:cxn ang="0">
                  <a:pos x="136" y="392"/>
                </a:cxn>
                <a:cxn ang="0">
                  <a:pos x="116" y="498"/>
                </a:cxn>
                <a:cxn ang="0">
                  <a:pos x="109" y="533"/>
                </a:cxn>
                <a:cxn ang="0">
                  <a:pos x="81" y="637"/>
                </a:cxn>
                <a:cxn ang="0">
                  <a:pos x="62" y="707"/>
                </a:cxn>
                <a:cxn ang="0">
                  <a:pos x="49" y="779"/>
                </a:cxn>
                <a:cxn ang="0">
                  <a:pos x="45" y="813"/>
                </a:cxn>
                <a:cxn ang="0">
                  <a:pos x="43" y="847"/>
                </a:cxn>
                <a:cxn ang="0">
                  <a:pos x="38" y="878"/>
                </a:cxn>
                <a:cxn ang="0">
                  <a:pos x="34" y="910"/>
                </a:cxn>
                <a:cxn ang="0">
                  <a:pos x="31" y="924"/>
                </a:cxn>
                <a:cxn ang="0">
                  <a:pos x="24" y="951"/>
                </a:cxn>
                <a:cxn ang="0">
                  <a:pos x="20" y="965"/>
                </a:cxn>
                <a:cxn ang="0">
                  <a:pos x="12" y="999"/>
                </a:cxn>
                <a:cxn ang="0">
                  <a:pos x="8" y="1010"/>
                </a:cxn>
                <a:cxn ang="0">
                  <a:pos x="3" y="1010"/>
                </a:cxn>
                <a:cxn ang="0">
                  <a:pos x="0" y="1014"/>
                </a:cxn>
                <a:cxn ang="0">
                  <a:pos x="0" y="1024"/>
                </a:cxn>
                <a:cxn ang="0">
                  <a:pos x="4" y="1029"/>
                </a:cxn>
                <a:cxn ang="0">
                  <a:pos x="9" y="1027"/>
                </a:cxn>
                <a:cxn ang="0">
                  <a:pos x="12" y="1021"/>
                </a:cxn>
                <a:cxn ang="0">
                  <a:pos x="18" y="1007"/>
                </a:cxn>
                <a:cxn ang="0">
                  <a:pos x="24" y="987"/>
                </a:cxn>
                <a:cxn ang="0">
                  <a:pos x="31" y="964"/>
                </a:cxn>
                <a:cxn ang="0">
                  <a:pos x="38" y="940"/>
                </a:cxn>
                <a:cxn ang="0">
                  <a:pos x="42" y="912"/>
                </a:cxn>
                <a:cxn ang="0">
                  <a:pos x="45" y="884"/>
                </a:cxn>
                <a:cxn ang="0">
                  <a:pos x="48" y="869"/>
                </a:cxn>
                <a:cxn ang="0">
                  <a:pos x="54" y="822"/>
                </a:cxn>
                <a:cxn ang="0">
                  <a:pos x="57" y="786"/>
                </a:cxn>
                <a:cxn ang="0">
                  <a:pos x="70" y="715"/>
                </a:cxn>
                <a:cxn ang="0">
                  <a:pos x="79" y="680"/>
                </a:cxn>
                <a:cxn ang="0">
                  <a:pos x="100" y="607"/>
                </a:cxn>
                <a:cxn ang="0">
                  <a:pos x="118" y="534"/>
                </a:cxn>
                <a:cxn ang="0">
                  <a:pos x="133" y="467"/>
                </a:cxn>
                <a:cxn ang="0">
                  <a:pos x="144" y="399"/>
                </a:cxn>
                <a:cxn ang="0">
                  <a:pos x="164" y="263"/>
                </a:cxn>
                <a:cxn ang="0">
                  <a:pos x="176" y="194"/>
                </a:cxn>
                <a:cxn ang="0">
                  <a:pos x="188" y="126"/>
                </a:cxn>
                <a:cxn ang="0">
                  <a:pos x="193" y="94"/>
                </a:cxn>
                <a:cxn ang="0">
                  <a:pos x="198" y="61"/>
                </a:cxn>
                <a:cxn ang="0">
                  <a:pos x="205" y="38"/>
                </a:cxn>
                <a:cxn ang="0">
                  <a:pos x="213" y="25"/>
                </a:cxn>
                <a:cxn ang="0">
                  <a:pos x="224" y="13"/>
                </a:cxn>
                <a:cxn ang="0">
                  <a:pos x="230" y="9"/>
                </a:cxn>
                <a:cxn ang="0">
                  <a:pos x="232" y="5"/>
                </a:cxn>
                <a:cxn ang="0">
                  <a:pos x="232" y="2"/>
                </a:cxn>
                <a:cxn ang="0">
                  <a:pos x="229" y="0"/>
                </a:cxn>
                <a:cxn ang="0">
                  <a:pos x="226" y="1"/>
                </a:cxn>
              </a:cxnLst>
              <a:rect l="0" t="0" r="r" b="b"/>
              <a:pathLst>
                <a:path w="232" h="1029">
                  <a:moveTo>
                    <a:pt x="226" y="1"/>
                  </a:moveTo>
                  <a:lnTo>
                    <a:pt x="226" y="1"/>
                  </a:lnTo>
                  <a:lnTo>
                    <a:pt x="216" y="7"/>
                  </a:lnTo>
                  <a:lnTo>
                    <a:pt x="209" y="14"/>
                  </a:lnTo>
                  <a:lnTo>
                    <a:pt x="203" y="22"/>
                  </a:lnTo>
                  <a:lnTo>
                    <a:pt x="198" y="30"/>
                  </a:lnTo>
                  <a:lnTo>
                    <a:pt x="195" y="39"/>
                  </a:lnTo>
                  <a:lnTo>
                    <a:pt x="192" y="48"/>
                  </a:lnTo>
                  <a:lnTo>
                    <a:pt x="189" y="59"/>
                  </a:lnTo>
                  <a:lnTo>
                    <a:pt x="187" y="69"/>
                  </a:lnTo>
                  <a:lnTo>
                    <a:pt x="187" y="69"/>
                  </a:lnTo>
                  <a:lnTo>
                    <a:pt x="177" y="145"/>
                  </a:lnTo>
                  <a:lnTo>
                    <a:pt x="171" y="182"/>
                  </a:lnTo>
                  <a:lnTo>
                    <a:pt x="164" y="219"/>
                  </a:lnTo>
                  <a:lnTo>
                    <a:pt x="164" y="219"/>
                  </a:lnTo>
                  <a:lnTo>
                    <a:pt x="156" y="254"/>
                  </a:lnTo>
                  <a:lnTo>
                    <a:pt x="151" y="288"/>
                  </a:lnTo>
                  <a:lnTo>
                    <a:pt x="142" y="357"/>
                  </a:lnTo>
                  <a:lnTo>
                    <a:pt x="142" y="357"/>
                  </a:lnTo>
                  <a:lnTo>
                    <a:pt x="136" y="392"/>
                  </a:lnTo>
                  <a:lnTo>
                    <a:pt x="130" y="428"/>
                  </a:lnTo>
                  <a:lnTo>
                    <a:pt x="116" y="498"/>
                  </a:lnTo>
                  <a:lnTo>
                    <a:pt x="116" y="498"/>
                  </a:lnTo>
                  <a:lnTo>
                    <a:pt x="109" y="533"/>
                  </a:lnTo>
                  <a:lnTo>
                    <a:pt x="100" y="568"/>
                  </a:lnTo>
                  <a:lnTo>
                    <a:pt x="81" y="637"/>
                  </a:lnTo>
                  <a:lnTo>
                    <a:pt x="71" y="672"/>
                  </a:lnTo>
                  <a:lnTo>
                    <a:pt x="62" y="707"/>
                  </a:lnTo>
                  <a:lnTo>
                    <a:pt x="54" y="743"/>
                  </a:lnTo>
                  <a:lnTo>
                    <a:pt x="49" y="779"/>
                  </a:lnTo>
                  <a:lnTo>
                    <a:pt x="49" y="779"/>
                  </a:lnTo>
                  <a:lnTo>
                    <a:pt x="45" y="813"/>
                  </a:lnTo>
                  <a:lnTo>
                    <a:pt x="43" y="847"/>
                  </a:lnTo>
                  <a:lnTo>
                    <a:pt x="43" y="847"/>
                  </a:lnTo>
                  <a:lnTo>
                    <a:pt x="41" y="862"/>
                  </a:lnTo>
                  <a:lnTo>
                    <a:pt x="38" y="878"/>
                  </a:lnTo>
                  <a:lnTo>
                    <a:pt x="35" y="894"/>
                  </a:lnTo>
                  <a:lnTo>
                    <a:pt x="34" y="910"/>
                  </a:lnTo>
                  <a:lnTo>
                    <a:pt x="34" y="910"/>
                  </a:lnTo>
                  <a:lnTo>
                    <a:pt x="31" y="924"/>
                  </a:lnTo>
                  <a:lnTo>
                    <a:pt x="28" y="938"/>
                  </a:lnTo>
                  <a:lnTo>
                    <a:pt x="24" y="951"/>
                  </a:lnTo>
                  <a:lnTo>
                    <a:pt x="20" y="965"/>
                  </a:lnTo>
                  <a:lnTo>
                    <a:pt x="20" y="965"/>
                  </a:lnTo>
                  <a:lnTo>
                    <a:pt x="15" y="987"/>
                  </a:lnTo>
                  <a:lnTo>
                    <a:pt x="12" y="999"/>
                  </a:lnTo>
                  <a:lnTo>
                    <a:pt x="8" y="1010"/>
                  </a:lnTo>
                  <a:lnTo>
                    <a:pt x="8" y="1010"/>
                  </a:lnTo>
                  <a:lnTo>
                    <a:pt x="5" y="1010"/>
                  </a:lnTo>
                  <a:lnTo>
                    <a:pt x="3" y="1010"/>
                  </a:lnTo>
                  <a:lnTo>
                    <a:pt x="0" y="1012"/>
                  </a:lnTo>
                  <a:lnTo>
                    <a:pt x="0" y="1014"/>
                  </a:lnTo>
                  <a:lnTo>
                    <a:pt x="0" y="1024"/>
                  </a:lnTo>
                  <a:lnTo>
                    <a:pt x="0" y="1024"/>
                  </a:lnTo>
                  <a:lnTo>
                    <a:pt x="1" y="1027"/>
                  </a:lnTo>
                  <a:lnTo>
                    <a:pt x="4" y="1029"/>
                  </a:lnTo>
                  <a:lnTo>
                    <a:pt x="7" y="1028"/>
                  </a:lnTo>
                  <a:lnTo>
                    <a:pt x="9" y="1027"/>
                  </a:lnTo>
                  <a:lnTo>
                    <a:pt x="9" y="1027"/>
                  </a:lnTo>
                  <a:lnTo>
                    <a:pt x="12" y="1021"/>
                  </a:lnTo>
                  <a:lnTo>
                    <a:pt x="14" y="1017"/>
                  </a:lnTo>
                  <a:lnTo>
                    <a:pt x="18" y="1007"/>
                  </a:lnTo>
                  <a:lnTo>
                    <a:pt x="20" y="998"/>
                  </a:lnTo>
                  <a:lnTo>
                    <a:pt x="24" y="987"/>
                  </a:lnTo>
                  <a:lnTo>
                    <a:pt x="24" y="987"/>
                  </a:lnTo>
                  <a:lnTo>
                    <a:pt x="31" y="964"/>
                  </a:lnTo>
                  <a:lnTo>
                    <a:pt x="38" y="940"/>
                  </a:lnTo>
                  <a:lnTo>
                    <a:pt x="38" y="940"/>
                  </a:lnTo>
                  <a:lnTo>
                    <a:pt x="41" y="926"/>
                  </a:lnTo>
                  <a:lnTo>
                    <a:pt x="42" y="912"/>
                  </a:lnTo>
                  <a:lnTo>
                    <a:pt x="43" y="899"/>
                  </a:lnTo>
                  <a:lnTo>
                    <a:pt x="45" y="884"/>
                  </a:lnTo>
                  <a:lnTo>
                    <a:pt x="45" y="884"/>
                  </a:lnTo>
                  <a:lnTo>
                    <a:pt x="48" y="869"/>
                  </a:lnTo>
                  <a:lnTo>
                    <a:pt x="51" y="853"/>
                  </a:lnTo>
                  <a:lnTo>
                    <a:pt x="54" y="822"/>
                  </a:lnTo>
                  <a:lnTo>
                    <a:pt x="54" y="822"/>
                  </a:lnTo>
                  <a:lnTo>
                    <a:pt x="57" y="786"/>
                  </a:lnTo>
                  <a:lnTo>
                    <a:pt x="62" y="750"/>
                  </a:lnTo>
                  <a:lnTo>
                    <a:pt x="70" y="715"/>
                  </a:lnTo>
                  <a:lnTo>
                    <a:pt x="74" y="697"/>
                  </a:lnTo>
                  <a:lnTo>
                    <a:pt x="79" y="680"/>
                  </a:lnTo>
                  <a:lnTo>
                    <a:pt x="79" y="680"/>
                  </a:lnTo>
                  <a:lnTo>
                    <a:pt x="100" y="607"/>
                  </a:lnTo>
                  <a:lnTo>
                    <a:pt x="118" y="534"/>
                  </a:lnTo>
                  <a:lnTo>
                    <a:pt x="118" y="534"/>
                  </a:lnTo>
                  <a:lnTo>
                    <a:pt x="125" y="501"/>
                  </a:lnTo>
                  <a:lnTo>
                    <a:pt x="133" y="467"/>
                  </a:lnTo>
                  <a:lnTo>
                    <a:pt x="139" y="433"/>
                  </a:lnTo>
                  <a:lnTo>
                    <a:pt x="144" y="399"/>
                  </a:lnTo>
                  <a:lnTo>
                    <a:pt x="164" y="263"/>
                  </a:lnTo>
                  <a:lnTo>
                    <a:pt x="164" y="263"/>
                  </a:lnTo>
                  <a:lnTo>
                    <a:pt x="169" y="228"/>
                  </a:lnTo>
                  <a:lnTo>
                    <a:pt x="176" y="194"/>
                  </a:lnTo>
                  <a:lnTo>
                    <a:pt x="182" y="160"/>
                  </a:lnTo>
                  <a:lnTo>
                    <a:pt x="188" y="126"/>
                  </a:lnTo>
                  <a:lnTo>
                    <a:pt x="188" y="126"/>
                  </a:lnTo>
                  <a:lnTo>
                    <a:pt x="193" y="94"/>
                  </a:lnTo>
                  <a:lnTo>
                    <a:pt x="195" y="77"/>
                  </a:lnTo>
                  <a:lnTo>
                    <a:pt x="198" y="61"/>
                  </a:lnTo>
                  <a:lnTo>
                    <a:pt x="202" y="45"/>
                  </a:lnTo>
                  <a:lnTo>
                    <a:pt x="205" y="38"/>
                  </a:lnTo>
                  <a:lnTo>
                    <a:pt x="208" y="32"/>
                  </a:lnTo>
                  <a:lnTo>
                    <a:pt x="213" y="25"/>
                  </a:lnTo>
                  <a:lnTo>
                    <a:pt x="217" y="18"/>
                  </a:lnTo>
                  <a:lnTo>
                    <a:pt x="224" y="13"/>
                  </a:lnTo>
                  <a:lnTo>
                    <a:pt x="230" y="9"/>
                  </a:lnTo>
                  <a:lnTo>
                    <a:pt x="230" y="9"/>
                  </a:lnTo>
                  <a:lnTo>
                    <a:pt x="232" y="7"/>
                  </a:lnTo>
                  <a:lnTo>
                    <a:pt x="232" y="5"/>
                  </a:lnTo>
                  <a:lnTo>
                    <a:pt x="232" y="4"/>
                  </a:lnTo>
                  <a:lnTo>
                    <a:pt x="232" y="2"/>
                  </a:lnTo>
                  <a:lnTo>
                    <a:pt x="231" y="1"/>
                  </a:lnTo>
                  <a:lnTo>
                    <a:pt x="229" y="0"/>
                  </a:lnTo>
                  <a:lnTo>
                    <a:pt x="228" y="0"/>
                  </a:lnTo>
                  <a:lnTo>
                    <a:pt x="226" y="1"/>
                  </a:lnTo>
                  <a:lnTo>
                    <a:pt x="226" y="1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8" name="chenying0907 729">
              <a:extLst>
                <a:ext uri="{FF2B5EF4-FFF2-40B4-BE49-F238E27FC236}">
                  <a16:creationId xmlns:a16="http://schemas.microsoft.com/office/drawing/2014/main" id="{74C14EDA-6A12-4B06-974A-5E3FF1DCC829}"/>
                </a:ext>
              </a:extLst>
            </p:cNvPr>
            <p:cNvSpPr/>
            <p:nvPr/>
          </p:nvSpPr>
          <p:spPr bwMode="auto">
            <a:xfrm>
              <a:off x="5638801" y="4605338"/>
              <a:ext cx="34925" cy="111125"/>
            </a:xfrm>
            <a:custGeom>
              <a:avLst/>
              <a:gdLst/>
              <a:ahLst/>
              <a:cxnLst>
                <a:cxn ang="0">
                  <a:pos x="58" y="1"/>
                </a:cxn>
                <a:cxn ang="0">
                  <a:pos x="58" y="1"/>
                </a:cxn>
                <a:cxn ang="0">
                  <a:pos x="52" y="10"/>
                </a:cxn>
                <a:cxn ang="0">
                  <a:pos x="48" y="20"/>
                </a:cxn>
                <a:cxn ang="0">
                  <a:pos x="44" y="31"/>
                </a:cxn>
                <a:cxn ang="0">
                  <a:pos x="41" y="42"/>
                </a:cxn>
                <a:cxn ang="0">
                  <a:pos x="36" y="66"/>
                </a:cxn>
                <a:cxn ang="0">
                  <a:pos x="32" y="87"/>
                </a:cxn>
                <a:cxn ang="0">
                  <a:pos x="32" y="87"/>
                </a:cxn>
                <a:cxn ang="0">
                  <a:pos x="24" y="117"/>
                </a:cxn>
                <a:cxn ang="0">
                  <a:pos x="15" y="147"/>
                </a:cxn>
                <a:cxn ang="0">
                  <a:pos x="6" y="176"/>
                </a:cxn>
                <a:cxn ang="0">
                  <a:pos x="3" y="192"/>
                </a:cxn>
                <a:cxn ang="0">
                  <a:pos x="0" y="207"/>
                </a:cxn>
                <a:cxn ang="0">
                  <a:pos x="0" y="207"/>
                </a:cxn>
                <a:cxn ang="0">
                  <a:pos x="0" y="209"/>
                </a:cxn>
                <a:cxn ang="0">
                  <a:pos x="1" y="210"/>
                </a:cxn>
                <a:cxn ang="0">
                  <a:pos x="4" y="212"/>
                </a:cxn>
                <a:cxn ang="0">
                  <a:pos x="5" y="212"/>
                </a:cxn>
                <a:cxn ang="0">
                  <a:pos x="8" y="212"/>
                </a:cxn>
                <a:cxn ang="0">
                  <a:pos x="9" y="211"/>
                </a:cxn>
                <a:cxn ang="0">
                  <a:pos x="10" y="209"/>
                </a:cxn>
                <a:cxn ang="0">
                  <a:pos x="10" y="209"/>
                </a:cxn>
                <a:cxn ang="0">
                  <a:pos x="14" y="184"/>
                </a:cxn>
                <a:cxn ang="0">
                  <a:pos x="21" y="161"/>
                </a:cxn>
                <a:cxn ang="0">
                  <a:pos x="35" y="112"/>
                </a:cxn>
                <a:cxn ang="0">
                  <a:pos x="35" y="112"/>
                </a:cxn>
                <a:cxn ang="0">
                  <a:pos x="42" y="89"/>
                </a:cxn>
                <a:cxn ang="0">
                  <a:pos x="47" y="66"/>
                </a:cxn>
                <a:cxn ang="0">
                  <a:pos x="47" y="66"/>
                </a:cxn>
                <a:cxn ang="0">
                  <a:pos x="50" y="51"/>
                </a:cxn>
                <a:cxn ang="0">
                  <a:pos x="53" y="36"/>
                </a:cxn>
                <a:cxn ang="0">
                  <a:pos x="55" y="27"/>
                </a:cxn>
                <a:cxn ang="0">
                  <a:pos x="58" y="20"/>
                </a:cxn>
                <a:cxn ang="0">
                  <a:pos x="61" y="13"/>
                </a:cxn>
                <a:cxn ang="0">
                  <a:pos x="65" y="8"/>
                </a:cxn>
                <a:cxn ang="0">
                  <a:pos x="65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4" y="1"/>
                </a:cxn>
                <a:cxn ang="0">
                  <a:pos x="63" y="0"/>
                </a:cxn>
                <a:cxn ang="0">
                  <a:pos x="61" y="0"/>
                </a:cxn>
                <a:cxn ang="0">
                  <a:pos x="60" y="0"/>
                </a:cxn>
                <a:cxn ang="0">
                  <a:pos x="58" y="1"/>
                </a:cxn>
                <a:cxn ang="0">
                  <a:pos x="58" y="1"/>
                </a:cxn>
              </a:cxnLst>
              <a:rect l="0" t="0" r="r" b="b"/>
              <a:pathLst>
                <a:path w="66" h="212">
                  <a:moveTo>
                    <a:pt x="58" y="1"/>
                  </a:moveTo>
                  <a:lnTo>
                    <a:pt x="58" y="1"/>
                  </a:lnTo>
                  <a:lnTo>
                    <a:pt x="52" y="10"/>
                  </a:lnTo>
                  <a:lnTo>
                    <a:pt x="48" y="20"/>
                  </a:lnTo>
                  <a:lnTo>
                    <a:pt x="44" y="31"/>
                  </a:lnTo>
                  <a:lnTo>
                    <a:pt x="41" y="42"/>
                  </a:lnTo>
                  <a:lnTo>
                    <a:pt x="36" y="66"/>
                  </a:lnTo>
                  <a:lnTo>
                    <a:pt x="32" y="87"/>
                  </a:lnTo>
                  <a:lnTo>
                    <a:pt x="32" y="87"/>
                  </a:lnTo>
                  <a:lnTo>
                    <a:pt x="24" y="117"/>
                  </a:lnTo>
                  <a:lnTo>
                    <a:pt x="15" y="147"/>
                  </a:lnTo>
                  <a:lnTo>
                    <a:pt x="6" y="176"/>
                  </a:lnTo>
                  <a:lnTo>
                    <a:pt x="3" y="192"/>
                  </a:lnTo>
                  <a:lnTo>
                    <a:pt x="0" y="207"/>
                  </a:lnTo>
                  <a:lnTo>
                    <a:pt x="0" y="207"/>
                  </a:lnTo>
                  <a:lnTo>
                    <a:pt x="0" y="209"/>
                  </a:lnTo>
                  <a:lnTo>
                    <a:pt x="1" y="210"/>
                  </a:lnTo>
                  <a:lnTo>
                    <a:pt x="4" y="212"/>
                  </a:lnTo>
                  <a:lnTo>
                    <a:pt x="5" y="212"/>
                  </a:lnTo>
                  <a:lnTo>
                    <a:pt x="8" y="212"/>
                  </a:lnTo>
                  <a:lnTo>
                    <a:pt x="9" y="211"/>
                  </a:lnTo>
                  <a:lnTo>
                    <a:pt x="10" y="209"/>
                  </a:lnTo>
                  <a:lnTo>
                    <a:pt x="10" y="209"/>
                  </a:lnTo>
                  <a:lnTo>
                    <a:pt x="14" y="184"/>
                  </a:lnTo>
                  <a:lnTo>
                    <a:pt x="21" y="161"/>
                  </a:lnTo>
                  <a:lnTo>
                    <a:pt x="35" y="112"/>
                  </a:lnTo>
                  <a:lnTo>
                    <a:pt x="35" y="112"/>
                  </a:lnTo>
                  <a:lnTo>
                    <a:pt x="42" y="89"/>
                  </a:lnTo>
                  <a:lnTo>
                    <a:pt x="47" y="66"/>
                  </a:lnTo>
                  <a:lnTo>
                    <a:pt x="47" y="66"/>
                  </a:lnTo>
                  <a:lnTo>
                    <a:pt x="50" y="51"/>
                  </a:lnTo>
                  <a:lnTo>
                    <a:pt x="53" y="36"/>
                  </a:lnTo>
                  <a:lnTo>
                    <a:pt x="55" y="27"/>
                  </a:lnTo>
                  <a:lnTo>
                    <a:pt x="58" y="20"/>
                  </a:lnTo>
                  <a:lnTo>
                    <a:pt x="61" y="13"/>
                  </a:lnTo>
                  <a:lnTo>
                    <a:pt x="65" y="8"/>
                  </a:lnTo>
                  <a:lnTo>
                    <a:pt x="65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4" y="1"/>
                  </a:lnTo>
                  <a:lnTo>
                    <a:pt x="63" y="0"/>
                  </a:lnTo>
                  <a:lnTo>
                    <a:pt x="61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8" y="1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39" name="chenying0907 730">
              <a:extLst>
                <a:ext uri="{FF2B5EF4-FFF2-40B4-BE49-F238E27FC236}">
                  <a16:creationId xmlns:a16="http://schemas.microsoft.com/office/drawing/2014/main" id="{DE89AEC8-E9A7-436B-B6E1-088ECDFB9D90}"/>
                </a:ext>
              </a:extLst>
            </p:cNvPr>
            <p:cNvSpPr/>
            <p:nvPr/>
          </p:nvSpPr>
          <p:spPr bwMode="auto">
            <a:xfrm>
              <a:off x="5664201" y="4646613"/>
              <a:ext cx="25400" cy="76200"/>
            </a:xfrm>
            <a:custGeom>
              <a:avLst/>
              <a:gdLst/>
              <a:ahLst/>
              <a:cxnLst>
                <a:cxn ang="0">
                  <a:pos x="37" y="4"/>
                </a:cxn>
                <a:cxn ang="0">
                  <a:pos x="37" y="4"/>
                </a:cxn>
                <a:cxn ang="0">
                  <a:pos x="36" y="12"/>
                </a:cxn>
                <a:cxn ang="0">
                  <a:pos x="35" y="21"/>
                </a:cxn>
                <a:cxn ang="0">
                  <a:pos x="30" y="35"/>
                </a:cxn>
                <a:cxn ang="0">
                  <a:pos x="25" y="51"/>
                </a:cxn>
                <a:cxn ang="0">
                  <a:pos x="20" y="66"/>
                </a:cxn>
                <a:cxn ang="0">
                  <a:pos x="20" y="66"/>
                </a:cxn>
                <a:cxn ang="0">
                  <a:pos x="15" y="84"/>
                </a:cxn>
                <a:cxn ang="0">
                  <a:pos x="9" y="101"/>
                </a:cxn>
                <a:cxn ang="0">
                  <a:pos x="4" y="119"/>
                </a:cxn>
                <a:cxn ang="0">
                  <a:pos x="0" y="136"/>
                </a:cxn>
                <a:cxn ang="0">
                  <a:pos x="0" y="136"/>
                </a:cxn>
                <a:cxn ang="0">
                  <a:pos x="0" y="139"/>
                </a:cxn>
                <a:cxn ang="0">
                  <a:pos x="1" y="140"/>
                </a:cxn>
                <a:cxn ang="0">
                  <a:pos x="2" y="142"/>
                </a:cxn>
                <a:cxn ang="0">
                  <a:pos x="3" y="142"/>
                </a:cxn>
                <a:cxn ang="0">
                  <a:pos x="5" y="142"/>
                </a:cxn>
                <a:cxn ang="0">
                  <a:pos x="7" y="142"/>
                </a:cxn>
                <a:cxn ang="0">
                  <a:pos x="8" y="141"/>
                </a:cxn>
                <a:cxn ang="0">
                  <a:pos x="9" y="139"/>
                </a:cxn>
                <a:cxn ang="0">
                  <a:pos x="9" y="139"/>
                </a:cxn>
                <a:cxn ang="0">
                  <a:pos x="13" y="121"/>
                </a:cxn>
                <a:cxn ang="0">
                  <a:pos x="18" y="103"/>
                </a:cxn>
                <a:cxn ang="0">
                  <a:pos x="29" y="69"/>
                </a:cxn>
                <a:cxn ang="0">
                  <a:pos x="29" y="69"/>
                </a:cxn>
                <a:cxn ang="0">
                  <a:pos x="34" y="53"/>
                </a:cxn>
                <a:cxn ang="0">
                  <a:pos x="40" y="37"/>
                </a:cxn>
                <a:cxn ang="0">
                  <a:pos x="44" y="21"/>
                </a:cxn>
                <a:cxn ang="0">
                  <a:pos x="46" y="12"/>
                </a:cxn>
                <a:cxn ang="0">
                  <a:pos x="47" y="4"/>
                </a:cxn>
                <a:cxn ang="0">
                  <a:pos x="47" y="4"/>
                </a:cxn>
                <a:cxn ang="0">
                  <a:pos x="46" y="2"/>
                </a:cxn>
                <a:cxn ang="0">
                  <a:pos x="45" y="1"/>
                </a:cxn>
                <a:cxn ang="0">
                  <a:pos x="44" y="0"/>
                </a:cxn>
                <a:cxn ang="0">
                  <a:pos x="42" y="0"/>
                </a:cxn>
                <a:cxn ang="0">
                  <a:pos x="39" y="1"/>
                </a:cxn>
                <a:cxn ang="0">
                  <a:pos x="38" y="2"/>
                </a:cxn>
                <a:cxn ang="0">
                  <a:pos x="37" y="4"/>
                </a:cxn>
                <a:cxn ang="0">
                  <a:pos x="37" y="4"/>
                </a:cxn>
              </a:cxnLst>
              <a:rect l="0" t="0" r="r" b="b"/>
              <a:pathLst>
                <a:path w="47" h="142">
                  <a:moveTo>
                    <a:pt x="37" y="4"/>
                  </a:moveTo>
                  <a:lnTo>
                    <a:pt x="37" y="4"/>
                  </a:lnTo>
                  <a:lnTo>
                    <a:pt x="36" y="12"/>
                  </a:lnTo>
                  <a:lnTo>
                    <a:pt x="35" y="21"/>
                  </a:lnTo>
                  <a:lnTo>
                    <a:pt x="30" y="35"/>
                  </a:lnTo>
                  <a:lnTo>
                    <a:pt x="25" y="51"/>
                  </a:lnTo>
                  <a:lnTo>
                    <a:pt x="20" y="66"/>
                  </a:lnTo>
                  <a:lnTo>
                    <a:pt x="20" y="66"/>
                  </a:lnTo>
                  <a:lnTo>
                    <a:pt x="15" y="84"/>
                  </a:lnTo>
                  <a:lnTo>
                    <a:pt x="9" y="101"/>
                  </a:lnTo>
                  <a:lnTo>
                    <a:pt x="4" y="119"/>
                  </a:lnTo>
                  <a:lnTo>
                    <a:pt x="0" y="136"/>
                  </a:lnTo>
                  <a:lnTo>
                    <a:pt x="0" y="136"/>
                  </a:lnTo>
                  <a:lnTo>
                    <a:pt x="0" y="139"/>
                  </a:lnTo>
                  <a:lnTo>
                    <a:pt x="1" y="140"/>
                  </a:lnTo>
                  <a:lnTo>
                    <a:pt x="2" y="142"/>
                  </a:lnTo>
                  <a:lnTo>
                    <a:pt x="3" y="142"/>
                  </a:lnTo>
                  <a:lnTo>
                    <a:pt x="5" y="142"/>
                  </a:lnTo>
                  <a:lnTo>
                    <a:pt x="7" y="142"/>
                  </a:lnTo>
                  <a:lnTo>
                    <a:pt x="8" y="141"/>
                  </a:lnTo>
                  <a:lnTo>
                    <a:pt x="9" y="139"/>
                  </a:lnTo>
                  <a:lnTo>
                    <a:pt x="9" y="139"/>
                  </a:lnTo>
                  <a:lnTo>
                    <a:pt x="13" y="121"/>
                  </a:lnTo>
                  <a:lnTo>
                    <a:pt x="18" y="103"/>
                  </a:lnTo>
                  <a:lnTo>
                    <a:pt x="29" y="69"/>
                  </a:lnTo>
                  <a:lnTo>
                    <a:pt x="29" y="69"/>
                  </a:lnTo>
                  <a:lnTo>
                    <a:pt x="34" y="53"/>
                  </a:lnTo>
                  <a:lnTo>
                    <a:pt x="40" y="37"/>
                  </a:lnTo>
                  <a:lnTo>
                    <a:pt x="44" y="21"/>
                  </a:lnTo>
                  <a:lnTo>
                    <a:pt x="46" y="12"/>
                  </a:lnTo>
                  <a:lnTo>
                    <a:pt x="47" y="4"/>
                  </a:lnTo>
                  <a:lnTo>
                    <a:pt x="47" y="4"/>
                  </a:lnTo>
                  <a:lnTo>
                    <a:pt x="46" y="2"/>
                  </a:lnTo>
                  <a:lnTo>
                    <a:pt x="45" y="1"/>
                  </a:lnTo>
                  <a:lnTo>
                    <a:pt x="44" y="0"/>
                  </a:lnTo>
                  <a:lnTo>
                    <a:pt x="42" y="0"/>
                  </a:lnTo>
                  <a:lnTo>
                    <a:pt x="39" y="1"/>
                  </a:lnTo>
                  <a:lnTo>
                    <a:pt x="38" y="2"/>
                  </a:lnTo>
                  <a:lnTo>
                    <a:pt x="37" y="4"/>
                  </a:lnTo>
                  <a:lnTo>
                    <a:pt x="37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0" name="chenying0907 731">
              <a:extLst>
                <a:ext uri="{FF2B5EF4-FFF2-40B4-BE49-F238E27FC236}">
                  <a16:creationId xmlns:a16="http://schemas.microsoft.com/office/drawing/2014/main" id="{CB2E6D37-D706-4B4A-A800-2BAFF697C011}"/>
                </a:ext>
              </a:extLst>
            </p:cNvPr>
            <p:cNvSpPr/>
            <p:nvPr/>
          </p:nvSpPr>
          <p:spPr bwMode="auto">
            <a:xfrm>
              <a:off x="5680076" y="4684713"/>
              <a:ext cx="19050" cy="61913"/>
            </a:xfrm>
            <a:custGeom>
              <a:avLst/>
              <a:gdLst/>
              <a:ahLst/>
              <a:cxnLst>
                <a:cxn ang="0">
                  <a:pos x="30" y="2"/>
                </a:cxn>
                <a:cxn ang="0">
                  <a:pos x="30" y="2"/>
                </a:cxn>
                <a:cxn ang="0">
                  <a:pos x="26" y="9"/>
                </a:cxn>
                <a:cxn ang="0">
                  <a:pos x="22" y="15"/>
                </a:cxn>
                <a:cxn ang="0">
                  <a:pos x="17" y="28"/>
                </a:cxn>
                <a:cxn ang="0">
                  <a:pos x="13" y="42"/>
                </a:cxn>
                <a:cxn ang="0">
                  <a:pos x="11" y="56"/>
                </a:cxn>
                <a:cxn ang="0">
                  <a:pos x="7" y="86"/>
                </a:cxn>
                <a:cxn ang="0">
                  <a:pos x="4" y="99"/>
                </a:cxn>
                <a:cxn ang="0">
                  <a:pos x="0" y="114"/>
                </a:cxn>
                <a:cxn ang="0">
                  <a:pos x="0" y="114"/>
                </a:cxn>
                <a:cxn ang="0">
                  <a:pos x="0" y="116"/>
                </a:cxn>
                <a:cxn ang="0">
                  <a:pos x="1" y="117"/>
                </a:cxn>
                <a:cxn ang="0">
                  <a:pos x="2" y="118"/>
                </a:cxn>
                <a:cxn ang="0">
                  <a:pos x="3" y="119"/>
                </a:cxn>
                <a:cxn ang="0">
                  <a:pos x="7" y="119"/>
                </a:cxn>
                <a:cxn ang="0">
                  <a:pos x="8" y="118"/>
                </a:cxn>
                <a:cxn ang="0">
                  <a:pos x="9" y="116"/>
                </a:cxn>
                <a:cxn ang="0">
                  <a:pos x="9" y="116"/>
                </a:cxn>
                <a:cxn ang="0">
                  <a:pos x="13" y="104"/>
                </a:cxn>
                <a:cxn ang="0">
                  <a:pos x="15" y="89"/>
                </a:cxn>
                <a:cxn ang="0">
                  <a:pos x="19" y="61"/>
                </a:cxn>
                <a:cxn ang="0">
                  <a:pos x="21" y="47"/>
                </a:cxn>
                <a:cxn ang="0">
                  <a:pos x="24" y="33"/>
                </a:cxn>
                <a:cxn ang="0">
                  <a:pos x="30" y="21"/>
                </a:cxn>
                <a:cxn ang="0">
                  <a:pos x="33" y="15"/>
                </a:cxn>
                <a:cxn ang="0">
                  <a:pos x="37" y="10"/>
                </a:cxn>
                <a:cxn ang="0">
                  <a:pos x="37" y="10"/>
                </a:cxn>
                <a:cxn ang="0">
                  <a:pos x="38" y="8"/>
                </a:cxn>
                <a:cxn ang="0">
                  <a:pos x="38" y="5"/>
                </a:cxn>
                <a:cxn ang="0">
                  <a:pos x="36" y="2"/>
                </a:cxn>
                <a:cxn ang="0">
                  <a:pos x="35" y="1"/>
                </a:cxn>
                <a:cxn ang="0">
                  <a:pos x="33" y="0"/>
                </a:cxn>
                <a:cxn ang="0">
                  <a:pos x="32" y="1"/>
                </a:cxn>
                <a:cxn ang="0">
                  <a:pos x="30" y="2"/>
                </a:cxn>
                <a:cxn ang="0">
                  <a:pos x="30" y="2"/>
                </a:cxn>
              </a:cxnLst>
              <a:rect l="0" t="0" r="r" b="b"/>
              <a:pathLst>
                <a:path w="38" h="119">
                  <a:moveTo>
                    <a:pt x="30" y="2"/>
                  </a:moveTo>
                  <a:lnTo>
                    <a:pt x="30" y="2"/>
                  </a:lnTo>
                  <a:lnTo>
                    <a:pt x="26" y="9"/>
                  </a:lnTo>
                  <a:lnTo>
                    <a:pt x="22" y="15"/>
                  </a:lnTo>
                  <a:lnTo>
                    <a:pt x="17" y="28"/>
                  </a:lnTo>
                  <a:lnTo>
                    <a:pt x="13" y="42"/>
                  </a:lnTo>
                  <a:lnTo>
                    <a:pt x="11" y="56"/>
                  </a:lnTo>
                  <a:lnTo>
                    <a:pt x="7" y="86"/>
                  </a:lnTo>
                  <a:lnTo>
                    <a:pt x="4" y="99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0" y="116"/>
                  </a:lnTo>
                  <a:lnTo>
                    <a:pt x="1" y="117"/>
                  </a:lnTo>
                  <a:lnTo>
                    <a:pt x="2" y="118"/>
                  </a:lnTo>
                  <a:lnTo>
                    <a:pt x="3" y="119"/>
                  </a:lnTo>
                  <a:lnTo>
                    <a:pt x="7" y="119"/>
                  </a:lnTo>
                  <a:lnTo>
                    <a:pt x="8" y="118"/>
                  </a:lnTo>
                  <a:lnTo>
                    <a:pt x="9" y="116"/>
                  </a:lnTo>
                  <a:lnTo>
                    <a:pt x="9" y="116"/>
                  </a:lnTo>
                  <a:lnTo>
                    <a:pt x="13" y="104"/>
                  </a:lnTo>
                  <a:lnTo>
                    <a:pt x="15" y="89"/>
                  </a:lnTo>
                  <a:lnTo>
                    <a:pt x="19" y="61"/>
                  </a:lnTo>
                  <a:lnTo>
                    <a:pt x="21" y="47"/>
                  </a:lnTo>
                  <a:lnTo>
                    <a:pt x="24" y="33"/>
                  </a:lnTo>
                  <a:lnTo>
                    <a:pt x="30" y="21"/>
                  </a:lnTo>
                  <a:lnTo>
                    <a:pt x="33" y="15"/>
                  </a:lnTo>
                  <a:lnTo>
                    <a:pt x="37" y="10"/>
                  </a:lnTo>
                  <a:lnTo>
                    <a:pt x="37" y="10"/>
                  </a:lnTo>
                  <a:lnTo>
                    <a:pt x="38" y="8"/>
                  </a:lnTo>
                  <a:lnTo>
                    <a:pt x="38" y="5"/>
                  </a:lnTo>
                  <a:lnTo>
                    <a:pt x="36" y="2"/>
                  </a:lnTo>
                  <a:lnTo>
                    <a:pt x="35" y="1"/>
                  </a:lnTo>
                  <a:lnTo>
                    <a:pt x="33" y="0"/>
                  </a:lnTo>
                  <a:lnTo>
                    <a:pt x="32" y="1"/>
                  </a:lnTo>
                  <a:lnTo>
                    <a:pt x="30" y="2"/>
                  </a:lnTo>
                  <a:lnTo>
                    <a:pt x="30" y="2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1" name="chenying0907 732">
              <a:extLst>
                <a:ext uri="{FF2B5EF4-FFF2-40B4-BE49-F238E27FC236}">
                  <a16:creationId xmlns:a16="http://schemas.microsoft.com/office/drawing/2014/main" id="{7C1D1771-EA25-4916-B0AA-D2F1F0681CE1}"/>
                </a:ext>
              </a:extLst>
            </p:cNvPr>
            <p:cNvSpPr/>
            <p:nvPr/>
          </p:nvSpPr>
          <p:spPr bwMode="auto">
            <a:xfrm>
              <a:off x="5694363" y="4205288"/>
              <a:ext cx="63500" cy="346075"/>
            </a:xfrm>
            <a:custGeom>
              <a:avLst/>
              <a:gdLst/>
              <a:ahLst/>
              <a:cxnLst>
                <a:cxn ang="0">
                  <a:pos x="111" y="4"/>
                </a:cxn>
                <a:cxn ang="0">
                  <a:pos x="100" y="44"/>
                </a:cxn>
                <a:cxn ang="0">
                  <a:pos x="91" y="83"/>
                </a:cxn>
                <a:cxn ang="0">
                  <a:pos x="81" y="165"/>
                </a:cxn>
                <a:cxn ang="0">
                  <a:pos x="78" y="186"/>
                </a:cxn>
                <a:cxn ang="0">
                  <a:pos x="69" y="230"/>
                </a:cxn>
                <a:cxn ang="0">
                  <a:pos x="64" y="250"/>
                </a:cxn>
                <a:cxn ang="0">
                  <a:pos x="58" y="272"/>
                </a:cxn>
                <a:cxn ang="0">
                  <a:pos x="51" y="319"/>
                </a:cxn>
                <a:cxn ang="0">
                  <a:pos x="47" y="341"/>
                </a:cxn>
                <a:cxn ang="0">
                  <a:pos x="32" y="412"/>
                </a:cxn>
                <a:cxn ang="0">
                  <a:pos x="20" y="482"/>
                </a:cxn>
                <a:cxn ang="0">
                  <a:pos x="17" y="506"/>
                </a:cxn>
                <a:cxn ang="0">
                  <a:pos x="7" y="550"/>
                </a:cxn>
                <a:cxn ang="0">
                  <a:pos x="2" y="573"/>
                </a:cxn>
                <a:cxn ang="0">
                  <a:pos x="0" y="591"/>
                </a:cxn>
                <a:cxn ang="0">
                  <a:pos x="1" y="631"/>
                </a:cxn>
                <a:cxn ang="0">
                  <a:pos x="2" y="650"/>
                </a:cxn>
                <a:cxn ang="0">
                  <a:pos x="3" y="653"/>
                </a:cxn>
                <a:cxn ang="0">
                  <a:pos x="6" y="654"/>
                </a:cxn>
                <a:cxn ang="0">
                  <a:pos x="10" y="653"/>
                </a:cxn>
                <a:cxn ang="0">
                  <a:pos x="11" y="650"/>
                </a:cxn>
                <a:cxn ang="0">
                  <a:pos x="10" y="608"/>
                </a:cxn>
                <a:cxn ang="0">
                  <a:pos x="11" y="577"/>
                </a:cxn>
                <a:cxn ang="0">
                  <a:pos x="12" y="567"/>
                </a:cxn>
                <a:cxn ang="0">
                  <a:pos x="22" y="528"/>
                </a:cxn>
                <a:cxn ang="0">
                  <a:pos x="28" y="498"/>
                </a:cxn>
                <a:cxn ang="0">
                  <a:pos x="29" y="489"/>
                </a:cxn>
                <a:cxn ang="0">
                  <a:pos x="35" y="454"/>
                </a:cxn>
                <a:cxn ang="0">
                  <a:pos x="41" y="420"/>
                </a:cxn>
                <a:cxn ang="0">
                  <a:pos x="51" y="362"/>
                </a:cxn>
                <a:cxn ang="0">
                  <a:pos x="56" y="343"/>
                </a:cxn>
                <a:cxn ang="0">
                  <a:pos x="65" y="303"/>
                </a:cxn>
                <a:cxn ang="0">
                  <a:pos x="71" y="262"/>
                </a:cxn>
                <a:cxn ang="0">
                  <a:pos x="80" y="219"/>
                </a:cxn>
                <a:cxn ang="0">
                  <a:pos x="88" y="176"/>
                </a:cxn>
                <a:cxn ang="0">
                  <a:pos x="95" y="134"/>
                </a:cxn>
                <a:cxn ang="0">
                  <a:pos x="104" y="70"/>
                </a:cxn>
                <a:cxn ang="0">
                  <a:pos x="113" y="27"/>
                </a:cxn>
                <a:cxn ang="0">
                  <a:pos x="119" y="7"/>
                </a:cxn>
                <a:cxn ang="0">
                  <a:pos x="119" y="3"/>
                </a:cxn>
                <a:cxn ang="0">
                  <a:pos x="116" y="0"/>
                </a:cxn>
                <a:cxn ang="0">
                  <a:pos x="113" y="2"/>
                </a:cxn>
                <a:cxn ang="0">
                  <a:pos x="111" y="4"/>
                </a:cxn>
              </a:cxnLst>
              <a:rect l="0" t="0" r="r" b="b"/>
              <a:pathLst>
                <a:path w="120" h="654">
                  <a:moveTo>
                    <a:pt x="111" y="4"/>
                  </a:moveTo>
                  <a:lnTo>
                    <a:pt x="111" y="4"/>
                  </a:lnTo>
                  <a:lnTo>
                    <a:pt x="104" y="24"/>
                  </a:lnTo>
                  <a:lnTo>
                    <a:pt x="100" y="44"/>
                  </a:lnTo>
                  <a:lnTo>
                    <a:pt x="96" y="63"/>
                  </a:lnTo>
                  <a:lnTo>
                    <a:pt x="91" y="83"/>
                  </a:lnTo>
                  <a:lnTo>
                    <a:pt x="86" y="123"/>
                  </a:lnTo>
                  <a:lnTo>
                    <a:pt x="81" y="165"/>
                  </a:lnTo>
                  <a:lnTo>
                    <a:pt x="81" y="165"/>
                  </a:lnTo>
                  <a:lnTo>
                    <a:pt x="78" y="186"/>
                  </a:lnTo>
                  <a:lnTo>
                    <a:pt x="74" y="208"/>
                  </a:lnTo>
                  <a:lnTo>
                    <a:pt x="69" y="230"/>
                  </a:lnTo>
                  <a:lnTo>
                    <a:pt x="64" y="250"/>
                  </a:lnTo>
                  <a:lnTo>
                    <a:pt x="64" y="250"/>
                  </a:lnTo>
                  <a:lnTo>
                    <a:pt x="60" y="262"/>
                  </a:lnTo>
                  <a:lnTo>
                    <a:pt x="58" y="272"/>
                  </a:lnTo>
                  <a:lnTo>
                    <a:pt x="54" y="296"/>
                  </a:lnTo>
                  <a:lnTo>
                    <a:pt x="51" y="319"/>
                  </a:lnTo>
                  <a:lnTo>
                    <a:pt x="47" y="341"/>
                  </a:lnTo>
                  <a:lnTo>
                    <a:pt x="47" y="341"/>
                  </a:lnTo>
                  <a:lnTo>
                    <a:pt x="39" y="375"/>
                  </a:lnTo>
                  <a:lnTo>
                    <a:pt x="32" y="412"/>
                  </a:lnTo>
                  <a:lnTo>
                    <a:pt x="25" y="447"/>
                  </a:lnTo>
                  <a:lnTo>
                    <a:pt x="20" y="482"/>
                  </a:lnTo>
                  <a:lnTo>
                    <a:pt x="20" y="482"/>
                  </a:lnTo>
                  <a:lnTo>
                    <a:pt x="17" y="506"/>
                  </a:lnTo>
                  <a:lnTo>
                    <a:pt x="12" y="527"/>
                  </a:lnTo>
                  <a:lnTo>
                    <a:pt x="7" y="550"/>
                  </a:lnTo>
                  <a:lnTo>
                    <a:pt x="2" y="573"/>
                  </a:lnTo>
                  <a:lnTo>
                    <a:pt x="2" y="573"/>
                  </a:lnTo>
                  <a:lnTo>
                    <a:pt x="1" y="582"/>
                  </a:lnTo>
                  <a:lnTo>
                    <a:pt x="0" y="591"/>
                  </a:lnTo>
                  <a:lnTo>
                    <a:pt x="0" y="611"/>
                  </a:lnTo>
                  <a:lnTo>
                    <a:pt x="1" y="631"/>
                  </a:lnTo>
                  <a:lnTo>
                    <a:pt x="2" y="650"/>
                  </a:lnTo>
                  <a:lnTo>
                    <a:pt x="2" y="650"/>
                  </a:lnTo>
                  <a:lnTo>
                    <a:pt x="2" y="652"/>
                  </a:lnTo>
                  <a:lnTo>
                    <a:pt x="3" y="653"/>
                  </a:lnTo>
                  <a:lnTo>
                    <a:pt x="5" y="654"/>
                  </a:lnTo>
                  <a:lnTo>
                    <a:pt x="6" y="654"/>
                  </a:lnTo>
                  <a:lnTo>
                    <a:pt x="8" y="654"/>
                  </a:lnTo>
                  <a:lnTo>
                    <a:pt x="10" y="653"/>
                  </a:lnTo>
                  <a:lnTo>
                    <a:pt x="11" y="652"/>
                  </a:lnTo>
                  <a:lnTo>
                    <a:pt x="11" y="650"/>
                  </a:lnTo>
                  <a:lnTo>
                    <a:pt x="11" y="650"/>
                  </a:lnTo>
                  <a:lnTo>
                    <a:pt x="10" y="608"/>
                  </a:lnTo>
                  <a:lnTo>
                    <a:pt x="10" y="587"/>
                  </a:lnTo>
                  <a:lnTo>
                    <a:pt x="11" y="577"/>
                  </a:lnTo>
                  <a:lnTo>
                    <a:pt x="12" y="567"/>
                  </a:lnTo>
                  <a:lnTo>
                    <a:pt x="12" y="567"/>
                  </a:lnTo>
                  <a:lnTo>
                    <a:pt x="17" y="548"/>
                  </a:lnTo>
                  <a:lnTo>
                    <a:pt x="22" y="528"/>
                  </a:lnTo>
                  <a:lnTo>
                    <a:pt x="27" y="509"/>
                  </a:lnTo>
                  <a:lnTo>
                    <a:pt x="28" y="498"/>
                  </a:lnTo>
                  <a:lnTo>
                    <a:pt x="29" y="489"/>
                  </a:lnTo>
                  <a:lnTo>
                    <a:pt x="29" y="489"/>
                  </a:lnTo>
                  <a:lnTo>
                    <a:pt x="32" y="471"/>
                  </a:lnTo>
                  <a:lnTo>
                    <a:pt x="35" y="454"/>
                  </a:lnTo>
                  <a:lnTo>
                    <a:pt x="41" y="420"/>
                  </a:lnTo>
                  <a:lnTo>
                    <a:pt x="41" y="420"/>
                  </a:lnTo>
                  <a:lnTo>
                    <a:pt x="47" y="382"/>
                  </a:lnTo>
                  <a:lnTo>
                    <a:pt x="51" y="362"/>
                  </a:lnTo>
                  <a:lnTo>
                    <a:pt x="56" y="343"/>
                  </a:lnTo>
                  <a:lnTo>
                    <a:pt x="56" y="343"/>
                  </a:lnTo>
                  <a:lnTo>
                    <a:pt x="60" y="324"/>
                  </a:lnTo>
                  <a:lnTo>
                    <a:pt x="65" y="303"/>
                  </a:lnTo>
                  <a:lnTo>
                    <a:pt x="71" y="262"/>
                  </a:lnTo>
                  <a:lnTo>
                    <a:pt x="71" y="262"/>
                  </a:lnTo>
                  <a:lnTo>
                    <a:pt x="75" y="240"/>
                  </a:lnTo>
                  <a:lnTo>
                    <a:pt x="80" y="219"/>
                  </a:lnTo>
                  <a:lnTo>
                    <a:pt x="84" y="198"/>
                  </a:lnTo>
                  <a:lnTo>
                    <a:pt x="88" y="176"/>
                  </a:lnTo>
                  <a:lnTo>
                    <a:pt x="88" y="176"/>
                  </a:lnTo>
                  <a:lnTo>
                    <a:pt x="95" y="134"/>
                  </a:lnTo>
                  <a:lnTo>
                    <a:pt x="100" y="90"/>
                  </a:lnTo>
                  <a:lnTo>
                    <a:pt x="104" y="70"/>
                  </a:lnTo>
                  <a:lnTo>
                    <a:pt x="108" y="48"/>
                  </a:lnTo>
                  <a:lnTo>
                    <a:pt x="113" y="27"/>
                  </a:lnTo>
                  <a:lnTo>
                    <a:pt x="119" y="7"/>
                  </a:lnTo>
                  <a:lnTo>
                    <a:pt x="119" y="7"/>
                  </a:lnTo>
                  <a:lnTo>
                    <a:pt x="120" y="5"/>
                  </a:lnTo>
                  <a:lnTo>
                    <a:pt x="119" y="3"/>
                  </a:lnTo>
                  <a:lnTo>
                    <a:pt x="118" y="2"/>
                  </a:lnTo>
                  <a:lnTo>
                    <a:pt x="116" y="0"/>
                  </a:lnTo>
                  <a:lnTo>
                    <a:pt x="115" y="0"/>
                  </a:lnTo>
                  <a:lnTo>
                    <a:pt x="113" y="2"/>
                  </a:lnTo>
                  <a:lnTo>
                    <a:pt x="112" y="3"/>
                  </a:lnTo>
                  <a:lnTo>
                    <a:pt x="111" y="4"/>
                  </a:lnTo>
                  <a:lnTo>
                    <a:pt x="111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2" name="chenying0907 733">
              <a:extLst>
                <a:ext uri="{FF2B5EF4-FFF2-40B4-BE49-F238E27FC236}">
                  <a16:creationId xmlns:a16="http://schemas.microsoft.com/office/drawing/2014/main" id="{0CD56CB1-CD2B-4C70-A207-7D018EB820C4}"/>
                </a:ext>
              </a:extLst>
            </p:cNvPr>
            <p:cNvSpPr/>
            <p:nvPr/>
          </p:nvSpPr>
          <p:spPr bwMode="auto">
            <a:xfrm>
              <a:off x="5746751" y="4235450"/>
              <a:ext cx="46038" cy="260350"/>
            </a:xfrm>
            <a:custGeom>
              <a:avLst/>
              <a:gdLst/>
              <a:ahLst/>
              <a:cxnLst>
                <a:cxn ang="0">
                  <a:pos x="76" y="2"/>
                </a:cxn>
                <a:cxn ang="0">
                  <a:pos x="70" y="31"/>
                </a:cxn>
                <a:cxn ang="0">
                  <a:pos x="69" y="60"/>
                </a:cxn>
                <a:cxn ang="0">
                  <a:pos x="70" y="106"/>
                </a:cxn>
                <a:cxn ang="0">
                  <a:pos x="70" y="120"/>
                </a:cxn>
                <a:cxn ang="0">
                  <a:pos x="65" y="152"/>
                </a:cxn>
                <a:cxn ang="0">
                  <a:pos x="50" y="215"/>
                </a:cxn>
                <a:cxn ang="0">
                  <a:pos x="44" y="248"/>
                </a:cxn>
                <a:cxn ang="0">
                  <a:pos x="40" y="279"/>
                </a:cxn>
                <a:cxn ang="0">
                  <a:pos x="30" y="342"/>
                </a:cxn>
                <a:cxn ang="0">
                  <a:pos x="21" y="373"/>
                </a:cxn>
                <a:cxn ang="0">
                  <a:pos x="7" y="430"/>
                </a:cxn>
                <a:cxn ang="0">
                  <a:pos x="1" y="473"/>
                </a:cxn>
                <a:cxn ang="0">
                  <a:pos x="0" y="488"/>
                </a:cxn>
                <a:cxn ang="0">
                  <a:pos x="2" y="491"/>
                </a:cxn>
                <a:cxn ang="0">
                  <a:pos x="5" y="492"/>
                </a:cxn>
                <a:cxn ang="0">
                  <a:pos x="8" y="491"/>
                </a:cxn>
                <a:cxn ang="0">
                  <a:pos x="9" y="488"/>
                </a:cxn>
                <a:cxn ang="0">
                  <a:pos x="10" y="472"/>
                </a:cxn>
                <a:cxn ang="0">
                  <a:pos x="17" y="428"/>
                </a:cxn>
                <a:cxn ang="0">
                  <a:pos x="33" y="369"/>
                </a:cxn>
                <a:cxn ang="0">
                  <a:pos x="40" y="341"/>
                </a:cxn>
                <a:cxn ang="0">
                  <a:pos x="49" y="284"/>
                </a:cxn>
                <a:cxn ang="0">
                  <a:pos x="53" y="256"/>
                </a:cxn>
                <a:cxn ang="0">
                  <a:pos x="58" y="224"/>
                </a:cxn>
                <a:cxn ang="0">
                  <a:pos x="72" y="161"/>
                </a:cxn>
                <a:cxn ang="0">
                  <a:pos x="78" y="129"/>
                </a:cxn>
                <a:cxn ang="0">
                  <a:pos x="80" y="103"/>
                </a:cxn>
                <a:cxn ang="0">
                  <a:pos x="80" y="76"/>
                </a:cxn>
                <a:cxn ang="0">
                  <a:pos x="81" y="22"/>
                </a:cxn>
                <a:cxn ang="0">
                  <a:pos x="85" y="5"/>
                </a:cxn>
                <a:cxn ang="0">
                  <a:pos x="85" y="3"/>
                </a:cxn>
                <a:cxn ang="0">
                  <a:pos x="83" y="0"/>
                </a:cxn>
                <a:cxn ang="0">
                  <a:pos x="78" y="0"/>
                </a:cxn>
                <a:cxn ang="0">
                  <a:pos x="76" y="2"/>
                </a:cxn>
              </a:cxnLst>
              <a:rect l="0" t="0" r="r" b="b"/>
              <a:pathLst>
                <a:path w="85" h="492">
                  <a:moveTo>
                    <a:pt x="76" y="2"/>
                  </a:moveTo>
                  <a:lnTo>
                    <a:pt x="76" y="2"/>
                  </a:lnTo>
                  <a:lnTo>
                    <a:pt x="72" y="17"/>
                  </a:lnTo>
                  <a:lnTo>
                    <a:pt x="70" y="31"/>
                  </a:lnTo>
                  <a:lnTo>
                    <a:pt x="69" y="46"/>
                  </a:lnTo>
                  <a:lnTo>
                    <a:pt x="69" y="60"/>
                  </a:lnTo>
                  <a:lnTo>
                    <a:pt x="70" y="91"/>
                  </a:lnTo>
                  <a:lnTo>
                    <a:pt x="70" y="106"/>
                  </a:lnTo>
                  <a:lnTo>
                    <a:pt x="70" y="120"/>
                  </a:lnTo>
                  <a:lnTo>
                    <a:pt x="70" y="120"/>
                  </a:lnTo>
                  <a:lnTo>
                    <a:pt x="68" y="136"/>
                  </a:lnTo>
                  <a:lnTo>
                    <a:pt x="65" y="152"/>
                  </a:lnTo>
                  <a:lnTo>
                    <a:pt x="58" y="184"/>
                  </a:lnTo>
                  <a:lnTo>
                    <a:pt x="50" y="215"/>
                  </a:lnTo>
                  <a:lnTo>
                    <a:pt x="47" y="232"/>
                  </a:lnTo>
                  <a:lnTo>
                    <a:pt x="44" y="248"/>
                  </a:lnTo>
                  <a:lnTo>
                    <a:pt x="44" y="248"/>
                  </a:lnTo>
                  <a:lnTo>
                    <a:pt x="40" y="279"/>
                  </a:lnTo>
                  <a:lnTo>
                    <a:pt x="36" y="311"/>
                  </a:lnTo>
                  <a:lnTo>
                    <a:pt x="30" y="342"/>
                  </a:lnTo>
                  <a:lnTo>
                    <a:pt x="21" y="373"/>
                  </a:lnTo>
                  <a:lnTo>
                    <a:pt x="21" y="373"/>
                  </a:lnTo>
                  <a:lnTo>
                    <a:pt x="14" y="401"/>
                  </a:lnTo>
                  <a:lnTo>
                    <a:pt x="7" y="430"/>
                  </a:lnTo>
                  <a:lnTo>
                    <a:pt x="3" y="459"/>
                  </a:lnTo>
                  <a:lnTo>
                    <a:pt x="1" y="473"/>
                  </a:lnTo>
                  <a:lnTo>
                    <a:pt x="0" y="488"/>
                  </a:lnTo>
                  <a:lnTo>
                    <a:pt x="0" y="488"/>
                  </a:lnTo>
                  <a:lnTo>
                    <a:pt x="1" y="490"/>
                  </a:lnTo>
                  <a:lnTo>
                    <a:pt x="2" y="491"/>
                  </a:lnTo>
                  <a:lnTo>
                    <a:pt x="3" y="492"/>
                  </a:lnTo>
                  <a:lnTo>
                    <a:pt x="5" y="492"/>
                  </a:lnTo>
                  <a:lnTo>
                    <a:pt x="6" y="492"/>
                  </a:lnTo>
                  <a:lnTo>
                    <a:pt x="8" y="491"/>
                  </a:lnTo>
                  <a:lnTo>
                    <a:pt x="9" y="490"/>
                  </a:lnTo>
                  <a:lnTo>
                    <a:pt x="9" y="488"/>
                  </a:lnTo>
                  <a:lnTo>
                    <a:pt x="9" y="488"/>
                  </a:lnTo>
                  <a:lnTo>
                    <a:pt x="10" y="472"/>
                  </a:lnTo>
                  <a:lnTo>
                    <a:pt x="12" y="458"/>
                  </a:lnTo>
                  <a:lnTo>
                    <a:pt x="17" y="428"/>
                  </a:lnTo>
                  <a:lnTo>
                    <a:pt x="25" y="398"/>
                  </a:lnTo>
                  <a:lnTo>
                    <a:pt x="33" y="369"/>
                  </a:lnTo>
                  <a:lnTo>
                    <a:pt x="33" y="369"/>
                  </a:lnTo>
                  <a:lnTo>
                    <a:pt x="40" y="341"/>
                  </a:lnTo>
                  <a:lnTo>
                    <a:pt x="45" y="313"/>
                  </a:lnTo>
                  <a:lnTo>
                    <a:pt x="49" y="284"/>
                  </a:lnTo>
                  <a:lnTo>
                    <a:pt x="53" y="256"/>
                  </a:lnTo>
                  <a:lnTo>
                    <a:pt x="53" y="256"/>
                  </a:lnTo>
                  <a:lnTo>
                    <a:pt x="55" y="240"/>
                  </a:lnTo>
                  <a:lnTo>
                    <a:pt x="58" y="224"/>
                  </a:lnTo>
                  <a:lnTo>
                    <a:pt x="65" y="192"/>
                  </a:lnTo>
                  <a:lnTo>
                    <a:pt x="72" y="161"/>
                  </a:lnTo>
                  <a:lnTo>
                    <a:pt x="78" y="129"/>
                  </a:lnTo>
                  <a:lnTo>
                    <a:pt x="78" y="129"/>
                  </a:lnTo>
                  <a:lnTo>
                    <a:pt x="79" y="116"/>
                  </a:lnTo>
                  <a:lnTo>
                    <a:pt x="80" y="103"/>
                  </a:lnTo>
                  <a:lnTo>
                    <a:pt x="80" y="76"/>
                  </a:lnTo>
                  <a:lnTo>
                    <a:pt x="80" y="76"/>
                  </a:lnTo>
                  <a:lnTo>
                    <a:pt x="80" y="40"/>
                  </a:lnTo>
                  <a:lnTo>
                    <a:pt x="81" y="22"/>
                  </a:lnTo>
                  <a:lnTo>
                    <a:pt x="82" y="14"/>
                  </a:lnTo>
                  <a:lnTo>
                    <a:pt x="85" y="5"/>
                  </a:lnTo>
                  <a:lnTo>
                    <a:pt x="85" y="5"/>
                  </a:lnTo>
                  <a:lnTo>
                    <a:pt x="85" y="3"/>
                  </a:lnTo>
                  <a:lnTo>
                    <a:pt x="84" y="1"/>
                  </a:lnTo>
                  <a:lnTo>
                    <a:pt x="83" y="0"/>
                  </a:lnTo>
                  <a:lnTo>
                    <a:pt x="82" y="0"/>
                  </a:lnTo>
                  <a:lnTo>
                    <a:pt x="78" y="0"/>
                  </a:lnTo>
                  <a:lnTo>
                    <a:pt x="77" y="1"/>
                  </a:lnTo>
                  <a:lnTo>
                    <a:pt x="76" y="2"/>
                  </a:lnTo>
                  <a:lnTo>
                    <a:pt x="76" y="2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3" name="chenying0907 734">
              <a:extLst>
                <a:ext uri="{FF2B5EF4-FFF2-40B4-BE49-F238E27FC236}">
                  <a16:creationId xmlns:a16="http://schemas.microsoft.com/office/drawing/2014/main" id="{4BF899FC-AAFE-47EA-828A-42A84A58633F}"/>
                </a:ext>
              </a:extLst>
            </p:cNvPr>
            <p:cNvSpPr/>
            <p:nvPr/>
          </p:nvSpPr>
          <p:spPr bwMode="auto">
            <a:xfrm>
              <a:off x="5780088" y="4264025"/>
              <a:ext cx="34925" cy="196850"/>
            </a:xfrm>
            <a:custGeom>
              <a:avLst/>
              <a:gdLst/>
              <a:ahLst/>
              <a:cxnLst>
                <a:cxn ang="0">
                  <a:pos x="57" y="4"/>
                </a:cxn>
                <a:cxn ang="0">
                  <a:pos x="57" y="4"/>
                </a:cxn>
                <a:cxn ang="0">
                  <a:pos x="56" y="51"/>
                </a:cxn>
                <a:cxn ang="0">
                  <a:pos x="52" y="96"/>
                </a:cxn>
                <a:cxn ang="0">
                  <a:pos x="47" y="141"/>
                </a:cxn>
                <a:cxn ang="0">
                  <a:pos x="41" y="187"/>
                </a:cxn>
                <a:cxn ang="0">
                  <a:pos x="41" y="187"/>
                </a:cxn>
                <a:cxn ang="0">
                  <a:pos x="37" y="210"/>
                </a:cxn>
                <a:cxn ang="0">
                  <a:pos x="32" y="232"/>
                </a:cxn>
                <a:cxn ang="0">
                  <a:pos x="20" y="278"/>
                </a:cxn>
                <a:cxn ang="0">
                  <a:pos x="9" y="322"/>
                </a:cxn>
                <a:cxn ang="0">
                  <a:pos x="4" y="345"/>
                </a:cxn>
                <a:cxn ang="0">
                  <a:pos x="0" y="368"/>
                </a:cxn>
                <a:cxn ang="0">
                  <a:pos x="0" y="368"/>
                </a:cxn>
                <a:cxn ang="0">
                  <a:pos x="0" y="370"/>
                </a:cxn>
                <a:cxn ang="0">
                  <a:pos x="1" y="372"/>
                </a:cxn>
                <a:cxn ang="0">
                  <a:pos x="4" y="374"/>
                </a:cxn>
                <a:cxn ang="0">
                  <a:pos x="5" y="374"/>
                </a:cxn>
                <a:cxn ang="0">
                  <a:pos x="7" y="374"/>
                </a:cxn>
                <a:cxn ang="0">
                  <a:pos x="8" y="373"/>
                </a:cxn>
                <a:cxn ang="0">
                  <a:pos x="9" y="371"/>
                </a:cxn>
                <a:cxn ang="0">
                  <a:pos x="9" y="371"/>
                </a:cxn>
                <a:cxn ang="0">
                  <a:pos x="13" y="348"/>
                </a:cxn>
                <a:cxn ang="0">
                  <a:pos x="18" y="325"/>
                </a:cxn>
                <a:cxn ang="0">
                  <a:pos x="30" y="280"/>
                </a:cxn>
                <a:cxn ang="0">
                  <a:pos x="41" y="235"/>
                </a:cxn>
                <a:cxn ang="0">
                  <a:pos x="46" y="213"/>
                </a:cxn>
                <a:cxn ang="0">
                  <a:pos x="50" y="190"/>
                </a:cxn>
                <a:cxn ang="0">
                  <a:pos x="50" y="190"/>
                </a:cxn>
                <a:cxn ang="0">
                  <a:pos x="58" y="144"/>
                </a:cxn>
                <a:cxn ang="0">
                  <a:pos x="62" y="97"/>
                </a:cxn>
                <a:cxn ang="0">
                  <a:pos x="65" y="51"/>
                </a:cxn>
                <a:cxn ang="0">
                  <a:pos x="66" y="4"/>
                </a:cxn>
                <a:cxn ang="0">
                  <a:pos x="66" y="4"/>
                </a:cxn>
                <a:cxn ang="0">
                  <a:pos x="66" y="2"/>
                </a:cxn>
                <a:cxn ang="0">
                  <a:pos x="65" y="1"/>
                </a:cxn>
                <a:cxn ang="0">
                  <a:pos x="63" y="0"/>
                </a:cxn>
                <a:cxn ang="0">
                  <a:pos x="62" y="0"/>
                </a:cxn>
                <a:cxn ang="0">
                  <a:pos x="60" y="0"/>
                </a:cxn>
                <a:cxn ang="0">
                  <a:pos x="58" y="1"/>
                </a:cxn>
                <a:cxn ang="0">
                  <a:pos x="57" y="2"/>
                </a:cxn>
                <a:cxn ang="0">
                  <a:pos x="57" y="4"/>
                </a:cxn>
                <a:cxn ang="0">
                  <a:pos x="57" y="4"/>
                </a:cxn>
              </a:cxnLst>
              <a:rect l="0" t="0" r="r" b="b"/>
              <a:pathLst>
                <a:path w="66" h="374">
                  <a:moveTo>
                    <a:pt x="57" y="4"/>
                  </a:moveTo>
                  <a:lnTo>
                    <a:pt x="57" y="4"/>
                  </a:lnTo>
                  <a:lnTo>
                    <a:pt x="56" y="51"/>
                  </a:lnTo>
                  <a:lnTo>
                    <a:pt x="52" y="96"/>
                  </a:lnTo>
                  <a:lnTo>
                    <a:pt x="47" y="141"/>
                  </a:lnTo>
                  <a:lnTo>
                    <a:pt x="41" y="187"/>
                  </a:lnTo>
                  <a:lnTo>
                    <a:pt x="41" y="187"/>
                  </a:lnTo>
                  <a:lnTo>
                    <a:pt x="37" y="210"/>
                  </a:lnTo>
                  <a:lnTo>
                    <a:pt x="32" y="232"/>
                  </a:lnTo>
                  <a:lnTo>
                    <a:pt x="20" y="278"/>
                  </a:lnTo>
                  <a:lnTo>
                    <a:pt x="9" y="322"/>
                  </a:lnTo>
                  <a:lnTo>
                    <a:pt x="4" y="345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0" y="370"/>
                  </a:lnTo>
                  <a:lnTo>
                    <a:pt x="1" y="372"/>
                  </a:lnTo>
                  <a:lnTo>
                    <a:pt x="4" y="374"/>
                  </a:lnTo>
                  <a:lnTo>
                    <a:pt x="5" y="374"/>
                  </a:lnTo>
                  <a:lnTo>
                    <a:pt x="7" y="374"/>
                  </a:lnTo>
                  <a:lnTo>
                    <a:pt x="8" y="373"/>
                  </a:lnTo>
                  <a:lnTo>
                    <a:pt x="9" y="371"/>
                  </a:lnTo>
                  <a:lnTo>
                    <a:pt x="9" y="371"/>
                  </a:lnTo>
                  <a:lnTo>
                    <a:pt x="13" y="348"/>
                  </a:lnTo>
                  <a:lnTo>
                    <a:pt x="18" y="325"/>
                  </a:lnTo>
                  <a:lnTo>
                    <a:pt x="30" y="280"/>
                  </a:lnTo>
                  <a:lnTo>
                    <a:pt x="41" y="235"/>
                  </a:lnTo>
                  <a:lnTo>
                    <a:pt x="46" y="213"/>
                  </a:lnTo>
                  <a:lnTo>
                    <a:pt x="50" y="190"/>
                  </a:lnTo>
                  <a:lnTo>
                    <a:pt x="50" y="190"/>
                  </a:lnTo>
                  <a:lnTo>
                    <a:pt x="58" y="144"/>
                  </a:lnTo>
                  <a:lnTo>
                    <a:pt x="62" y="97"/>
                  </a:lnTo>
                  <a:lnTo>
                    <a:pt x="65" y="51"/>
                  </a:lnTo>
                  <a:lnTo>
                    <a:pt x="66" y="4"/>
                  </a:lnTo>
                  <a:lnTo>
                    <a:pt x="66" y="4"/>
                  </a:lnTo>
                  <a:lnTo>
                    <a:pt x="66" y="2"/>
                  </a:lnTo>
                  <a:lnTo>
                    <a:pt x="65" y="1"/>
                  </a:lnTo>
                  <a:lnTo>
                    <a:pt x="63" y="0"/>
                  </a:lnTo>
                  <a:lnTo>
                    <a:pt x="62" y="0"/>
                  </a:lnTo>
                  <a:lnTo>
                    <a:pt x="60" y="0"/>
                  </a:lnTo>
                  <a:lnTo>
                    <a:pt x="58" y="1"/>
                  </a:lnTo>
                  <a:lnTo>
                    <a:pt x="57" y="2"/>
                  </a:lnTo>
                  <a:lnTo>
                    <a:pt x="57" y="4"/>
                  </a:lnTo>
                  <a:lnTo>
                    <a:pt x="57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4" name="chenying0907 735">
              <a:extLst>
                <a:ext uri="{FF2B5EF4-FFF2-40B4-BE49-F238E27FC236}">
                  <a16:creationId xmlns:a16="http://schemas.microsoft.com/office/drawing/2014/main" id="{A71864CB-CB1B-4109-AF6B-051948794D15}"/>
                </a:ext>
              </a:extLst>
            </p:cNvPr>
            <p:cNvSpPr/>
            <p:nvPr/>
          </p:nvSpPr>
          <p:spPr bwMode="auto">
            <a:xfrm>
              <a:off x="5805488" y="4286250"/>
              <a:ext cx="42863" cy="160338"/>
            </a:xfrm>
            <a:custGeom>
              <a:avLst/>
              <a:gdLst/>
              <a:ahLst/>
              <a:cxnLst>
                <a:cxn ang="0">
                  <a:pos x="72" y="4"/>
                </a:cxn>
                <a:cxn ang="0">
                  <a:pos x="72" y="4"/>
                </a:cxn>
                <a:cxn ang="0">
                  <a:pos x="70" y="24"/>
                </a:cxn>
                <a:cxn ang="0">
                  <a:pos x="68" y="44"/>
                </a:cxn>
                <a:cxn ang="0">
                  <a:pos x="65" y="63"/>
                </a:cxn>
                <a:cxn ang="0">
                  <a:pos x="61" y="82"/>
                </a:cxn>
                <a:cxn ang="0">
                  <a:pos x="54" y="120"/>
                </a:cxn>
                <a:cxn ang="0">
                  <a:pos x="47" y="158"/>
                </a:cxn>
                <a:cxn ang="0">
                  <a:pos x="47" y="158"/>
                </a:cxn>
                <a:cxn ang="0">
                  <a:pos x="43" y="177"/>
                </a:cxn>
                <a:cxn ang="0">
                  <a:pos x="36" y="195"/>
                </a:cxn>
                <a:cxn ang="0">
                  <a:pos x="24" y="230"/>
                </a:cxn>
                <a:cxn ang="0">
                  <a:pos x="24" y="230"/>
                </a:cxn>
                <a:cxn ang="0">
                  <a:pos x="20" y="246"/>
                </a:cxn>
                <a:cxn ang="0">
                  <a:pos x="16" y="264"/>
                </a:cxn>
                <a:cxn ang="0">
                  <a:pos x="14" y="272"/>
                </a:cxn>
                <a:cxn ang="0">
                  <a:pos x="11" y="280"/>
                </a:cxn>
                <a:cxn ang="0">
                  <a:pos x="6" y="289"/>
                </a:cxn>
                <a:cxn ang="0">
                  <a:pos x="1" y="296"/>
                </a:cxn>
                <a:cxn ang="0">
                  <a:pos x="1" y="296"/>
                </a:cxn>
                <a:cxn ang="0">
                  <a:pos x="0" y="298"/>
                </a:cxn>
                <a:cxn ang="0">
                  <a:pos x="0" y="299"/>
                </a:cxn>
                <a:cxn ang="0">
                  <a:pos x="2" y="302"/>
                </a:cxn>
                <a:cxn ang="0">
                  <a:pos x="3" y="303"/>
                </a:cxn>
                <a:cxn ang="0">
                  <a:pos x="4" y="304"/>
                </a:cxn>
                <a:cxn ang="0">
                  <a:pos x="6" y="303"/>
                </a:cxn>
                <a:cxn ang="0">
                  <a:pos x="9" y="302"/>
                </a:cxn>
                <a:cxn ang="0">
                  <a:pos x="9" y="302"/>
                </a:cxn>
                <a:cxn ang="0">
                  <a:pos x="13" y="297"/>
                </a:cxn>
                <a:cxn ang="0">
                  <a:pos x="16" y="291"/>
                </a:cxn>
                <a:cxn ang="0">
                  <a:pos x="21" y="279"/>
                </a:cxn>
                <a:cxn ang="0">
                  <a:pos x="24" y="267"/>
                </a:cxn>
                <a:cxn ang="0">
                  <a:pos x="27" y="253"/>
                </a:cxn>
                <a:cxn ang="0">
                  <a:pos x="27" y="253"/>
                </a:cxn>
                <a:cxn ang="0">
                  <a:pos x="32" y="232"/>
                </a:cxn>
                <a:cxn ang="0">
                  <a:pos x="39" y="211"/>
                </a:cxn>
                <a:cxn ang="0">
                  <a:pos x="48" y="190"/>
                </a:cxn>
                <a:cxn ang="0">
                  <a:pos x="54" y="170"/>
                </a:cxn>
                <a:cxn ang="0">
                  <a:pos x="54" y="170"/>
                </a:cxn>
                <a:cxn ang="0">
                  <a:pos x="63" y="129"/>
                </a:cxn>
                <a:cxn ang="0">
                  <a:pos x="72" y="88"/>
                </a:cxn>
                <a:cxn ang="0">
                  <a:pos x="76" y="67"/>
                </a:cxn>
                <a:cxn ang="0">
                  <a:pos x="78" y="47"/>
                </a:cxn>
                <a:cxn ang="0">
                  <a:pos x="80" y="25"/>
                </a:cxn>
                <a:cxn ang="0">
                  <a:pos x="81" y="4"/>
                </a:cxn>
                <a:cxn ang="0">
                  <a:pos x="81" y="4"/>
                </a:cxn>
                <a:cxn ang="0">
                  <a:pos x="80" y="3"/>
                </a:cxn>
                <a:cxn ang="0">
                  <a:pos x="79" y="1"/>
                </a:cxn>
                <a:cxn ang="0">
                  <a:pos x="78" y="0"/>
                </a:cxn>
                <a:cxn ang="0">
                  <a:pos x="76" y="0"/>
                </a:cxn>
                <a:cxn ang="0">
                  <a:pos x="75" y="0"/>
                </a:cxn>
                <a:cxn ang="0">
                  <a:pos x="73" y="1"/>
                </a:cxn>
                <a:cxn ang="0">
                  <a:pos x="72" y="3"/>
                </a:cxn>
                <a:cxn ang="0">
                  <a:pos x="72" y="4"/>
                </a:cxn>
                <a:cxn ang="0">
                  <a:pos x="72" y="4"/>
                </a:cxn>
              </a:cxnLst>
              <a:rect l="0" t="0" r="r" b="b"/>
              <a:pathLst>
                <a:path w="81" h="304">
                  <a:moveTo>
                    <a:pt x="72" y="4"/>
                  </a:moveTo>
                  <a:lnTo>
                    <a:pt x="72" y="4"/>
                  </a:lnTo>
                  <a:lnTo>
                    <a:pt x="70" y="24"/>
                  </a:lnTo>
                  <a:lnTo>
                    <a:pt x="68" y="44"/>
                  </a:lnTo>
                  <a:lnTo>
                    <a:pt x="65" y="63"/>
                  </a:lnTo>
                  <a:lnTo>
                    <a:pt x="61" y="82"/>
                  </a:lnTo>
                  <a:lnTo>
                    <a:pt x="54" y="120"/>
                  </a:lnTo>
                  <a:lnTo>
                    <a:pt x="47" y="158"/>
                  </a:lnTo>
                  <a:lnTo>
                    <a:pt x="47" y="158"/>
                  </a:lnTo>
                  <a:lnTo>
                    <a:pt x="43" y="177"/>
                  </a:lnTo>
                  <a:lnTo>
                    <a:pt x="36" y="195"/>
                  </a:lnTo>
                  <a:lnTo>
                    <a:pt x="24" y="230"/>
                  </a:lnTo>
                  <a:lnTo>
                    <a:pt x="24" y="230"/>
                  </a:lnTo>
                  <a:lnTo>
                    <a:pt x="20" y="246"/>
                  </a:lnTo>
                  <a:lnTo>
                    <a:pt x="16" y="264"/>
                  </a:lnTo>
                  <a:lnTo>
                    <a:pt x="14" y="272"/>
                  </a:lnTo>
                  <a:lnTo>
                    <a:pt x="11" y="280"/>
                  </a:lnTo>
                  <a:lnTo>
                    <a:pt x="6" y="289"/>
                  </a:lnTo>
                  <a:lnTo>
                    <a:pt x="1" y="296"/>
                  </a:lnTo>
                  <a:lnTo>
                    <a:pt x="1" y="296"/>
                  </a:lnTo>
                  <a:lnTo>
                    <a:pt x="0" y="298"/>
                  </a:lnTo>
                  <a:lnTo>
                    <a:pt x="0" y="299"/>
                  </a:lnTo>
                  <a:lnTo>
                    <a:pt x="2" y="302"/>
                  </a:lnTo>
                  <a:lnTo>
                    <a:pt x="3" y="303"/>
                  </a:lnTo>
                  <a:lnTo>
                    <a:pt x="4" y="304"/>
                  </a:lnTo>
                  <a:lnTo>
                    <a:pt x="6" y="303"/>
                  </a:lnTo>
                  <a:lnTo>
                    <a:pt x="9" y="302"/>
                  </a:lnTo>
                  <a:lnTo>
                    <a:pt x="9" y="302"/>
                  </a:lnTo>
                  <a:lnTo>
                    <a:pt x="13" y="297"/>
                  </a:lnTo>
                  <a:lnTo>
                    <a:pt x="16" y="291"/>
                  </a:lnTo>
                  <a:lnTo>
                    <a:pt x="21" y="279"/>
                  </a:lnTo>
                  <a:lnTo>
                    <a:pt x="24" y="267"/>
                  </a:lnTo>
                  <a:lnTo>
                    <a:pt x="27" y="253"/>
                  </a:lnTo>
                  <a:lnTo>
                    <a:pt x="27" y="253"/>
                  </a:lnTo>
                  <a:lnTo>
                    <a:pt x="32" y="232"/>
                  </a:lnTo>
                  <a:lnTo>
                    <a:pt x="39" y="211"/>
                  </a:lnTo>
                  <a:lnTo>
                    <a:pt x="48" y="190"/>
                  </a:lnTo>
                  <a:lnTo>
                    <a:pt x="54" y="170"/>
                  </a:lnTo>
                  <a:lnTo>
                    <a:pt x="54" y="170"/>
                  </a:lnTo>
                  <a:lnTo>
                    <a:pt x="63" y="129"/>
                  </a:lnTo>
                  <a:lnTo>
                    <a:pt x="72" y="88"/>
                  </a:lnTo>
                  <a:lnTo>
                    <a:pt x="76" y="67"/>
                  </a:lnTo>
                  <a:lnTo>
                    <a:pt x="78" y="47"/>
                  </a:lnTo>
                  <a:lnTo>
                    <a:pt x="80" y="25"/>
                  </a:lnTo>
                  <a:lnTo>
                    <a:pt x="81" y="4"/>
                  </a:lnTo>
                  <a:lnTo>
                    <a:pt x="81" y="4"/>
                  </a:lnTo>
                  <a:lnTo>
                    <a:pt x="80" y="3"/>
                  </a:lnTo>
                  <a:lnTo>
                    <a:pt x="79" y="1"/>
                  </a:lnTo>
                  <a:lnTo>
                    <a:pt x="78" y="0"/>
                  </a:lnTo>
                  <a:lnTo>
                    <a:pt x="76" y="0"/>
                  </a:lnTo>
                  <a:lnTo>
                    <a:pt x="75" y="0"/>
                  </a:lnTo>
                  <a:lnTo>
                    <a:pt x="73" y="1"/>
                  </a:lnTo>
                  <a:lnTo>
                    <a:pt x="72" y="3"/>
                  </a:lnTo>
                  <a:lnTo>
                    <a:pt x="72" y="4"/>
                  </a:lnTo>
                  <a:lnTo>
                    <a:pt x="72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5" name="chenying0907 736">
              <a:extLst>
                <a:ext uri="{FF2B5EF4-FFF2-40B4-BE49-F238E27FC236}">
                  <a16:creationId xmlns:a16="http://schemas.microsoft.com/office/drawing/2014/main" id="{BE4097F4-3E03-40FB-B5AA-766E0F1A6C1C}"/>
                </a:ext>
              </a:extLst>
            </p:cNvPr>
            <p:cNvSpPr/>
            <p:nvPr/>
          </p:nvSpPr>
          <p:spPr bwMode="auto">
            <a:xfrm>
              <a:off x="5845176" y="4311650"/>
              <a:ext cx="38100" cy="122238"/>
            </a:xfrm>
            <a:custGeom>
              <a:avLst/>
              <a:gdLst/>
              <a:ahLst/>
              <a:cxnLst>
                <a:cxn ang="0">
                  <a:pos x="62" y="4"/>
                </a:cxn>
                <a:cxn ang="0">
                  <a:pos x="62" y="4"/>
                </a:cxn>
                <a:cxn ang="0">
                  <a:pos x="59" y="36"/>
                </a:cxn>
                <a:cxn ang="0">
                  <a:pos x="55" y="69"/>
                </a:cxn>
                <a:cxn ang="0">
                  <a:pos x="53" y="86"/>
                </a:cxn>
                <a:cxn ang="0">
                  <a:pos x="50" y="101"/>
                </a:cxn>
                <a:cxn ang="0">
                  <a:pos x="47" y="117"/>
                </a:cxn>
                <a:cxn ang="0">
                  <a:pos x="42" y="132"/>
                </a:cxn>
                <a:cxn ang="0">
                  <a:pos x="42" y="132"/>
                </a:cxn>
                <a:cxn ang="0">
                  <a:pos x="36" y="145"/>
                </a:cxn>
                <a:cxn ang="0">
                  <a:pos x="30" y="159"/>
                </a:cxn>
                <a:cxn ang="0">
                  <a:pos x="17" y="185"/>
                </a:cxn>
                <a:cxn ang="0">
                  <a:pos x="17" y="185"/>
                </a:cxn>
                <a:cxn ang="0">
                  <a:pos x="16" y="189"/>
                </a:cxn>
                <a:cxn ang="0">
                  <a:pos x="15" y="194"/>
                </a:cxn>
                <a:cxn ang="0">
                  <a:pos x="13" y="206"/>
                </a:cxn>
                <a:cxn ang="0">
                  <a:pos x="12" y="212"/>
                </a:cxn>
                <a:cxn ang="0">
                  <a:pos x="10" y="217"/>
                </a:cxn>
                <a:cxn ang="0">
                  <a:pos x="7" y="221"/>
                </a:cxn>
                <a:cxn ang="0">
                  <a:pos x="4" y="223"/>
                </a:cxn>
                <a:cxn ang="0">
                  <a:pos x="4" y="223"/>
                </a:cxn>
                <a:cxn ang="0">
                  <a:pos x="2" y="224"/>
                </a:cxn>
                <a:cxn ang="0">
                  <a:pos x="1" y="225"/>
                </a:cxn>
                <a:cxn ang="0">
                  <a:pos x="0" y="227"/>
                </a:cxn>
                <a:cxn ang="0">
                  <a:pos x="1" y="228"/>
                </a:cxn>
                <a:cxn ang="0">
                  <a:pos x="1" y="230"/>
                </a:cxn>
                <a:cxn ang="0">
                  <a:pos x="2" y="231"/>
                </a:cxn>
                <a:cxn ang="0">
                  <a:pos x="4" y="232"/>
                </a:cxn>
                <a:cxn ang="0">
                  <a:pos x="6" y="232"/>
                </a:cxn>
                <a:cxn ang="0">
                  <a:pos x="6" y="232"/>
                </a:cxn>
                <a:cxn ang="0">
                  <a:pos x="9" y="230"/>
                </a:cxn>
                <a:cxn ang="0">
                  <a:pos x="12" y="229"/>
                </a:cxn>
                <a:cxn ang="0">
                  <a:pos x="15" y="225"/>
                </a:cxn>
                <a:cxn ang="0">
                  <a:pos x="18" y="219"/>
                </a:cxn>
                <a:cxn ang="0">
                  <a:pos x="20" y="213"/>
                </a:cxn>
                <a:cxn ang="0">
                  <a:pos x="20" y="213"/>
                </a:cxn>
                <a:cxn ang="0">
                  <a:pos x="22" y="205"/>
                </a:cxn>
                <a:cxn ang="0">
                  <a:pos x="24" y="198"/>
                </a:cxn>
                <a:cxn ang="0">
                  <a:pos x="25" y="191"/>
                </a:cxn>
                <a:cxn ang="0">
                  <a:pos x="29" y="184"/>
                </a:cxn>
                <a:cxn ang="0">
                  <a:pos x="29" y="184"/>
                </a:cxn>
                <a:cxn ang="0">
                  <a:pos x="44" y="150"/>
                </a:cxn>
                <a:cxn ang="0">
                  <a:pos x="44" y="150"/>
                </a:cxn>
                <a:cxn ang="0">
                  <a:pos x="51" y="133"/>
                </a:cxn>
                <a:cxn ang="0">
                  <a:pos x="56" y="116"/>
                </a:cxn>
                <a:cxn ang="0">
                  <a:pos x="61" y="97"/>
                </a:cxn>
                <a:cxn ang="0">
                  <a:pos x="63" y="78"/>
                </a:cxn>
                <a:cxn ang="0">
                  <a:pos x="67" y="41"/>
                </a:cxn>
                <a:cxn ang="0">
                  <a:pos x="71" y="4"/>
                </a:cxn>
                <a:cxn ang="0">
                  <a:pos x="71" y="4"/>
                </a:cxn>
                <a:cxn ang="0">
                  <a:pos x="71" y="2"/>
                </a:cxn>
                <a:cxn ang="0">
                  <a:pos x="70" y="1"/>
                </a:cxn>
                <a:cxn ang="0">
                  <a:pos x="69" y="0"/>
                </a:cxn>
                <a:cxn ang="0">
                  <a:pos x="67" y="0"/>
                </a:cxn>
                <a:cxn ang="0">
                  <a:pos x="64" y="1"/>
                </a:cxn>
                <a:cxn ang="0">
                  <a:pos x="63" y="2"/>
                </a:cxn>
                <a:cxn ang="0">
                  <a:pos x="62" y="4"/>
                </a:cxn>
                <a:cxn ang="0">
                  <a:pos x="62" y="4"/>
                </a:cxn>
              </a:cxnLst>
              <a:rect l="0" t="0" r="r" b="b"/>
              <a:pathLst>
                <a:path w="71" h="232">
                  <a:moveTo>
                    <a:pt x="62" y="4"/>
                  </a:moveTo>
                  <a:lnTo>
                    <a:pt x="62" y="4"/>
                  </a:lnTo>
                  <a:lnTo>
                    <a:pt x="59" y="36"/>
                  </a:lnTo>
                  <a:lnTo>
                    <a:pt x="55" y="69"/>
                  </a:lnTo>
                  <a:lnTo>
                    <a:pt x="53" y="86"/>
                  </a:lnTo>
                  <a:lnTo>
                    <a:pt x="50" y="101"/>
                  </a:lnTo>
                  <a:lnTo>
                    <a:pt x="47" y="117"/>
                  </a:lnTo>
                  <a:lnTo>
                    <a:pt x="42" y="132"/>
                  </a:lnTo>
                  <a:lnTo>
                    <a:pt x="42" y="132"/>
                  </a:lnTo>
                  <a:lnTo>
                    <a:pt x="36" y="145"/>
                  </a:lnTo>
                  <a:lnTo>
                    <a:pt x="30" y="159"/>
                  </a:lnTo>
                  <a:lnTo>
                    <a:pt x="17" y="185"/>
                  </a:lnTo>
                  <a:lnTo>
                    <a:pt x="17" y="185"/>
                  </a:lnTo>
                  <a:lnTo>
                    <a:pt x="16" y="189"/>
                  </a:lnTo>
                  <a:lnTo>
                    <a:pt x="15" y="194"/>
                  </a:lnTo>
                  <a:lnTo>
                    <a:pt x="13" y="206"/>
                  </a:lnTo>
                  <a:lnTo>
                    <a:pt x="12" y="212"/>
                  </a:lnTo>
                  <a:lnTo>
                    <a:pt x="10" y="217"/>
                  </a:lnTo>
                  <a:lnTo>
                    <a:pt x="7" y="221"/>
                  </a:lnTo>
                  <a:lnTo>
                    <a:pt x="4" y="223"/>
                  </a:lnTo>
                  <a:lnTo>
                    <a:pt x="4" y="223"/>
                  </a:lnTo>
                  <a:lnTo>
                    <a:pt x="2" y="224"/>
                  </a:lnTo>
                  <a:lnTo>
                    <a:pt x="1" y="225"/>
                  </a:lnTo>
                  <a:lnTo>
                    <a:pt x="0" y="227"/>
                  </a:lnTo>
                  <a:lnTo>
                    <a:pt x="1" y="228"/>
                  </a:lnTo>
                  <a:lnTo>
                    <a:pt x="1" y="230"/>
                  </a:lnTo>
                  <a:lnTo>
                    <a:pt x="2" y="231"/>
                  </a:lnTo>
                  <a:lnTo>
                    <a:pt x="4" y="232"/>
                  </a:lnTo>
                  <a:lnTo>
                    <a:pt x="6" y="232"/>
                  </a:lnTo>
                  <a:lnTo>
                    <a:pt x="6" y="232"/>
                  </a:lnTo>
                  <a:lnTo>
                    <a:pt x="9" y="230"/>
                  </a:lnTo>
                  <a:lnTo>
                    <a:pt x="12" y="229"/>
                  </a:lnTo>
                  <a:lnTo>
                    <a:pt x="15" y="225"/>
                  </a:lnTo>
                  <a:lnTo>
                    <a:pt x="18" y="219"/>
                  </a:lnTo>
                  <a:lnTo>
                    <a:pt x="20" y="213"/>
                  </a:lnTo>
                  <a:lnTo>
                    <a:pt x="20" y="213"/>
                  </a:lnTo>
                  <a:lnTo>
                    <a:pt x="22" y="205"/>
                  </a:lnTo>
                  <a:lnTo>
                    <a:pt x="24" y="198"/>
                  </a:lnTo>
                  <a:lnTo>
                    <a:pt x="25" y="191"/>
                  </a:lnTo>
                  <a:lnTo>
                    <a:pt x="29" y="184"/>
                  </a:lnTo>
                  <a:lnTo>
                    <a:pt x="29" y="184"/>
                  </a:lnTo>
                  <a:lnTo>
                    <a:pt x="44" y="150"/>
                  </a:lnTo>
                  <a:lnTo>
                    <a:pt x="44" y="150"/>
                  </a:lnTo>
                  <a:lnTo>
                    <a:pt x="51" y="133"/>
                  </a:lnTo>
                  <a:lnTo>
                    <a:pt x="56" y="116"/>
                  </a:lnTo>
                  <a:lnTo>
                    <a:pt x="61" y="97"/>
                  </a:lnTo>
                  <a:lnTo>
                    <a:pt x="63" y="78"/>
                  </a:lnTo>
                  <a:lnTo>
                    <a:pt x="67" y="41"/>
                  </a:lnTo>
                  <a:lnTo>
                    <a:pt x="71" y="4"/>
                  </a:lnTo>
                  <a:lnTo>
                    <a:pt x="71" y="4"/>
                  </a:lnTo>
                  <a:lnTo>
                    <a:pt x="71" y="2"/>
                  </a:lnTo>
                  <a:lnTo>
                    <a:pt x="70" y="1"/>
                  </a:lnTo>
                  <a:lnTo>
                    <a:pt x="69" y="0"/>
                  </a:lnTo>
                  <a:lnTo>
                    <a:pt x="67" y="0"/>
                  </a:lnTo>
                  <a:lnTo>
                    <a:pt x="64" y="1"/>
                  </a:lnTo>
                  <a:lnTo>
                    <a:pt x="63" y="2"/>
                  </a:lnTo>
                  <a:lnTo>
                    <a:pt x="62" y="4"/>
                  </a:lnTo>
                  <a:lnTo>
                    <a:pt x="62" y="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6" name="chenying0907 737">
              <a:extLst>
                <a:ext uri="{FF2B5EF4-FFF2-40B4-BE49-F238E27FC236}">
                  <a16:creationId xmlns:a16="http://schemas.microsoft.com/office/drawing/2014/main" id="{5879EED6-B6FA-458A-B713-2F43FBFA39E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4788" y="4124325"/>
              <a:ext cx="636588" cy="654050"/>
            </a:xfrm>
            <a:custGeom>
              <a:avLst/>
              <a:gdLst/>
              <a:ahLst/>
              <a:cxnLst>
                <a:cxn ang="0">
                  <a:pos x="758" y="1226"/>
                </a:cxn>
                <a:cxn ang="0">
                  <a:pos x="680" y="1170"/>
                </a:cxn>
                <a:cxn ang="0">
                  <a:pos x="470" y="963"/>
                </a:cxn>
                <a:cxn ang="0">
                  <a:pos x="211" y="691"/>
                </a:cxn>
                <a:cxn ang="0">
                  <a:pos x="48" y="528"/>
                </a:cxn>
                <a:cxn ang="0">
                  <a:pos x="0" y="453"/>
                </a:cxn>
                <a:cxn ang="0">
                  <a:pos x="29" y="394"/>
                </a:cxn>
                <a:cxn ang="0">
                  <a:pos x="72" y="374"/>
                </a:cxn>
                <a:cxn ang="0">
                  <a:pos x="164" y="413"/>
                </a:cxn>
                <a:cxn ang="0">
                  <a:pos x="255" y="461"/>
                </a:cxn>
                <a:cxn ang="0">
                  <a:pos x="308" y="497"/>
                </a:cxn>
                <a:cxn ang="0">
                  <a:pos x="631" y="168"/>
                </a:cxn>
                <a:cxn ang="0">
                  <a:pos x="619" y="78"/>
                </a:cxn>
                <a:cxn ang="0">
                  <a:pos x="679" y="7"/>
                </a:cxn>
                <a:cxn ang="0">
                  <a:pos x="745" y="4"/>
                </a:cxn>
                <a:cxn ang="0">
                  <a:pos x="863" y="85"/>
                </a:cxn>
                <a:cxn ang="0">
                  <a:pos x="1020" y="246"/>
                </a:cxn>
                <a:cxn ang="0">
                  <a:pos x="1174" y="417"/>
                </a:cxn>
                <a:cxn ang="0">
                  <a:pos x="1203" y="504"/>
                </a:cxn>
                <a:cxn ang="0">
                  <a:pos x="1174" y="569"/>
                </a:cxn>
                <a:cxn ang="0">
                  <a:pos x="1108" y="602"/>
                </a:cxn>
                <a:cxn ang="0">
                  <a:pos x="1042" y="592"/>
                </a:cxn>
                <a:cxn ang="0">
                  <a:pos x="836" y="812"/>
                </a:cxn>
                <a:cxn ang="0">
                  <a:pos x="742" y="946"/>
                </a:cxn>
                <a:cxn ang="0">
                  <a:pos x="805" y="1026"/>
                </a:cxn>
                <a:cxn ang="0">
                  <a:pos x="848" y="1140"/>
                </a:cxn>
                <a:cxn ang="0">
                  <a:pos x="846" y="1212"/>
                </a:cxn>
                <a:cxn ang="0">
                  <a:pos x="807" y="1236"/>
                </a:cxn>
                <a:cxn ang="0">
                  <a:pos x="55" y="431"/>
                </a:cxn>
                <a:cxn ang="0">
                  <a:pos x="48" y="453"/>
                </a:cxn>
                <a:cxn ang="0">
                  <a:pos x="200" y="613"/>
                </a:cxn>
                <a:cxn ang="0">
                  <a:pos x="478" y="907"/>
                </a:cxn>
                <a:cxn ang="0">
                  <a:pos x="666" y="1093"/>
                </a:cxn>
                <a:cxn ang="0">
                  <a:pos x="780" y="1186"/>
                </a:cxn>
                <a:cxn ang="0">
                  <a:pos x="805" y="1181"/>
                </a:cxn>
                <a:cxn ang="0">
                  <a:pos x="795" y="1129"/>
                </a:cxn>
                <a:cxn ang="0">
                  <a:pos x="725" y="996"/>
                </a:cxn>
                <a:cxn ang="0">
                  <a:pos x="690" y="931"/>
                </a:cxn>
                <a:cxn ang="0">
                  <a:pos x="687" y="904"/>
                </a:cxn>
                <a:cxn ang="0">
                  <a:pos x="816" y="768"/>
                </a:cxn>
                <a:cxn ang="0">
                  <a:pos x="1010" y="557"/>
                </a:cxn>
                <a:cxn ang="0">
                  <a:pos x="1025" y="536"/>
                </a:cxn>
                <a:cxn ang="0">
                  <a:pos x="1050" y="540"/>
                </a:cxn>
                <a:cxn ang="0">
                  <a:pos x="1110" y="559"/>
                </a:cxn>
                <a:cxn ang="0">
                  <a:pos x="1143" y="535"/>
                </a:cxn>
                <a:cxn ang="0">
                  <a:pos x="1158" y="486"/>
                </a:cxn>
                <a:cxn ang="0">
                  <a:pos x="1111" y="411"/>
                </a:cxn>
                <a:cxn ang="0">
                  <a:pos x="996" y="286"/>
                </a:cxn>
                <a:cxn ang="0">
                  <a:pos x="822" y="108"/>
                </a:cxn>
                <a:cxn ang="0">
                  <a:pos x="747" y="50"/>
                </a:cxn>
                <a:cxn ang="0">
                  <a:pos x="688" y="57"/>
                </a:cxn>
                <a:cxn ang="0">
                  <a:pos x="658" y="111"/>
                </a:cxn>
                <a:cxn ang="0">
                  <a:pos x="679" y="159"/>
                </a:cxn>
                <a:cxn ang="0">
                  <a:pos x="674" y="184"/>
                </a:cxn>
                <a:cxn ang="0">
                  <a:pos x="425" y="444"/>
                </a:cxn>
                <a:cxn ang="0">
                  <a:pos x="324" y="533"/>
                </a:cxn>
                <a:cxn ang="0">
                  <a:pos x="301" y="542"/>
                </a:cxn>
                <a:cxn ang="0">
                  <a:pos x="235" y="502"/>
                </a:cxn>
                <a:cxn ang="0">
                  <a:pos x="170" y="470"/>
                </a:cxn>
                <a:cxn ang="0">
                  <a:pos x="116" y="434"/>
                </a:cxn>
              </a:cxnLst>
              <a:rect l="0" t="0" r="r" b="b"/>
              <a:pathLst>
                <a:path w="1204" h="1236">
                  <a:moveTo>
                    <a:pt x="799" y="1236"/>
                  </a:moveTo>
                  <a:lnTo>
                    <a:pt x="799" y="1236"/>
                  </a:lnTo>
                  <a:lnTo>
                    <a:pt x="792" y="1236"/>
                  </a:lnTo>
                  <a:lnTo>
                    <a:pt x="784" y="1235"/>
                  </a:lnTo>
                  <a:lnTo>
                    <a:pt x="777" y="1233"/>
                  </a:lnTo>
                  <a:lnTo>
                    <a:pt x="769" y="1231"/>
                  </a:lnTo>
                  <a:lnTo>
                    <a:pt x="769" y="1231"/>
                  </a:lnTo>
                  <a:lnTo>
                    <a:pt x="758" y="1226"/>
                  </a:lnTo>
                  <a:lnTo>
                    <a:pt x="747" y="1220"/>
                  </a:lnTo>
                  <a:lnTo>
                    <a:pt x="735" y="1214"/>
                  </a:lnTo>
                  <a:lnTo>
                    <a:pt x="724" y="1207"/>
                  </a:lnTo>
                  <a:lnTo>
                    <a:pt x="713" y="1199"/>
                  </a:lnTo>
                  <a:lnTo>
                    <a:pt x="701" y="1191"/>
                  </a:lnTo>
                  <a:lnTo>
                    <a:pt x="691" y="1180"/>
                  </a:lnTo>
                  <a:lnTo>
                    <a:pt x="680" y="1170"/>
                  </a:lnTo>
                  <a:lnTo>
                    <a:pt x="680" y="1170"/>
                  </a:lnTo>
                  <a:lnTo>
                    <a:pt x="656" y="1147"/>
                  </a:lnTo>
                  <a:lnTo>
                    <a:pt x="631" y="1124"/>
                  </a:lnTo>
                  <a:lnTo>
                    <a:pt x="631" y="1124"/>
                  </a:lnTo>
                  <a:lnTo>
                    <a:pt x="606" y="1103"/>
                  </a:lnTo>
                  <a:lnTo>
                    <a:pt x="582" y="1080"/>
                  </a:lnTo>
                  <a:lnTo>
                    <a:pt x="582" y="1080"/>
                  </a:lnTo>
                  <a:lnTo>
                    <a:pt x="526" y="1022"/>
                  </a:lnTo>
                  <a:lnTo>
                    <a:pt x="470" y="963"/>
                  </a:lnTo>
                  <a:lnTo>
                    <a:pt x="470" y="963"/>
                  </a:lnTo>
                  <a:lnTo>
                    <a:pt x="422" y="915"/>
                  </a:lnTo>
                  <a:lnTo>
                    <a:pt x="375" y="865"/>
                  </a:lnTo>
                  <a:lnTo>
                    <a:pt x="375" y="865"/>
                  </a:lnTo>
                  <a:lnTo>
                    <a:pt x="321" y="809"/>
                  </a:lnTo>
                  <a:lnTo>
                    <a:pt x="268" y="752"/>
                  </a:lnTo>
                  <a:lnTo>
                    <a:pt x="268" y="752"/>
                  </a:lnTo>
                  <a:lnTo>
                    <a:pt x="211" y="691"/>
                  </a:lnTo>
                  <a:lnTo>
                    <a:pt x="182" y="660"/>
                  </a:lnTo>
                  <a:lnTo>
                    <a:pt x="152" y="629"/>
                  </a:lnTo>
                  <a:lnTo>
                    <a:pt x="152" y="629"/>
                  </a:lnTo>
                  <a:lnTo>
                    <a:pt x="108" y="587"/>
                  </a:lnTo>
                  <a:lnTo>
                    <a:pt x="108" y="587"/>
                  </a:lnTo>
                  <a:lnTo>
                    <a:pt x="77" y="558"/>
                  </a:lnTo>
                  <a:lnTo>
                    <a:pt x="48" y="528"/>
                  </a:lnTo>
                  <a:lnTo>
                    <a:pt x="48" y="528"/>
                  </a:lnTo>
                  <a:lnTo>
                    <a:pt x="33" y="511"/>
                  </a:lnTo>
                  <a:lnTo>
                    <a:pt x="26" y="503"/>
                  </a:lnTo>
                  <a:lnTo>
                    <a:pt x="18" y="493"/>
                  </a:lnTo>
                  <a:lnTo>
                    <a:pt x="12" y="483"/>
                  </a:lnTo>
                  <a:lnTo>
                    <a:pt x="7" y="474"/>
                  </a:lnTo>
                  <a:lnTo>
                    <a:pt x="3" y="463"/>
                  </a:lnTo>
                  <a:lnTo>
                    <a:pt x="0" y="453"/>
                  </a:lnTo>
                  <a:lnTo>
                    <a:pt x="0" y="453"/>
                  </a:lnTo>
                  <a:lnTo>
                    <a:pt x="0" y="448"/>
                  </a:lnTo>
                  <a:lnTo>
                    <a:pt x="0" y="443"/>
                  </a:lnTo>
                  <a:lnTo>
                    <a:pt x="1" y="437"/>
                  </a:lnTo>
                  <a:lnTo>
                    <a:pt x="2" y="432"/>
                  </a:lnTo>
                  <a:lnTo>
                    <a:pt x="6" y="422"/>
                  </a:lnTo>
                  <a:lnTo>
                    <a:pt x="13" y="412"/>
                  </a:lnTo>
                  <a:lnTo>
                    <a:pt x="21" y="402"/>
                  </a:lnTo>
                  <a:lnTo>
                    <a:pt x="29" y="394"/>
                  </a:lnTo>
                  <a:lnTo>
                    <a:pt x="38" y="387"/>
                  </a:lnTo>
                  <a:lnTo>
                    <a:pt x="47" y="382"/>
                  </a:lnTo>
                  <a:lnTo>
                    <a:pt x="47" y="382"/>
                  </a:lnTo>
                  <a:lnTo>
                    <a:pt x="53" y="379"/>
                  </a:lnTo>
                  <a:lnTo>
                    <a:pt x="59" y="377"/>
                  </a:lnTo>
                  <a:lnTo>
                    <a:pt x="65" y="376"/>
                  </a:lnTo>
                  <a:lnTo>
                    <a:pt x="72" y="374"/>
                  </a:lnTo>
                  <a:lnTo>
                    <a:pt x="72" y="374"/>
                  </a:lnTo>
                  <a:lnTo>
                    <a:pt x="83" y="376"/>
                  </a:lnTo>
                  <a:lnTo>
                    <a:pt x="95" y="378"/>
                  </a:lnTo>
                  <a:lnTo>
                    <a:pt x="106" y="382"/>
                  </a:lnTo>
                  <a:lnTo>
                    <a:pt x="120" y="387"/>
                  </a:lnTo>
                  <a:lnTo>
                    <a:pt x="120" y="387"/>
                  </a:lnTo>
                  <a:lnTo>
                    <a:pt x="131" y="392"/>
                  </a:lnTo>
                  <a:lnTo>
                    <a:pt x="142" y="399"/>
                  </a:lnTo>
                  <a:lnTo>
                    <a:pt x="164" y="413"/>
                  </a:lnTo>
                  <a:lnTo>
                    <a:pt x="164" y="413"/>
                  </a:lnTo>
                  <a:lnTo>
                    <a:pt x="191" y="429"/>
                  </a:lnTo>
                  <a:lnTo>
                    <a:pt x="205" y="436"/>
                  </a:lnTo>
                  <a:lnTo>
                    <a:pt x="219" y="443"/>
                  </a:lnTo>
                  <a:lnTo>
                    <a:pt x="219" y="443"/>
                  </a:lnTo>
                  <a:lnTo>
                    <a:pt x="228" y="447"/>
                  </a:lnTo>
                  <a:lnTo>
                    <a:pt x="237" y="451"/>
                  </a:lnTo>
                  <a:lnTo>
                    <a:pt x="255" y="461"/>
                  </a:lnTo>
                  <a:lnTo>
                    <a:pt x="255" y="461"/>
                  </a:lnTo>
                  <a:lnTo>
                    <a:pt x="275" y="472"/>
                  </a:lnTo>
                  <a:lnTo>
                    <a:pt x="275" y="472"/>
                  </a:lnTo>
                  <a:lnTo>
                    <a:pt x="283" y="478"/>
                  </a:lnTo>
                  <a:lnTo>
                    <a:pt x="292" y="485"/>
                  </a:lnTo>
                  <a:lnTo>
                    <a:pt x="292" y="485"/>
                  </a:lnTo>
                  <a:lnTo>
                    <a:pt x="305" y="494"/>
                  </a:lnTo>
                  <a:lnTo>
                    <a:pt x="308" y="497"/>
                  </a:lnTo>
                  <a:lnTo>
                    <a:pt x="312" y="494"/>
                  </a:lnTo>
                  <a:lnTo>
                    <a:pt x="312" y="494"/>
                  </a:lnTo>
                  <a:lnTo>
                    <a:pt x="393" y="412"/>
                  </a:lnTo>
                  <a:lnTo>
                    <a:pt x="474" y="328"/>
                  </a:lnTo>
                  <a:lnTo>
                    <a:pt x="474" y="328"/>
                  </a:lnTo>
                  <a:lnTo>
                    <a:pt x="550" y="249"/>
                  </a:lnTo>
                  <a:lnTo>
                    <a:pt x="628" y="171"/>
                  </a:lnTo>
                  <a:lnTo>
                    <a:pt x="631" y="168"/>
                  </a:lnTo>
                  <a:lnTo>
                    <a:pt x="629" y="164"/>
                  </a:lnTo>
                  <a:lnTo>
                    <a:pt x="629" y="164"/>
                  </a:lnTo>
                  <a:lnTo>
                    <a:pt x="623" y="151"/>
                  </a:lnTo>
                  <a:lnTo>
                    <a:pt x="618" y="137"/>
                  </a:lnTo>
                  <a:lnTo>
                    <a:pt x="615" y="122"/>
                  </a:lnTo>
                  <a:lnTo>
                    <a:pt x="614" y="108"/>
                  </a:lnTo>
                  <a:lnTo>
                    <a:pt x="615" y="92"/>
                  </a:lnTo>
                  <a:lnTo>
                    <a:pt x="619" y="78"/>
                  </a:lnTo>
                  <a:lnTo>
                    <a:pt x="624" y="64"/>
                  </a:lnTo>
                  <a:lnTo>
                    <a:pt x="630" y="50"/>
                  </a:lnTo>
                  <a:lnTo>
                    <a:pt x="630" y="50"/>
                  </a:lnTo>
                  <a:lnTo>
                    <a:pt x="638" y="39"/>
                  </a:lnTo>
                  <a:lnTo>
                    <a:pt x="646" y="28"/>
                  </a:lnTo>
                  <a:lnTo>
                    <a:pt x="656" y="20"/>
                  </a:lnTo>
                  <a:lnTo>
                    <a:pt x="667" y="13"/>
                  </a:lnTo>
                  <a:lnTo>
                    <a:pt x="679" y="7"/>
                  </a:lnTo>
                  <a:lnTo>
                    <a:pt x="690" y="3"/>
                  </a:lnTo>
                  <a:lnTo>
                    <a:pt x="703" y="1"/>
                  </a:lnTo>
                  <a:lnTo>
                    <a:pt x="716" y="0"/>
                  </a:lnTo>
                  <a:lnTo>
                    <a:pt x="716" y="0"/>
                  </a:lnTo>
                  <a:lnTo>
                    <a:pt x="725" y="1"/>
                  </a:lnTo>
                  <a:lnTo>
                    <a:pt x="734" y="2"/>
                  </a:lnTo>
                  <a:lnTo>
                    <a:pt x="734" y="2"/>
                  </a:lnTo>
                  <a:lnTo>
                    <a:pt x="745" y="4"/>
                  </a:lnTo>
                  <a:lnTo>
                    <a:pt x="754" y="6"/>
                  </a:lnTo>
                  <a:lnTo>
                    <a:pt x="763" y="9"/>
                  </a:lnTo>
                  <a:lnTo>
                    <a:pt x="773" y="13"/>
                  </a:lnTo>
                  <a:lnTo>
                    <a:pt x="789" y="21"/>
                  </a:lnTo>
                  <a:lnTo>
                    <a:pt x="806" y="33"/>
                  </a:lnTo>
                  <a:lnTo>
                    <a:pt x="820" y="44"/>
                  </a:lnTo>
                  <a:lnTo>
                    <a:pt x="834" y="57"/>
                  </a:lnTo>
                  <a:lnTo>
                    <a:pt x="863" y="85"/>
                  </a:lnTo>
                  <a:lnTo>
                    <a:pt x="865" y="87"/>
                  </a:lnTo>
                  <a:lnTo>
                    <a:pt x="865" y="87"/>
                  </a:lnTo>
                  <a:lnTo>
                    <a:pt x="903" y="125"/>
                  </a:lnTo>
                  <a:lnTo>
                    <a:pt x="939" y="163"/>
                  </a:lnTo>
                  <a:lnTo>
                    <a:pt x="939" y="163"/>
                  </a:lnTo>
                  <a:lnTo>
                    <a:pt x="976" y="201"/>
                  </a:lnTo>
                  <a:lnTo>
                    <a:pt x="1013" y="239"/>
                  </a:lnTo>
                  <a:lnTo>
                    <a:pt x="1020" y="246"/>
                  </a:lnTo>
                  <a:lnTo>
                    <a:pt x="1020" y="246"/>
                  </a:lnTo>
                  <a:lnTo>
                    <a:pt x="1053" y="279"/>
                  </a:lnTo>
                  <a:lnTo>
                    <a:pt x="1085" y="313"/>
                  </a:lnTo>
                  <a:lnTo>
                    <a:pt x="1117" y="348"/>
                  </a:lnTo>
                  <a:lnTo>
                    <a:pt x="1147" y="383"/>
                  </a:lnTo>
                  <a:lnTo>
                    <a:pt x="1155" y="391"/>
                  </a:lnTo>
                  <a:lnTo>
                    <a:pt x="1155" y="391"/>
                  </a:lnTo>
                  <a:lnTo>
                    <a:pt x="1174" y="417"/>
                  </a:lnTo>
                  <a:lnTo>
                    <a:pt x="1184" y="429"/>
                  </a:lnTo>
                  <a:lnTo>
                    <a:pt x="1192" y="443"/>
                  </a:lnTo>
                  <a:lnTo>
                    <a:pt x="1198" y="457"/>
                  </a:lnTo>
                  <a:lnTo>
                    <a:pt x="1202" y="472"/>
                  </a:lnTo>
                  <a:lnTo>
                    <a:pt x="1203" y="479"/>
                  </a:lnTo>
                  <a:lnTo>
                    <a:pt x="1204" y="487"/>
                  </a:lnTo>
                  <a:lnTo>
                    <a:pt x="1203" y="495"/>
                  </a:lnTo>
                  <a:lnTo>
                    <a:pt x="1203" y="504"/>
                  </a:lnTo>
                  <a:lnTo>
                    <a:pt x="1203" y="504"/>
                  </a:lnTo>
                  <a:lnTo>
                    <a:pt x="1201" y="514"/>
                  </a:lnTo>
                  <a:lnTo>
                    <a:pt x="1198" y="524"/>
                  </a:lnTo>
                  <a:lnTo>
                    <a:pt x="1195" y="535"/>
                  </a:lnTo>
                  <a:lnTo>
                    <a:pt x="1191" y="544"/>
                  </a:lnTo>
                  <a:lnTo>
                    <a:pt x="1186" y="552"/>
                  </a:lnTo>
                  <a:lnTo>
                    <a:pt x="1181" y="560"/>
                  </a:lnTo>
                  <a:lnTo>
                    <a:pt x="1174" y="569"/>
                  </a:lnTo>
                  <a:lnTo>
                    <a:pt x="1167" y="575"/>
                  </a:lnTo>
                  <a:lnTo>
                    <a:pt x="1160" y="581"/>
                  </a:lnTo>
                  <a:lnTo>
                    <a:pt x="1153" y="586"/>
                  </a:lnTo>
                  <a:lnTo>
                    <a:pt x="1144" y="591"/>
                  </a:lnTo>
                  <a:lnTo>
                    <a:pt x="1136" y="596"/>
                  </a:lnTo>
                  <a:lnTo>
                    <a:pt x="1127" y="599"/>
                  </a:lnTo>
                  <a:lnTo>
                    <a:pt x="1117" y="601"/>
                  </a:lnTo>
                  <a:lnTo>
                    <a:pt x="1108" y="602"/>
                  </a:lnTo>
                  <a:lnTo>
                    <a:pt x="1098" y="603"/>
                  </a:lnTo>
                  <a:lnTo>
                    <a:pt x="1098" y="603"/>
                  </a:lnTo>
                  <a:lnTo>
                    <a:pt x="1085" y="602"/>
                  </a:lnTo>
                  <a:lnTo>
                    <a:pt x="1073" y="600"/>
                  </a:lnTo>
                  <a:lnTo>
                    <a:pt x="1061" y="596"/>
                  </a:lnTo>
                  <a:lnTo>
                    <a:pt x="1048" y="591"/>
                  </a:lnTo>
                  <a:lnTo>
                    <a:pt x="1045" y="589"/>
                  </a:lnTo>
                  <a:lnTo>
                    <a:pt x="1042" y="592"/>
                  </a:lnTo>
                  <a:lnTo>
                    <a:pt x="1042" y="592"/>
                  </a:lnTo>
                  <a:lnTo>
                    <a:pt x="993" y="644"/>
                  </a:lnTo>
                  <a:lnTo>
                    <a:pt x="944" y="697"/>
                  </a:lnTo>
                  <a:lnTo>
                    <a:pt x="944" y="697"/>
                  </a:lnTo>
                  <a:lnTo>
                    <a:pt x="890" y="755"/>
                  </a:lnTo>
                  <a:lnTo>
                    <a:pt x="863" y="784"/>
                  </a:lnTo>
                  <a:lnTo>
                    <a:pt x="836" y="812"/>
                  </a:lnTo>
                  <a:lnTo>
                    <a:pt x="836" y="812"/>
                  </a:lnTo>
                  <a:lnTo>
                    <a:pt x="806" y="842"/>
                  </a:lnTo>
                  <a:lnTo>
                    <a:pt x="778" y="873"/>
                  </a:lnTo>
                  <a:lnTo>
                    <a:pt x="778" y="873"/>
                  </a:lnTo>
                  <a:lnTo>
                    <a:pt x="731" y="923"/>
                  </a:lnTo>
                  <a:lnTo>
                    <a:pt x="728" y="926"/>
                  </a:lnTo>
                  <a:lnTo>
                    <a:pt x="730" y="930"/>
                  </a:lnTo>
                  <a:lnTo>
                    <a:pt x="730" y="930"/>
                  </a:lnTo>
                  <a:lnTo>
                    <a:pt x="742" y="946"/>
                  </a:lnTo>
                  <a:lnTo>
                    <a:pt x="742" y="946"/>
                  </a:lnTo>
                  <a:lnTo>
                    <a:pt x="754" y="962"/>
                  </a:lnTo>
                  <a:lnTo>
                    <a:pt x="767" y="979"/>
                  </a:lnTo>
                  <a:lnTo>
                    <a:pt x="771" y="983"/>
                  </a:lnTo>
                  <a:lnTo>
                    <a:pt x="771" y="983"/>
                  </a:lnTo>
                  <a:lnTo>
                    <a:pt x="790" y="1004"/>
                  </a:lnTo>
                  <a:lnTo>
                    <a:pt x="798" y="1015"/>
                  </a:lnTo>
                  <a:lnTo>
                    <a:pt x="805" y="1026"/>
                  </a:lnTo>
                  <a:lnTo>
                    <a:pt x="805" y="1026"/>
                  </a:lnTo>
                  <a:lnTo>
                    <a:pt x="811" y="1041"/>
                  </a:lnTo>
                  <a:lnTo>
                    <a:pt x="817" y="1056"/>
                  </a:lnTo>
                  <a:lnTo>
                    <a:pt x="828" y="1087"/>
                  </a:lnTo>
                  <a:lnTo>
                    <a:pt x="828" y="1087"/>
                  </a:lnTo>
                  <a:lnTo>
                    <a:pt x="838" y="1114"/>
                  </a:lnTo>
                  <a:lnTo>
                    <a:pt x="848" y="1140"/>
                  </a:lnTo>
                  <a:lnTo>
                    <a:pt x="848" y="1140"/>
                  </a:lnTo>
                  <a:lnTo>
                    <a:pt x="851" y="1150"/>
                  </a:lnTo>
                  <a:lnTo>
                    <a:pt x="854" y="1160"/>
                  </a:lnTo>
                  <a:lnTo>
                    <a:pt x="855" y="1169"/>
                  </a:lnTo>
                  <a:lnTo>
                    <a:pt x="856" y="1178"/>
                  </a:lnTo>
                  <a:lnTo>
                    <a:pt x="855" y="1187"/>
                  </a:lnTo>
                  <a:lnTo>
                    <a:pt x="853" y="1197"/>
                  </a:lnTo>
                  <a:lnTo>
                    <a:pt x="850" y="1204"/>
                  </a:lnTo>
                  <a:lnTo>
                    <a:pt x="846" y="1212"/>
                  </a:lnTo>
                  <a:lnTo>
                    <a:pt x="846" y="1212"/>
                  </a:lnTo>
                  <a:lnTo>
                    <a:pt x="842" y="1217"/>
                  </a:lnTo>
                  <a:lnTo>
                    <a:pt x="837" y="1223"/>
                  </a:lnTo>
                  <a:lnTo>
                    <a:pt x="831" y="1227"/>
                  </a:lnTo>
                  <a:lnTo>
                    <a:pt x="826" y="1230"/>
                  </a:lnTo>
                  <a:lnTo>
                    <a:pt x="820" y="1233"/>
                  </a:lnTo>
                  <a:lnTo>
                    <a:pt x="813" y="1235"/>
                  </a:lnTo>
                  <a:lnTo>
                    <a:pt x="807" y="1236"/>
                  </a:lnTo>
                  <a:lnTo>
                    <a:pt x="799" y="1236"/>
                  </a:lnTo>
                  <a:lnTo>
                    <a:pt x="799" y="1236"/>
                  </a:lnTo>
                  <a:close/>
                  <a:moveTo>
                    <a:pt x="86" y="424"/>
                  </a:moveTo>
                  <a:lnTo>
                    <a:pt x="86" y="424"/>
                  </a:lnTo>
                  <a:lnTo>
                    <a:pt x="76" y="424"/>
                  </a:lnTo>
                  <a:lnTo>
                    <a:pt x="65" y="427"/>
                  </a:lnTo>
                  <a:lnTo>
                    <a:pt x="60" y="429"/>
                  </a:lnTo>
                  <a:lnTo>
                    <a:pt x="55" y="431"/>
                  </a:lnTo>
                  <a:lnTo>
                    <a:pt x="50" y="434"/>
                  </a:lnTo>
                  <a:lnTo>
                    <a:pt x="47" y="439"/>
                  </a:lnTo>
                  <a:lnTo>
                    <a:pt x="47" y="439"/>
                  </a:lnTo>
                  <a:lnTo>
                    <a:pt x="46" y="442"/>
                  </a:lnTo>
                  <a:lnTo>
                    <a:pt x="45" y="446"/>
                  </a:lnTo>
                  <a:lnTo>
                    <a:pt x="46" y="449"/>
                  </a:lnTo>
                  <a:lnTo>
                    <a:pt x="48" y="453"/>
                  </a:lnTo>
                  <a:lnTo>
                    <a:pt x="48" y="453"/>
                  </a:lnTo>
                  <a:lnTo>
                    <a:pt x="60" y="471"/>
                  </a:lnTo>
                  <a:lnTo>
                    <a:pt x="73" y="487"/>
                  </a:lnTo>
                  <a:lnTo>
                    <a:pt x="88" y="503"/>
                  </a:lnTo>
                  <a:lnTo>
                    <a:pt x="104" y="519"/>
                  </a:lnTo>
                  <a:lnTo>
                    <a:pt x="104" y="519"/>
                  </a:lnTo>
                  <a:lnTo>
                    <a:pt x="129" y="542"/>
                  </a:lnTo>
                  <a:lnTo>
                    <a:pt x="153" y="566"/>
                  </a:lnTo>
                  <a:lnTo>
                    <a:pt x="200" y="613"/>
                  </a:lnTo>
                  <a:lnTo>
                    <a:pt x="247" y="662"/>
                  </a:lnTo>
                  <a:lnTo>
                    <a:pt x="291" y="710"/>
                  </a:lnTo>
                  <a:lnTo>
                    <a:pt x="291" y="710"/>
                  </a:lnTo>
                  <a:lnTo>
                    <a:pt x="349" y="772"/>
                  </a:lnTo>
                  <a:lnTo>
                    <a:pt x="407" y="833"/>
                  </a:lnTo>
                  <a:lnTo>
                    <a:pt x="407" y="833"/>
                  </a:lnTo>
                  <a:lnTo>
                    <a:pt x="443" y="870"/>
                  </a:lnTo>
                  <a:lnTo>
                    <a:pt x="478" y="907"/>
                  </a:lnTo>
                  <a:lnTo>
                    <a:pt x="478" y="907"/>
                  </a:lnTo>
                  <a:lnTo>
                    <a:pt x="518" y="950"/>
                  </a:lnTo>
                  <a:lnTo>
                    <a:pt x="560" y="992"/>
                  </a:lnTo>
                  <a:lnTo>
                    <a:pt x="560" y="992"/>
                  </a:lnTo>
                  <a:lnTo>
                    <a:pt x="595" y="1027"/>
                  </a:lnTo>
                  <a:lnTo>
                    <a:pt x="631" y="1060"/>
                  </a:lnTo>
                  <a:lnTo>
                    <a:pt x="631" y="1060"/>
                  </a:lnTo>
                  <a:lnTo>
                    <a:pt x="666" y="1093"/>
                  </a:lnTo>
                  <a:lnTo>
                    <a:pt x="701" y="1128"/>
                  </a:lnTo>
                  <a:lnTo>
                    <a:pt x="701" y="1128"/>
                  </a:lnTo>
                  <a:lnTo>
                    <a:pt x="717" y="1143"/>
                  </a:lnTo>
                  <a:lnTo>
                    <a:pt x="736" y="1161"/>
                  </a:lnTo>
                  <a:lnTo>
                    <a:pt x="748" y="1169"/>
                  </a:lnTo>
                  <a:lnTo>
                    <a:pt x="758" y="1176"/>
                  </a:lnTo>
                  <a:lnTo>
                    <a:pt x="769" y="1182"/>
                  </a:lnTo>
                  <a:lnTo>
                    <a:pt x="780" y="1186"/>
                  </a:lnTo>
                  <a:lnTo>
                    <a:pt x="780" y="1186"/>
                  </a:lnTo>
                  <a:lnTo>
                    <a:pt x="786" y="1187"/>
                  </a:lnTo>
                  <a:lnTo>
                    <a:pt x="791" y="1188"/>
                  </a:lnTo>
                  <a:lnTo>
                    <a:pt x="791" y="1188"/>
                  </a:lnTo>
                  <a:lnTo>
                    <a:pt x="796" y="1187"/>
                  </a:lnTo>
                  <a:lnTo>
                    <a:pt x="800" y="1186"/>
                  </a:lnTo>
                  <a:lnTo>
                    <a:pt x="802" y="1183"/>
                  </a:lnTo>
                  <a:lnTo>
                    <a:pt x="805" y="1181"/>
                  </a:lnTo>
                  <a:lnTo>
                    <a:pt x="805" y="1181"/>
                  </a:lnTo>
                  <a:lnTo>
                    <a:pt x="807" y="1177"/>
                  </a:lnTo>
                  <a:lnTo>
                    <a:pt x="808" y="1172"/>
                  </a:lnTo>
                  <a:lnTo>
                    <a:pt x="808" y="1166"/>
                  </a:lnTo>
                  <a:lnTo>
                    <a:pt x="807" y="1160"/>
                  </a:lnTo>
                  <a:lnTo>
                    <a:pt x="801" y="1145"/>
                  </a:lnTo>
                  <a:lnTo>
                    <a:pt x="795" y="1129"/>
                  </a:lnTo>
                  <a:lnTo>
                    <a:pt x="795" y="1129"/>
                  </a:lnTo>
                  <a:lnTo>
                    <a:pt x="791" y="1118"/>
                  </a:lnTo>
                  <a:lnTo>
                    <a:pt x="791" y="1118"/>
                  </a:lnTo>
                  <a:lnTo>
                    <a:pt x="783" y="1097"/>
                  </a:lnTo>
                  <a:lnTo>
                    <a:pt x="774" y="1076"/>
                  </a:lnTo>
                  <a:lnTo>
                    <a:pt x="763" y="1055"/>
                  </a:lnTo>
                  <a:lnTo>
                    <a:pt x="752" y="1036"/>
                  </a:lnTo>
                  <a:lnTo>
                    <a:pt x="738" y="1016"/>
                  </a:lnTo>
                  <a:lnTo>
                    <a:pt x="725" y="996"/>
                  </a:lnTo>
                  <a:lnTo>
                    <a:pt x="709" y="977"/>
                  </a:lnTo>
                  <a:lnTo>
                    <a:pt x="694" y="956"/>
                  </a:lnTo>
                  <a:lnTo>
                    <a:pt x="694" y="956"/>
                  </a:lnTo>
                  <a:lnTo>
                    <a:pt x="691" y="951"/>
                  </a:lnTo>
                  <a:lnTo>
                    <a:pt x="689" y="946"/>
                  </a:lnTo>
                  <a:lnTo>
                    <a:pt x="688" y="940"/>
                  </a:lnTo>
                  <a:lnTo>
                    <a:pt x="689" y="934"/>
                  </a:lnTo>
                  <a:lnTo>
                    <a:pt x="690" y="931"/>
                  </a:lnTo>
                  <a:lnTo>
                    <a:pt x="688" y="929"/>
                  </a:lnTo>
                  <a:lnTo>
                    <a:pt x="688" y="929"/>
                  </a:lnTo>
                  <a:lnTo>
                    <a:pt x="685" y="923"/>
                  </a:lnTo>
                  <a:lnTo>
                    <a:pt x="684" y="919"/>
                  </a:lnTo>
                  <a:lnTo>
                    <a:pt x="684" y="916"/>
                  </a:lnTo>
                  <a:lnTo>
                    <a:pt x="684" y="912"/>
                  </a:lnTo>
                  <a:lnTo>
                    <a:pt x="685" y="907"/>
                  </a:lnTo>
                  <a:lnTo>
                    <a:pt x="687" y="904"/>
                  </a:lnTo>
                  <a:lnTo>
                    <a:pt x="690" y="900"/>
                  </a:lnTo>
                  <a:lnTo>
                    <a:pt x="690" y="900"/>
                  </a:lnTo>
                  <a:lnTo>
                    <a:pt x="721" y="867"/>
                  </a:lnTo>
                  <a:lnTo>
                    <a:pt x="752" y="835"/>
                  </a:lnTo>
                  <a:lnTo>
                    <a:pt x="752" y="835"/>
                  </a:lnTo>
                  <a:lnTo>
                    <a:pt x="783" y="801"/>
                  </a:lnTo>
                  <a:lnTo>
                    <a:pt x="816" y="768"/>
                  </a:lnTo>
                  <a:lnTo>
                    <a:pt x="816" y="768"/>
                  </a:lnTo>
                  <a:lnTo>
                    <a:pt x="842" y="741"/>
                  </a:lnTo>
                  <a:lnTo>
                    <a:pt x="868" y="713"/>
                  </a:lnTo>
                  <a:lnTo>
                    <a:pt x="918" y="659"/>
                  </a:lnTo>
                  <a:lnTo>
                    <a:pt x="918" y="659"/>
                  </a:lnTo>
                  <a:lnTo>
                    <a:pt x="963" y="610"/>
                  </a:lnTo>
                  <a:lnTo>
                    <a:pt x="1008" y="562"/>
                  </a:lnTo>
                  <a:lnTo>
                    <a:pt x="1010" y="560"/>
                  </a:lnTo>
                  <a:lnTo>
                    <a:pt x="1010" y="557"/>
                  </a:lnTo>
                  <a:lnTo>
                    <a:pt x="1010" y="557"/>
                  </a:lnTo>
                  <a:lnTo>
                    <a:pt x="1010" y="554"/>
                  </a:lnTo>
                  <a:lnTo>
                    <a:pt x="1011" y="550"/>
                  </a:lnTo>
                  <a:lnTo>
                    <a:pt x="1013" y="546"/>
                  </a:lnTo>
                  <a:lnTo>
                    <a:pt x="1016" y="543"/>
                  </a:lnTo>
                  <a:lnTo>
                    <a:pt x="1016" y="543"/>
                  </a:lnTo>
                  <a:lnTo>
                    <a:pt x="1020" y="539"/>
                  </a:lnTo>
                  <a:lnTo>
                    <a:pt x="1025" y="536"/>
                  </a:lnTo>
                  <a:lnTo>
                    <a:pt x="1030" y="535"/>
                  </a:lnTo>
                  <a:lnTo>
                    <a:pt x="1035" y="534"/>
                  </a:lnTo>
                  <a:lnTo>
                    <a:pt x="1035" y="534"/>
                  </a:lnTo>
                  <a:lnTo>
                    <a:pt x="1039" y="535"/>
                  </a:lnTo>
                  <a:lnTo>
                    <a:pt x="1043" y="536"/>
                  </a:lnTo>
                  <a:lnTo>
                    <a:pt x="1046" y="537"/>
                  </a:lnTo>
                  <a:lnTo>
                    <a:pt x="1050" y="540"/>
                  </a:lnTo>
                  <a:lnTo>
                    <a:pt x="1050" y="540"/>
                  </a:lnTo>
                  <a:lnTo>
                    <a:pt x="1061" y="547"/>
                  </a:lnTo>
                  <a:lnTo>
                    <a:pt x="1074" y="554"/>
                  </a:lnTo>
                  <a:lnTo>
                    <a:pt x="1081" y="556"/>
                  </a:lnTo>
                  <a:lnTo>
                    <a:pt x="1089" y="558"/>
                  </a:lnTo>
                  <a:lnTo>
                    <a:pt x="1096" y="559"/>
                  </a:lnTo>
                  <a:lnTo>
                    <a:pt x="1103" y="560"/>
                  </a:lnTo>
                  <a:lnTo>
                    <a:pt x="1103" y="560"/>
                  </a:lnTo>
                  <a:lnTo>
                    <a:pt x="1110" y="559"/>
                  </a:lnTo>
                  <a:lnTo>
                    <a:pt x="1117" y="558"/>
                  </a:lnTo>
                  <a:lnTo>
                    <a:pt x="1117" y="558"/>
                  </a:lnTo>
                  <a:lnTo>
                    <a:pt x="1123" y="555"/>
                  </a:lnTo>
                  <a:lnTo>
                    <a:pt x="1128" y="551"/>
                  </a:lnTo>
                  <a:lnTo>
                    <a:pt x="1136" y="542"/>
                  </a:lnTo>
                  <a:lnTo>
                    <a:pt x="1136" y="542"/>
                  </a:lnTo>
                  <a:lnTo>
                    <a:pt x="1143" y="535"/>
                  </a:lnTo>
                  <a:lnTo>
                    <a:pt x="1143" y="535"/>
                  </a:lnTo>
                  <a:lnTo>
                    <a:pt x="1150" y="529"/>
                  </a:lnTo>
                  <a:lnTo>
                    <a:pt x="1154" y="523"/>
                  </a:lnTo>
                  <a:lnTo>
                    <a:pt x="1157" y="517"/>
                  </a:lnTo>
                  <a:lnTo>
                    <a:pt x="1159" y="511"/>
                  </a:lnTo>
                  <a:lnTo>
                    <a:pt x="1160" y="505"/>
                  </a:lnTo>
                  <a:lnTo>
                    <a:pt x="1160" y="498"/>
                  </a:lnTo>
                  <a:lnTo>
                    <a:pt x="1160" y="492"/>
                  </a:lnTo>
                  <a:lnTo>
                    <a:pt x="1158" y="486"/>
                  </a:lnTo>
                  <a:lnTo>
                    <a:pt x="1154" y="474"/>
                  </a:lnTo>
                  <a:lnTo>
                    <a:pt x="1147" y="462"/>
                  </a:lnTo>
                  <a:lnTo>
                    <a:pt x="1141" y="451"/>
                  </a:lnTo>
                  <a:lnTo>
                    <a:pt x="1134" y="441"/>
                  </a:lnTo>
                  <a:lnTo>
                    <a:pt x="1130" y="434"/>
                  </a:lnTo>
                  <a:lnTo>
                    <a:pt x="1130" y="434"/>
                  </a:lnTo>
                  <a:lnTo>
                    <a:pt x="1122" y="422"/>
                  </a:lnTo>
                  <a:lnTo>
                    <a:pt x="1111" y="411"/>
                  </a:lnTo>
                  <a:lnTo>
                    <a:pt x="1091" y="389"/>
                  </a:lnTo>
                  <a:lnTo>
                    <a:pt x="1091" y="389"/>
                  </a:lnTo>
                  <a:lnTo>
                    <a:pt x="1076" y="373"/>
                  </a:lnTo>
                  <a:lnTo>
                    <a:pt x="1063" y="357"/>
                  </a:lnTo>
                  <a:lnTo>
                    <a:pt x="1063" y="357"/>
                  </a:lnTo>
                  <a:lnTo>
                    <a:pt x="1046" y="338"/>
                  </a:lnTo>
                  <a:lnTo>
                    <a:pt x="1030" y="321"/>
                  </a:lnTo>
                  <a:lnTo>
                    <a:pt x="996" y="286"/>
                  </a:lnTo>
                  <a:lnTo>
                    <a:pt x="996" y="286"/>
                  </a:lnTo>
                  <a:lnTo>
                    <a:pt x="981" y="271"/>
                  </a:lnTo>
                  <a:lnTo>
                    <a:pt x="981" y="271"/>
                  </a:lnTo>
                  <a:lnTo>
                    <a:pt x="941" y="230"/>
                  </a:lnTo>
                  <a:lnTo>
                    <a:pt x="902" y="190"/>
                  </a:lnTo>
                  <a:lnTo>
                    <a:pt x="902" y="190"/>
                  </a:lnTo>
                  <a:lnTo>
                    <a:pt x="862" y="148"/>
                  </a:lnTo>
                  <a:lnTo>
                    <a:pt x="822" y="108"/>
                  </a:lnTo>
                  <a:lnTo>
                    <a:pt x="816" y="102"/>
                  </a:lnTo>
                  <a:lnTo>
                    <a:pt x="816" y="102"/>
                  </a:lnTo>
                  <a:lnTo>
                    <a:pt x="799" y="85"/>
                  </a:lnTo>
                  <a:lnTo>
                    <a:pt x="789" y="76"/>
                  </a:lnTo>
                  <a:lnTo>
                    <a:pt x="780" y="69"/>
                  </a:lnTo>
                  <a:lnTo>
                    <a:pt x="769" y="62"/>
                  </a:lnTo>
                  <a:lnTo>
                    <a:pt x="758" y="55"/>
                  </a:lnTo>
                  <a:lnTo>
                    <a:pt x="747" y="50"/>
                  </a:lnTo>
                  <a:lnTo>
                    <a:pt x="734" y="47"/>
                  </a:lnTo>
                  <a:lnTo>
                    <a:pt x="734" y="47"/>
                  </a:lnTo>
                  <a:lnTo>
                    <a:pt x="724" y="46"/>
                  </a:lnTo>
                  <a:lnTo>
                    <a:pt x="724" y="46"/>
                  </a:lnTo>
                  <a:lnTo>
                    <a:pt x="714" y="47"/>
                  </a:lnTo>
                  <a:lnTo>
                    <a:pt x="704" y="49"/>
                  </a:lnTo>
                  <a:lnTo>
                    <a:pt x="696" y="52"/>
                  </a:lnTo>
                  <a:lnTo>
                    <a:pt x="688" y="57"/>
                  </a:lnTo>
                  <a:lnTo>
                    <a:pt x="680" y="63"/>
                  </a:lnTo>
                  <a:lnTo>
                    <a:pt x="673" y="70"/>
                  </a:lnTo>
                  <a:lnTo>
                    <a:pt x="667" y="77"/>
                  </a:lnTo>
                  <a:lnTo>
                    <a:pt x="663" y="85"/>
                  </a:lnTo>
                  <a:lnTo>
                    <a:pt x="663" y="85"/>
                  </a:lnTo>
                  <a:lnTo>
                    <a:pt x="660" y="94"/>
                  </a:lnTo>
                  <a:lnTo>
                    <a:pt x="658" y="102"/>
                  </a:lnTo>
                  <a:lnTo>
                    <a:pt x="658" y="111"/>
                  </a:lnTo>
                  <a:lnTo>
                    <a:pt x="659" y="119"/>
                  </a:lnTo>
                  <a:lnTo>
                    <a:pt x="661" y="128"/>
                  </a:lnTo>
                  <a:lnTo>
                    <a:pt x="664" y="135"/>
                  </a:lnTo>
                  <a:lnTo>
                    <a:pt x="668" y="143"/>
                  </a:lnTo>
                  <a:lnTo>
                    <a:pt x="673" y="150"/>
                  </a:lnTo>
                  <a:lnTo>
                    <a:pt x="673" y="150"/>
                  </a:lnTo>
                  <a:lnTo>
                    <a:pt x="677" y="154"/>
                  </a:lnTo>
                  <a:lnTo>
                    <a:pt x="679" y="159"/>
                  </a:lnTo>
                  <a:lnTo>
                    <a:pt x="680" y="164"/>
                  </a:lnTo>
                  <a:lnTo>
                    <a:pt x="680" y="167"/>
                  </a:lnTo>
                  <a:lnTo>
                    <a:pt x="679" y="174"/>
                  </a:lnTo>
                  <a:lnTo>
                    <a:pt x="675" y="178"/>
                  </a:lnTo>
                  <a:lnTo>
                    <a:pt x="675" y="179"/>
                  </a:lnTo>
                  <a:lnTo>
                    <a:pt x="675" y="181"/>
                  </a:lnTo>
                  <a:lnTo>
                    <a:pt x="675" y="181"/>
                  </a:lnTo>
                  <a:lnTo>
                    <a:pt x="674" y="184"/>
                  </a:lnTo>
                  <a:lnTo>
                    <a:pt x="673" y="189"/>
                  </a:lnTo>
                  <a:lnTo>
                    <a:pt x="671" y="192"/>
                  </a:lnTo>
                  <a:lnTo>
                    <a:pt x="668" y="195"/>
                  </a:lnTo>
                  <a:lnTo>
                    <a:pt x="668" y="195"/>
                  </a:lnTo>
                  <a:lnTo>
                    <a:pt x="587" y="277"/>
                  </a:lnTo>
                  <a:lnTo>
                    <a:pt x="506" y="361"/>
                  </a:lnTo>
                  <a:lnTo>
                    <a:pt x="506" y="361"/>
                  </a:lnTo>
                  <a:lnTo>
                    <a:pt x="425" y="444"/>
                  </a:lnTo>
                  <a:lnTo>
                    <a:pt x="343" y="526"/>
                  </a:lnTo>
                  <a:lnTo>
                    <a:pt x="343" y="526"/>
                  </a:lnTo>
                  <a:lnTo>
                    <a:pt x="340" y="529"/>
                  </a:lnTo>
                  <a:lnTo>
                    <a:pt x="337" y="531"/>
                  </a:lnTo>
                  <a:lnTo>
                    <a:pt x="332" y="533"/>
                  </a:lnTo>
                  <a:lnTo>
                    <a:pt x="328" y="534"/>
                  </a:lnTo>
                  <a:lnTo>
                    <a:pt x="328" y="534"/>
                  </a:lnTo>
                  <a:lnTo>
                    <a:pt x="324" y="533"/>
                  </a:lnTo>
                  <a:lnTo>
                    <a:pt x="321" y="533"/>
                  </a:lnTo>
                  <a:lnTo>
                    <a:pt x="319" y="535"/>
                  </a:lnTo>
                  <a:lnTo>
                    <a:pt x="319" y="535"/>
                  </a:lnTo>
                  <a:lnTo>
                    <a:pt x="315" y="538"/>
                  </a:lnTo>
                  <a:lnTo>
                    <a:pt x="311" y="540"/>
                  </a:lnTo>
                  <a:lnTo>
                    <a:pt x="306" y="542"/>
                  </a:lnTo>
                  <a:lnTo>
                    <a:pt x="301" y="542"/>
                  </a:lnTo>
                  <a:lnTo>
                    <a:pt x="301" y="542"/>
                  </a:lnTo>
                  <a:lnTo>
                    <a:pt x="296" y="542"/>
                  </a:lnTo>
                  <a:lnTo>
                    <a:pt x="292" y="540"/>
                  </a:lnTo>
                  <a:lnTo>
                    <a:pt x="292" y="540"/>
                  </a:lnTo>
                  <a:lnTo>
                    <a:pt x="282" y="536"/>
                  </a:lnTo>
                  <a:lnTo>
                    <a:pt x="273" y="529"/>
                  </a:lnTo>
                  <a:lnTo>
                    <a:pt x="253" y="515"/>
                  </a:lnTo>
                  <a:lnTo>
                    <a:pt x="253" y="515"/>
                  </a:lnTo>
                  <a:lnTo>
                    <a:pt x="235" y="502"/>
                  </a:lnTo>
                  <a:lnTo>
                    <a:pt x="225" y="495"/>
                  </a:lnTo>
                  <a:lnTo>
                    <a:pt x="215" y="490"/>
                  </a:lnTo>
                  <a:lnTo>
                    <a:pt x="215" y="490"/>
                  </a:lnTo>
                  <a:lnTo>
                    <a:pt x="199" y="484"/>
                  </a:lnTo>
                  <a:lnTo>
                    <a:pt x="199" y="484"/>
                  </a:lnTo>
                  <a:lnTo>
                    <a:pt x="185" y="478"/>
                  </a:lnTo>
                  <a:lnTo>
                    <a:pt x="178" y="474"/>
                  </a:lnTo>
                  <a:lnTo>
                    <a:pt x="170" y="470"/>
                  </a:lnTo>
                  <a:lnTo>
                    <a:pt x="170" y="470"/>
                  </a:lnTo>
                  <a:lnTo>
                    <a:pt x="161" y="462"/>
                  </a:lnTo>
                  <a:lnTo>
                    <a:pt x="161" y="462"/>
                  </a:lnTo>
                  <a:lnTo>
                    <a:pt x="148" y="451"/>
                  </a:lnTo>
                  <a:lnTo>
                    <a:pt x="139" y="446"/>
                  </a:lnTo>
                  <a:lnTo>
                    <a:pt x="132" y="442"/>
                  </a:lnTo>
                  <a:lnTo>
                    <a:pt x="132" y="442"/>
                  </a:lnTo>
                  <a:lnTo>
                    <a:pt x="116" y="434"/>
                  </a:lnTo>
                  <a:lnTo>
                    <a:pt x="116" y="434"/>
                  </a:lnTo>
                  <a:lnTo>
                    <a:pt x="104" y="429"/>
                  </a:lnTo>
                  <a:lnTo>
                    <a:pt x="92" y="424"/>
                  </a:lnTo>
                  <a:lnTo>
                    <a:pt x="92" y="424"/>
                  </a:lnTo>
                  <a:lnTo>
                    <a:pt x="86" y="424"/>
                  </a:lnTo>
                  <a:lnTo>
                    <a:pt x="86" y="424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  <p:sp>
          <p:nvSpPr>
            <p:cNvPr id="47" name="chenying0907 738">
              <a:extLst>
                <a:ext uri="{FF2B5EF4-FFF2-40B4-BE49-F238E27FC236}">
                  <a16:creationId xmlns:a16="http://schemas.microsoft.com/office/drawing/2014/main" id="{F5362EE7-0F6F-4FCE-A15B-890F72121672}"/>
                </a:ext>
              </a:extLst>
            </p:cNvPr>
            <p:cNvSpPr/>
            <p:nvPr/>
          </p:nvSpPr>
          <p:spPr bwMode="auto">
            <a:xfrm>
              <a:off x="5268913" y="4529138"/>
              <a:ext cx="252413" cy="261938"/>
            </a:xfrm>
            <a:custGeom>
              <a:avLst/>
              <a:gdLst/>
              <a:ahLst/>
              <a:cxnLst>
                <a:cxn ang="0">
                  <a:pos x="74" y="493"/>
                </a:cxn>
                <a:cxn ang="0">
                  <a:pos x="47" y="485"/>
                </a:cxn>
                <a:cxn ang="0">
                  <a:pos x="23" y="469"/>
                </a:cxn>
                <a:cxn ang="0">
                  <a:pos x="11" y="456"/>
                </a:cxn>
                <a:cxn ang="0">
                  <a:pos x="8" y="448"/>
                </a:cxn>
                <a:cxn ang="0">
                  <a:pos x="2" y="430"/>
                </a:cxn>
                <a:cxn ang="0">
                  <a:pos x="0" y="399"/>
                </a:cxn>
                <a:cxn ang="0">
                  <a:pos x="9" y="366"/>
                </a:cxn>
                <a:cxn ang="0">
                  <a:pos x="27" y="331"/>
                </a:cxn>
                <a:cxn ang="0">
                  <a:pos x="56" y="292"/>
                </a:cxn>
                <a:cxn ang="0">
                  <a:pos x="79" y="267"/>
                </a:cxn>
                <a:cxn ang="0">
                  <a:pos x="105" y="233"/>
                </a:cxn>
                <a:cxn ang="0">
                  <a:pos x="125" y="208"/>
                </a:cxn>
                <a:cxn ang="0">
                  <a:pos x="164" y="167"/>
                </a:cxn>
                <a:cxn ang="0">
                  <a:pos x="325" y="7"/>
                </a:cxn>
                <a:cxn ang="0">
                  <a:pos x="333" y="2"/>
                </a:cxn>
                <a:cxn ang="0">
                  <a:pos x="341" y="0"/>
                </a:cxn>
                <a:cxn ang="0">
                  <a:pos x="358" y="9"/>
                </a:cxn>
                <a:cxn ang="0">
                  <a:pos x="364" y="21"/>
                </a:cxn>
                <a:cxn ang="0">
                  <a:pos x="362" y="32"/>
                </a:cxn>
                <a:cxn ang="0">
                  <a:pos x="357" y="39"/>
                </a:cxn>
                <a:cxn ang="0">
                  <a:pos x="293" y="101"/>
                </a:cxn>
                <a:cxn ang="0">
                  <a:pos x="193" y="199"/>
                </a:cxn>
                <a:cxn ang="0">
                  <a:pos x="140" y="263"/>
                </a:cxn>
                <a:cxn ang="0">
                  <a:pos x="113" y="300"/>
                </a:cxn>
                <a:cxn ang="0">
                  <a:pos x="76" y="339"/>
                </a:cxn>
                <a:cxn ang="0">
                  <a:pos x="57" y="367"/>
                </a:cxn>
                <a:cxn ang="0">
                  <a:pos x="45" y="405"/>
                </a:cxn>
                <a:cxn ang="0">
                  <a:pos x="47" y="426"/>
                </a:cxn>
                <a:cxn ang="0">
                  <a:pos x="50" y="429"/>
                </a:cxn>
                <a:cxn ang="0">
                  <a:pos x="55" y="436"/>
                </a:cxn>
                <a:cxn ang="0">
                  <a:pos x="71" y="445"/>
                </a:cxn>
                <a:cxn ang="0">
                  <a:pos x="89" y="448"/>
                </a:cxn>
                <a:cxn ang="0">
                  <a:pos x="116" y="442"/>
                </a:cxn>
                <a:cxn ang="0">
                  <a:pos x="144" y="426"/>
                </a:cxn>
                <a:cxn ang="0">
                  <a:pos x="196" y="377"/>
                </a:cxn>
                <a:cxn ang="0">
                  <a:pos x="242" y="324"/>
                </a:cxn>
                <a:cxn ang="0">
                  <a:pos x="294" y="271"/>
                </a:cxn>
                <a:cxn ang="0">
                  <a:pos x="371" y="194"/>
                </a:cxn>
                <a:cxn ang="0">
                  <a:pos x="442" y="114"/>
                </a:cxn>
                <a:cxn ang="0">
                  <a:pos x="448" y="107"/>
                </a:cxn>
                <a:cxn ang="0">
                  <a:pos x="456" y="106"/>
                </a:cxn>
                <a:cxn ang="0">
                  <a:pos x="472" y="115"/>
                </a:cxn>
                <a:cxn ang="0">
                  <a:pos x="478" y="125"/>
                </a:cxn>
                <a:cxn ang="0">
                  <a:pos x="478" y="138"/>
                </a:cxn>
                <a:cxn ang="0">
                  <a:pos x="473" y="147"/>
                </a:cxn>
                <a:cxn ang="0">
                  <a:pos x="408" y="220"/>
                </a:cxn>
                <a:cxn ang="0">
                  <a:pos x="340" y="289"/>
                </a:cxn>
                <a:cxn ang="0">
                  <a:pos x="223" y="410"/>
                </a:cxn>
                <a:cxn ang="0">
                  <a:pos x="189" y="445"/>
                </a:cxn>
                <a:cxn ang="0">
                  <a:pos x="135" y="480"/>
                </a:cxn>
                <a:cxn ang="0">
                  <a:pos x="100" y="492"/>
                </a:cxn>
                <a:cxn ang="0">
                  <a:pos x="84" y="493"/>
                </a:cxn>
              </a:cxnLst>
              <a:rect l="0" t="0" r="r" b="b"/>
              <a:pathLst>
                <a:path w="479" h="493">
                  <a:moveTo>
                    <a:pt x="84" y="493"/>
                  </a:moveTo>
                  <a:lnTo>
                    <a:pt x="84" y="493"/>
                  </a:lnTo>
                  <a:lnTo>
                    <a:pt x="74" y="493"/>
                  </a:lnTo>
                  <a:lnTo>
                    <a:pt x="65" y="491"/>
                  </a:lnTo>
                  <a:lnTo>
                    <a:pt x="56" y="489"/>
                  </a:lnTo>
                  <a:lnTo>
                    <a:pt x="47" y="485"/>
                  </a:lnTo>
                  <a:lnTo>
                    <a:pt x="39" y="480"/>
                  </a:lnTo>
                  <a:lnTo>
                    <a:pt x="31" y="475"/>
                  </a:lnTo>
                  <a:lnTo>
                    <a:pt x="23" y="469"/>
                  </a:lnTo>
                  <a:lnTo>
                    <a:pt x="14" y="462"/>
                  </a:lnTo>
                  <a:lnTo>
                    <a:pt x="14" y="462"/>
                  </a:lnTo>
                  <a:lnTo>
                    <a:pt x="11" y="456"/>
                  </a:lnTo>
                  <a:lnTo>
                    <a:pt x="8" y="449"/>
                  </a:lnTo>
                  <a:lnTo>
                    <a:pt x="8" y="449"/>
                  </a:lnTo>
                  <a:lnTo>
                    <a:pt x="8" y="448"/>
                  </a:lnTo>
                  <a:lnTo>
                    <a:pt x="8" y="448"/>
                  </a:lnTo>
                  <a:lnTo>
                    <a:pt x="4" y="439"/>
                  </a:lnTo>
                  <a:lnTo>
                    <a:pt x="2" y="430"/>
                  </a:lnTo>
                  <a:lnTo>
                    <a:pt x="0" y="419"/>
                  </a:lnTo>
                  <a:lnTo>
                    <a:pt x="0" y="409"/>
                  </a:lnTo>
                  <a:lnTo>
                    <a:pt x="0" y="399"/>
                  </a:lnTo>
                  <a:lnTo>
                    <a:pt x="2" y="388"/>
                  </a:lnTo>
                  <a:lnTo>
                    <a:pt x="5" y="377"/>
                  </a:lnTo>
                  <a:lnTo>
                    <a:pt x="9" y="366"/>
                  </a:lnTo>
                  <a:lnTo>
                    <a:pt x="13" y="354"/>
                  </a:lnTo>
                  <a:lnTo>
                    <a:pt x="20" y="342"/>
                  </a:lnTo>
                  <a:lnTo>
                    <a:pt x="27" y="331"/>
                  </a:lnTo>
                  <a:lnTo>
                    <a:pt x="35" y="318"/>
                  </a:lnTo>
                  <a:lnTo>
                    <a:pt x="44" y="306"/>
                  </a:lnTo>
                  <a:lnTo>
                    <a:pt x="56" y="292"/>
                  </a:lnTo>
                  <a:lnTo>
                    <a:pt x="67" y="280"/>
                  </a:lnTo>
                  <a:lnTo>
                    <a:pt x="79" y="267"/>
                  </a:lnTo>
                  <a:lnTo>
                    <a:pt x="79" y="267"/>
                  </a:lnTo>
                  <a:lnTo>
                    <a:pt x="87" y="258"/>
                  </a:lnTo>
                  <a:lnTo>
                    <a:pt x="94" y="250"/>
                  </a:lnTo>
                  <a:lnTo>
                    <a:pt x="105" y="233"/>
                  </a:lnTo>
                  <a:lnTo>
                    <a:pt x="105" y="233"/>
                  </a:lnTo>
                  <a:lnTo>
                    <a:pt x="115" y="220"/>
                  </a:lnTo>
                  <a:lnTo>
                    <a:pt x="125" y="208"/>
                  </a:lnTo>
                  <a:lnTo>
                    <a:pt x="125" y="208"/>
                  </a:lnTo>
                  <a:lnTo>
                    <a:pt x="144" y="187"/>
                  </a:lnTo>
                  <a:lnTo>
                    <a:pt x="164" y="167"/>
                  </a:lnTo>
                  <a:lnTo>
                    <a:pt x="164" y="167"/>
                  </a:lnTo>
                  <a:lnTo>
                    <a:pt x="185" y="148"/>
                  </a:lnTo>
                  <a:lnTo>
                    <a:pt x="325" y="7"/>
                  </a:lnTo>
                  <a:lnTo>
                    <a:pt x="325" y="7"/>
                  </a:lnTo>
                  <a:lnTo>
                    <a:pt x="328" y="4"/>
                  </a:lnTo>
                  <a:lnTo>
                    <a:pt x="333" y="2"/>
                  </a:lnTo>
                  <a:lnTo>
                    <a:pt x="337" y="1"/>
                  </a:lnTo>
                  <a:lnTo>
                    <a:pt x="341" y="0"/>
                  </a:lnTo>
                  <a:lnTo>
                    <a:pt x="341" y="0"/>
                  </a:lnTo>
                  <a:lnTo>
                    <a:pt x="347" y="1"/>
                  </a:lnTo>
                  <a:lnTo>
                    <a:pt x="353" y="4"/>
                  </a:lnTo>
                  <a:lnTo>
                    <a:pt x="358" y="9"/>
                  </a:lnTo>
                  <a:lnTo>
                    <a:pt x="362" y="15"/>
                  </a:lnTo>
                  <a:lnTo>
                    <a:pt x="362" y="15"/>
                  </a:lnTo>
                  <a:lnTo>
                    <a:pt x="364" y="21"/>
                  </a:lnTo>
                  <a:lnTo>
                    <a:pt x="365" y="26"/>
                  </a:lnTo>
                  <a:lnTo>
                    <a:pt x="364" y="29"/>
                  </a:lnTo>
                  <a:lnTo>
                    <a:pt x="362" y="32"/>
                  </a:lnTo>
                  <a:lnTo>
                    <a:pt x="360" y="36"/>
                  </a:lnTo>
                  <a:lnTo>
                    <a:pt x="357" y="39"/>
                  </a:lnTo>
                  <a:lnTo>
                    <a:pt x="357" y="39"/>
                  </a:lnTo>
                  <a:lnTo>
                    <a:pt x="325" y="70"/>
                  </a:lnTo>
                  <a:lnTo>
                    <a:pt x="293" y="101"/>
                  </a:lnTo>
                  <a:lnTo>
                    <a:pt x="293" y="101"/>
                  </a:lnTo>
                  <a:lnTo>
                    <a:pt x="252" y="139"/>
                  </a:lnTo>
                  <a:lnTo>
                    <a:pt x="212" y="179"/>
                  </a:lnTo>
                  <a:lnTo>
                    <a:pt x="193" y="199"/>
                  </a:lnTo>
                  <a:lnTo>
                    <a:pt x="174" y="220"/>
                  </a:lnTo>
                  <a:lnTo>
                    <a:pt x="157" y="242"/>
                  </a:lnTo>
                  <a:lnTo>
                    <a:pt x="140" y="263"/>
                  </a:lnTo>
                  <a:lnTo>
                    <a:pt x="140" y="263"/>
                  </a:lnTo>
                  <a:lnTo>
                    <a:pt x="127" y="281"/>
                  </a:lnTo>
                  <a:lnTo>
                    <a:pt x="113" y="300"/>
                  </a:lnTo>
                  <a:lnTo>
                    <a:pt x="95" y="319"/>
                  </a:lnTo>
                  <a:lnTo>
                    <a:pt x="76" y="339"/>
                  </a:lnTo>
                  <a:lnTo>
                    <a:pt x="76" y="339"/>
                  </a:lnTo>
                  <a:lnTo>
                    <a:pt x="70" y="346"/>
                  </a:lnTo>
                  <a:lnTo>
                    <a:pt x="63" y="355"/>
                  </a:lnTo>
                  <a:lnTo>
                    <a:pt x="57" y="367"/>
                  </a:lnTo>
                  <a:lnTo>
                    <a:pt x="52" y="379"/>
                  </a:lnTo>
                  <a:lnTo>
                    <a:pt x="47" y="391"/>
                  </a:lnTo>
                  <a:lnTo>
                    <a:pt x="45" y="405"/>
                  </a:lnTo>
                  <a:lnTo>
                    <a:pt x="45" y="416"/>
                  </a:lnTo>
                  <a:lnTo>
                    <a:pt x="46" y="421"/>
                  </a:lnTo>
                  <a:lnTo>
                    <a:pt x="47" y="426"/>
                  </a:lnTo>
                  <a:lnTo>
                    <a:pt x="47" y="427"/>
                  </a:lnTo>
                  <a:lnTo>
                    <a:pt x="50" y="429"/>
                  </a:lnTo>
                  <a:lnTo>
                    <a:pt x="50" y="429"/>
                  </a:lnTo>
                  <a:lnTo>
                    <a:pt x="54" y="435"/>
                  </a:lnTo>
                  <a:lnTo>
                    <a:pt x="54" y="436"/>
                  </a:lnTo>
                  <a:lnTo>
                    <a:pt x="55" y="436"/>
                  </a:lnTo>
                  <a:lnTo>
                    <a:pt x="55" y="436"/>
                  </a:lnTo>
                  <a:lnTo>
                    <a:pt x="63" y="441"/>
                  </a:lnTo>
                  <a:lnTo>
                    <a:pt x="71" y="445"/>
                  </a:lnTo>
                  <a:lnTo>
                    <a:pt x="79" y="447"/>
                  </a:lnTo>
                  <a:lnTo>
                    <a:pt x="89" y="448"/>
                  </a:lnTo>
                  <a:lnTo>
                    <a:pt x="89" y="448"/>
                  </a:lnTo>
                  <a:lnTo>
                    <a:pt x="98" y="447"/>
                  </a:lnTo>
                  <a:lnTo>
                    <a:pt x="106" y="445"/>
                  </a:lnTo>
                  <a:lnTo>
                    <a:pt x="116" y="442"/>
                  </a:lnTo>
                  <a:lnTo>
                    <a:pt x="125" y="437"/>
                  </a:lnTo>
                  <a:lnTo>
                    <a:pt x="134" y="432"/>
                  </a:lnTo>
                  <a:lnTo>
                    <a:pt x="144" y="426"/>
                  </a:lnTo>
                  <a:lnTo>
                    <a:pt x="162" y="411"/>
                  </a:lnTo>
                  <a:lnTo>
                    <a:pt x="180" y="395"/>
                  </a:lnTo>
                  <a:lnTo>
                    <a:pt x="196" y="377"/>
                  </a:lnTo>
                  <a:lnTo>
                    <a:pt x="227" y="341"/>
                  </a:lnTo>
                  <a:lnTo>
                    <a:pt x="227" y="341"/>
                  </a:lnTo>
                  <a:lnTo>
                    <a:pt x="242" y="324"/>
                  </a:lnTo>
                  <a:lnTo>
                    <a:pt x="253" y="311"/>
                  </a:lnTo>
                  <a:lnTo>
                    <a:pt x="253" y="311"/>
                  </a:lnTo>
                  <a:lnTo>
                    <a:pt x="294" y="271"/>
                  </a:lnTo>
                  <a:lnTo>
                    <a:pt x="294" y="271"/>
                  </a:lnTo>
                  <a:lnTo>
                    <a:pt x="333" y="233"/>
                  </a:lnTo>
                  <a:lnTo>
                    <a:pt x="371" y="194"/>
                  </a:lnTo>
                  <a:lnTo>
                    <a:pt x="407" y="155"/>
                  </a:lnTo>
                  <a:lnTo>
                    <a:pt x="424" y="134"/>
                  </a:lnTo>
                  <a:lnTo>
                    <a:pt x="442" y="114"/>
                  </a:lnTo>
                  <a:lnTo>
                    <a:pt x="442" y="114"/>
                  </a:lnTo>
                  <a:lnTo>
                    <a:pt x="445" y="111"/>
                  </a:lnTo>
                  <a:lnTo>
                    <a:pt x="448" y="107"/>
                  </a:lnTo>
                  <a:lnTo>
                    <a:pt x="452" y="106"/>
                  </a:lnTo>
                  <a:lnTo>
                    <a:pt x="456" y="106"/>
                  </a:lnTo>
                  <a:lnTo>
                    <a:pt x="456" y="106"/>
                  </a:lnTo>
                  <a:lnTo>
                    <a:pt x="462" y="107"/>
                  </a:lnTo>
                  <a:lnTo>
                    <a:pt x="468" y="111"/>
                  </a:lnTo>
                  <a:lnTo>
                    <a:pt x="472" y="115"/>
                  </a:lnTo>
                  <a:lnTo>
                    <a:pt x="476" y="121"/>
                  </a:lnTo>
                  <a:lnTo>
                    <a:pt x="476" y="121"/>
                  </a:lnTo>
                  <a:lnTo>
                    <a:pt x="478" y="125"/>
                  </a:lnTo>
                  <a:lnTo>
                    <a:pt x="479" y="131"/>
                  </a:lnTo>
                  <a:lnTo>
                    <a:pt x="478" y="135"/>
                  </a:lnTo>
                  <a:lnTo>
                    <a:pt x="478" y="138"/>
                  </a:lnTo>
                  <a:lnTo>
                    <a:pt x="476" y="143"/>
                  </a:lnTo>
                  <a:lnTo>
                    <a:pt x="473" y="147"/>
                  </a:lnTo>
                  <a:lnTo>
                    <a:pt x="473" y="147"/>
                  </a:lnTo>
                  <a:lnTo>
                    <a:pt x="458" y="165"/>
                  </a:lnTo>
                  <a:lnTo>
                    <a:pt x="442" y="184"/>
                  </a:lnTo>
                  <a:lnTo>
                    <a:pt x="408" y="220"/>
                  </a:lnTo>
                  <a:lnTo>
                    <a:pt x="374" y="255"/>
                  </a:lnTo>
                  <a:lnTo>
                    <a:pt x="340" y="289"/>
                  </a:lnTo>
                  <a:lnTo>
                    <a:pt x="340" y="289"/>
                  </a:lnTo>
                  <a:lnTo>
                    <a:pt x="280" y="348"/>
                  </a:lnTo>
                  <a:lnTo>
                    <a:pt x="251" y="379"/>
                  </a:lnTo>
                  <a:lnTo>
                    <a:pt x="223" y="410"/>
                  </a:lnTo>
                  <a:lnTo>
                    <a:pt x="223" y="410"/>
                  </a:lnTo>
                  <a:lnTo>
                    <a:pt x="207" y="429"/>
                  </a:lnTo>
                  <a:lnTo>
                    <a:pt x="189" y="445"/>
                  </a:lnTo>
                  <a:lnTo>
                    <a:pt x="171" y="460"/>
                  </a:lnTo>
                  <a:lnTo>
                    <a:pt x="153" y="471"/>
                  </a:lnTo>
                  <a:lnTo>
                    <a:pt x="135" y="480"/>
                  </a:lnTo>
                  <a:lnTo>
                    <a:pt x="118" y="488"/>
                  </a:lnTo>
                  <a:lnTo>
                    <a:pt x="109" y="490"/>
                  </a:lnTo>
                  <a:lnTo>
                    <a:pt x="100" y="492"/>
                  </a:lnTo>
                  <a:lnTo>
                    <a:pt x="92" y="493"/>
                  </a:lnTo>
                  <a:lnTo>
                    <a:pt x="84" y="493"/>
                  </a:lnTo>
                  <a:lnTo>
                    <a:pt x="84" y="493"/>
                  </a:lnTo>
                  <a:close/>
                </a:path>
              </a:pathLst>
            </a:custGeom>
            <a:grpFill/>
            <a:ln w="9525">
              <a:solidFill>
                <a:srgbClr val="FED940"/>
              </a:solidFill>
              <a:round/>
            </a:ln>
          </p:spPr>
          <p:txBody>
            <a:bodyPr vert="horz" wrap="square" lIns="162510" tIns="81255" rIns="162510" bIns="81255" numCol="1" anchor="t" anchorCtr="0" compatLnSpc="1"/>
            <a:lstStyle/>
            <a:p>
              <a:pPr marL="0" marR="0" lvl="0" indent="0" defTabSz="121880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0" cap="none" spc="0" normalizeH="0" baseline="0" noProof="0" dirty="0">
                <a:ln>
                  <a:noFill/>
                </a:ln>
                <a:solidFill>
                  <a:srgbClr val="605448"/>
                </a:solidFill>
                <a:effectLst/>
                <a:uLnTx/>
                <a:uFillTx/>
                <a:cs typeface="+mn-ea"/>
                <a:sym typeface="+mn-lt"/>
              </a:endParaRPr>
            </a:p>
          </p:txBody>
        </p:sp>
      </p:grpSp>
      <p:sp>
        <p:nvSpPr>
          <p:cNvPr id="48" name="TextBox 25">
            <a:extLst>
              <a:ext uri="{FF2B5EF4-FFF2-40B4-BE49-F238E27FC236}">
                <a16:creationId xmlns:a16="http://schemas.microsoft.com/office/drawing/2014/main" id="{2558FC46-820D-4167-BA12-6E72E215C5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2866" y="1768120"/>
            <a:ext cx="7072350" cy="170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dirty="0"/>
              <a:t>「技優甄審」也不須考統測，而是著重在同學專業技術能力的呈現。因此只要同學在學期間，</a:t>
            </a:r>
            <a:r>
              <a:rPr lang="zh-TW" altLang="en-US" b="1" dirty="0">
                <a:solidFill>
                  <a:srgbClr val="FF0000"/>
                </a:solidFill>
              </a:rPr>
              <a:t>具有國內外大型競賽的得獎證明，或是乙級以上技術士執照等相關文件</a:t>
            </a:r>
            <a:r>
              <a:rPr lang="zh-TW" altLang="en-US" dirty="0"/>
              <a:t>，就可參與資格審查。甄審過程也不用筆試，只需準備面試與相關備審資料或實務操作等，各校規定不一。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71" name="TextBox 25">
            <a:extLst>
              <a:ext uri="{FF2B5EF4-FFF2-40B4-BE49-F238E27FC236}">
                <a16:creationId xmlns:a16="http://schemas.microsoft.com/office/drawing/2014/main" id="{DBDB75E7-54EF-45B2-9EE9-50893BB5B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5605" y="4294984"/>
            <a:ext cx="7170328" cy="170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1219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TW" altLang="en-US" dirty="0"/>
              <a:t>參加的比賽級別越高（全國大賽、國際賽事），且獲得的名次越好，那麼就不用傷腦筋在學業科目的成績上，可以將精力投注在這些賽事或者高級別證照的準備中，取得好成績後，藉由「技優甄審」的管道，也能夠進入大學就讀。</a:t>
            </a:r>
            <a:endParaRPr lang="en-US" altLang="zh-CN" sz="1200" dirty="0">
              <a:solidFill>
                <a:schemeClr val="tx1">
                  <a:lumMod val="65000"/>
                  <a:lumOff val="35000"/>
                </a:schemeClr>
              </a:solidFill>
              <a:cs typeface="+mn-ea"/>
              <a:sym typeface="+mn-lt"/>
            </a:endParaRPr>
          </a:p>
        </p:txBody>
      </p: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88CC317E-6262-4DC8-9556-F63B493B1AB3}"/>
              </a:ext>
            </a:extLst>
          </p:cNvPr>
          <p:cNvGrpSpPr/>
          <p:nvPr/>
        </p:nvGrpSpPr>
        <p:grpSpPr>
          <a:xfrm flipH="1">
            <a:off x="182230" y="3337850"/>
            <a:ext cx="1913891" cy="2430548"/>
            <a:chOff x="8139051" y="774306"/>
            <a:chExt cx="2648216" cy="3395330"/>
          </a:xfrm>
        </p:grpSpPr>
        <p:sp>
          <p:nvSpPr>
            <p:cNvPr id="143" name="Freeform 447">
              <a:extLst>
                <a:ext uri="{FF2B5EF4-FFF2-40B4-BE49-F238E27FC236}">
                  <a16:creationId xmlns:a16="http://schemas.microsoft.com/office/drawing/2014/main" id="{40D3E8AD-8967-47B3-9324-33405A384C51}"/>
                </a:ext>
              </a:extLst>
            </p:cNvPr>
            <p:cNvSpPr/>
            <p:nvPr/>
          </p:nvSpPr>
          <p:spPr bwMode="auto">
            <a:xfrm>
              <a:off x="10125213" y="1433525"/>
              <a:ext cx="662054" cy="575576"/>
            </a:xfrm>
            <a:custGeom>
              <a:avLst/>
              <a:gdLst>
                <a:gd name="T0" fmla="*/ 0 w 343"/>
                <a:gd name="T1" fmla="*/ 207 h 298"/>
                <a:gd name="T2" fmla="*/ 167 w 343"/>
                <a:gd name="T3" fmla="*/ 28 h 298"/>
                <a:gd name="T4" fmla="*/ 23 w 343"/>
                <a:gd name="T5" fmla="*/ 39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43" h="298">
                  <a:moveTo>
                    <a:pt x="0" y="207"/>
                  </a:moveTo>
                  <a:cubicBezTo>
                    <a:pt x="141" y="298"/>
                    <a:pt x="343" y="138"/>
                    <a:pt x="167" y="28"/>
                  </a:cubicBezTo>
                  <a:cubicBezTo>
                    <a:pt x="122" y="0"/>
                    <a:pt x="66" y="11"/>
                    <a:pt x="23" y="3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4" name="Freeform 448">
              <a:extLst>
                <a:ext uri="{FF2B5EF4-FFF2-40B4-BE49-F238E27FC236}">
                  <a16:creationId xmlns:a16="http://schemas.microsoft.com/office/drawing/2014/main" id="{864539B5-C0EF-49CD-BFC4-E76B85BFB3FE}"/>
                </a:ext>
              </a:extLst>
            </p:cNvPr>
            <p:cNvSpPr/>
            <p:nvPr/>
          </p:nvSpPr>
          <p:spPr bwMode="auto">
            <a:xfrm>
              <a:off x="10096860" y="1420766"/>
              <a:ext cx="531628" cy="513198"/>
            </a:xfrm>
            <a:custGeom>
              <a:avLst/>
              <a:gdLst>
                <a:gd name="T0" fmla="*/ 4 w 276"/>
                <a:gd name="T1" fmla="*/ 218 h 266"/>
                <a:gd name="T2" fmla="*/ 254 w 276"/>
                <a:gd name="T3" fmla="*/ 164 h 266"/>
                <a:gd name="T4" fmla="*/ 212 w 276"/>
                <a:gd name="T5" fmla="*/ 45 h 266"/>
                <a:gd name="T6" fmla="*/ 29 w 276"/>
                <a:gd name="T7" fmla="*/ 45 h 266"/>
                <a:gd name="T8" fmla="*/ 47 w 276"/>
                <a:gd name="T9" fmla="*/ 47 h 266"/>
                <a:gd name="T10" fmla="*/ 143 w 276"/>
                <a:gd name="T11" fmla="*/ 27 h 266"/>
                <a:gd name="T12" fmla="*/ 210 w 276"/>
                <a:gd name="T13" fmla="*/ 71 h 266"/>
                <a:gd name="T14" fmla="*/ 232 w 276"/>
                <a:gd name="T15" fmla="*/ 165 h 266"/>
                <a:gd name="T16" fmla="*/ 26 w 276"/>
                <a:gd name="T17" fmla="*/ 210 h 266"/>
                <a:gd name="T18" fmla="*/ 4 w 276"/>
                <a:gd name="T19" fmla="*/ 218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6" h="266">
                  <a:moveTo>
                    <a:pt x="4" y="218"/>
                  </a:moveTo>
                  <a:cubicBezTo>
                    <a:pt x="80" y="266"/>
                    <a:pt x="211" y="253"/>
                    <a:pt x="254" y="164"/>
                  </a:cubicBezTo>
                  <a:cubicBezTo>
                    <a:pt x="276" y="119"/>
                    <a:pt x="248" y="73"/>
                    <a:pt x="212" y="45"/>
                  </a:cubicBezTo>
                  <a:cubicBezTo>
                    <a:pt x="157" y="0"/>
                    <a:pt x="86" y="9"/>
                    <a:pt x="29" y="45"/>
                  </a:cubicBezTo>
                  <a:cubicBezTo>
                    <a:pt x="19" y="52"/>
                    <a:pt x="43" y="50"/>
                    <a:pt x="47" y="47"/>
                  </a:cubicBezTo>
                  <a:cubicBezTo>
                    <a:pt x="76" y="28"/>
                    <a:pt x="109" y="19"/>
                    <a:pt x="143" y="27"/>
                  </a:cubicBezTo>
                  <a:cubicBezTo>
                    <a:pt x="169" y="33"/>
                    <a:pt x="192" y="52"/>
                    <a:pt x="210" y="71"/>
                  </a:cubicBezTo>
                  <a:cubicBezTo>
                    <a:pt x="235" y="96"/>
                    <a:pt x="246" y="131"/>
                    <a:pt x="232" y="165"/>
                  </a:cubicBezTo>
                  <a:cubicBezTo>
                    <a:pt x="201" y="246"/>
                    <a:pt x="90" y="250"/>
                    <a:pt x="26" y="210"/>
                  </a:cubicBezTo>
                  <a:cubicBezTo>
                    <a:pt x="20" y="206"/>
                    <a:pt x="0" y="215"/>
                    <a:pt x="4" y="21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5" name="Freeform 449">
              <a:extLst>
                <a:ext uri="{FF2B5EF4-FFF2-40B4-BE49-F238E27FC236}">
                  <a16:creationId xmlns:a16="http://schemas.microsoft.com/office/drawing/2014/main" id="{1DDCB20E-CEF1-4251-9411-AAE934CEDD07}"/>
                </a:ext>
              </a:extLst>
            </p:cNvPr>
            <p:cNvSpPr/>
            <p:nvPr/>
          </p:nvSpPr>
          <p:spPr bwMode="auto">
            <a:xfrm>
              <a:off x="9694240" y="1334287"/>
              <a:ext cx="123338" cy="83643"/>
            </a:xfrm>
            <a:custGeom>
              <a:avLst/>
              <a:gdLst>
                <a:gd name="T0" fmla="*/ 64 w 64"/>
                <a:gd name="T1" fmla="*/ 41 h 44"/>
                <a:gd name="T2" fmla="*/ 64 w 64"/>
                <a:gd name="T3" fmla="*/ 39 h 44"/>
                <a:gd name="T4" fmla="*/ 64 w 64"/>
                <a:gd name="T5" fmla="*/ 37 h 44"/>
                <a:gd name="T6" fmla="*/ 63 w 64"/>
                <a:gd name="T7" fmla="*/ 36 h 44"/>
                <a:gd name="T8" fmla="*/ 61 w 64"/>
                <a:gd name="T9" fmla="*/ 34 h 44"/>
                <a:gd name="T10" fmla="*/ 48 w 64"/>
                <a:gd name="T11" fmla="*/ 26 h 44"/>
                <a:gd name="T12" fmla="*/ 6 w 64"/>
                <a:gd name="T13" fmla="*/ 1 h 44"/>
                <a:gd name="T14" fmla="*/ 1 w 64"/>
                <a:gd name="T15" fmla="*/ 2 h 44"/>
                <a:gd name="T16" fmla="*/ 2 w 64"/>
                <a:gd name="T17" fmla="*/ 8 h 44"/>
                <a:gd name="T18" fmla="*/ 11 w 64"/>
                <a:gd name="T19" fmla="*/ 13 h 44"/>
                <a:gd name="T20" fmla="*/ 40 w 64"/>
                <a:gd name="T21" fmla="*/ 30 h 44"/>
                <a:gd name="T22" fmla="*/ 53 w 64"/>
                <a:gd name="T23" fmla="*/ 38 h 44"/>
                <a:gd name="T24" fmla="*/ 56 w 64"/>
                <a:gd name="T25" fmla="*/ 41 h 44"/>
                <a:gd name="T26" fmla="*/ 57 w 64"/>
                <a:gd name="T27" fmla="*/ 41 h 44"/>
                <a:gd name="T28" fmla="*/ 58 w 64"/>
                <a:gd name="T29" fmla="*/ 40 h 44"/>
                <a:gd name="T30" fmla="*/ 57 w 64"/>
                <a:gd name="T31" fmla="*/ 41 h 44"/>
                <a:gd name="T32" fmla="*/ 57 w 64"/>
                <a:gd name="T33" fmla="*/ 41 h 44"/>
                <a:gd name="T34" fmla="*/ 58 w 64"/>
                <a:gd name="T35" fmla="*/ 40 h 44"/>
                <a:gd name="T36" fmla="*/ 57 w 64"/>
                <a:gd name="T37" fmla="*/ 41 h 44"/>
                <a:gd name="T38" fmla="*/ 60 w 64"/>
                <a:gd name="T39" fmla="*/ 39 h 44"/>
                <a:gd name="T40" fmla="*/ 56 w 64"/>
                <a:gd name="T41" fmla="*/ 39 h 44"/>
                <a:gd name="T42" fmla="*/ 57 w 64"/>
                <a:gd name="T43" fmla="*/ 41 h 44"/>
                <a:gd name="T44" fmla="*/ 60 w 64"/>
                <a:gd name="T45" fmla="*/ 39 h 44"/>
                <a:gd name="T46" fmla="*/ 56 w 64"/>
                <a:gd name="T47" fmla="*/ 39 h 44"/>
                <a:gd name="T48" fmla="*/ 60 w 64"/>
                <a:gd name="T49" fmla="*/ 39 h 44"/>
                <a:gd name="T50" fmla="*/ 57 w 64"/>
                <a:gd name="T51" fmla="*/ 37 h 44"/>
                <a:gd name="T52" fmla="*/ 56 w 64"/>
                <a:gd name="T53" fmla="*/ 39 h 44"/>
                <a:gd name="T54" fmla="*/ 60 w 64"/>
                <a:gd name="T55" fmla="*/ 39 h 44"/>
                <a:gd name="T56" fmla="*/ 57 w 64"/>
                <a:gd name="T57" fmla="*/ 37 h 44"/>
                <a:gd name="T58" fmla="*/ 58 w 64"/>
                <a:gd name="T59" fmla="*/ 43 h 44"/>
                <a:gd name="T60" fmla="*/ 64 w 64"/>
                <a:gd name="T61" fmla="*/ 4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4" h="44">
                  <a:moveTo>
                    <a:pt x="64" y="41"/>
                  </a:moveTo>
                  <a:cubicBezTo>
                    <a:pt x="64" y="41"/>
                    <a:pt x="64" y="40"/>
                    <a:pt x="64" y="39"/>
                  </a:cubicBezTo>
                  <a:cubicBezTo>
                    <a:pt x="64" y="38"/>
                    <a:pt x="64" y="38"/>
                    <a:pt x="64" y="37"/>
                  </a:cubicBezTo>
                  <a:cubicBezTo>
                    <a:pt x="63" y="36"/>
                    <a:pt x="63" y="36"/>
                    <a:pt x="63" y="36"/>
                  </a:cubicBezTo>
                  <a:cubicBezTo>
                    <a:pt x="62" y="35"/>
                    <a:pt x="62" y="35"/>
                    <a:pt x="61" y="34"/>
                  </a:cubicBezTo>
                  <a:cubicBezTo>
                    <a:pt x="58" y="32"/>
                    <a:pt x="54" y="29"/>
                    <a:pt x="48" y="26"/>
                  </a:cubicBezTo>
                  <a:cubicBezTo>
                    <a:pt x="32" y="15"/>
                    <a:pt x="6" y="1"/>
                    <a:pt x="6" y="1"/>
                  </a:cubicBezTo>
                  <a:cubicBezTo>
                    <a:pt x="4" y="0"/>
                    <a:pt x="2" y="0"/>
                    <a:pt x="1" y="2"/>
                  </a:cubicBezTo>
                  <a:cubicBezTo>
                    <a:pt x="0" y="4"/>
                    <a:pt x="0" y="7"/>
                    <a:pt x="2" y="8"/>
                  </a:cubicBezTo>
                  <a:cubicBezTo>
                    <a:pt x="2" y="8"/>
                    <a:pt x="6" y="10"/>
                    <a:pt x="11" y="13"/>
                  </a:cubicBezTo>
                  <a:cubicBezTo>
                    <a:pt x="19" y="17"/>
                    <a:pt x="31" y="24"/>
                    <a:pt x="40" y="30"/>
                  </a:cubicBezTo>
                  <a:cubicBezTo>
                    <a:pt x="45" y="33"/>
                    <a:pt x="50" y="36"/>
                    <a:pt x="53" y="38"/>
                  </a:cubicBezTo>
                  <a:cubicBezTo>
                    <a:pt x="54" y="39"/>
                    <a:pt x="56" y="40"/>
                    <a:pt x="56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58" y="40"/>
                    <a:pt x="58" y="40"/>
                    <a:pt x="58" y="40"/>
                  </a:cubicBezTo>
                  <a:cubicBezTo>
                    <a:pt x="57" y="41"/>
                    <a:pt x="57" y="41"/>
                    <a:pt x="57" y="41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56" y="40"/>
                    <a:pt x="57" y="41"/>
                    <a:pt x="57" y="41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6" y="39"/>
                    <a:pt x="56" y="39"/>
                    <a:pt x="56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6" y="38"/>
                    <a:pt x="56" y="39"/>
                    <a:pt x="56" y="39"/>
                  </a:cubicBezTo>
                  <a:cubicBezTo>
                    <a:pt x="60" y="39"/>
                    <a:pt x="60" y="39"/>
                    <a:pt x="60" y="39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6" y="39"/>
                    <a:pt x="56" y="41"/>
                    <a:pt x="58" y="43"/>
                  </a:cubicBezTo>
                  <a:cubicBezTo>
                    <a:pt x="60" y="44"/>
                    <a:pt x="62" y="43"/>
                    <a:pt x="64" y="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6" name="Freeform 450">
              <a:extLst>
                <a:ext uri="{FF2B5EF4-FFF2-40B4-BE49-F238E27FC236}">
                  <a16:creationId xmlns:a16="http://schemas.microsoft.com/office/drawing/2014/main" id="{67BA68A3-D484-492D-AD20-8EDD8F5029B1}"/>
                </a:ext>
              </a:extLst>
            </p:cNvPr>
            <p:cNvSpPr/>
            <p:nvPr/>
          </p:nvSpPr>
          <p:spPr bwMode="auto">
            <a:xfrm>
              <a:off x="8486381" y="952933"/>
              <a:ext cx="1756499" cy="718761"/>
            </a:xfrm>
            <a:custGeom>
              <a:avLst/>
              <a:gdLst>
                <a:gd name="T0" fmla="*/ 79 w 911"/>
                <a:gd name="T1" fmla="*/ 315 h 372"/>
                <a:gd name="T2" fmla="*/ 116 w 911"/>
                <a:gd name="T3" fmla="*/ 323 h 372"/>
                <a:gd name="T4" fmla="*/ 58 w 911"/>
                <a:gd name="T5" fmla="*/ 286 h 372"/>
                <a:gd name="T6" fmla="*/ 53 w 911"/>
                <a:gd name="T7" fmla="*/ 242 h 372"/>
                <a:gd name="T8" fmla="*/ 62 w 911"/>
                <a:gd name="T9" fmla="*/ 228 h 372"/>
                <a:gd name="T10" fmla="*/ 57 w 911"/>
                <a:gd name="T11" fmla="*/ 234 h 372"/>
                <a:gd name="T12" fmla="*/ 73 w 911"/>
                <a:gd name="T13" fmla="*/ 214 h 372"/>
                <a:gd name="T14" fmla="*/ 70 w 911"/>
                <a:gd name="T15" fmla="*/ 220 h 372"/>
                <a:gd name="T16" fmla="*/ 71 w 911"/>
                <a:gd name="T17" fmla="*/ 202 h 372"/>
                <a:gd name="T18" fmla="*/ 81 w 911"/>
                <a:gd name="T19" fmla="*/ 175 h 372"/>
                <a:gd name="T20" fmla="*/ 79 w 911"/>
                <a:gd name="T21" fmla="*/ 154 h 372"/>
                <a:gd name="T22" fmla="*/ 445 w 911"/>
                <a:gd name="T23" fmla="*/ 341 h 372"/>
                <a:gd name="T24" fmla="*/ 85 w 911"/>
                <a:gd name="T25" fmla="*/ 91 h 372"/>
                <a:gd name="T26" fmla="*/ 89 w 911"/>
                <a:gd name="T27" fmla="*/ 78 h 372"/>
                <a:gd name="T28" fmla="*/ 85 w 911"/>
                <a:gd name="T29" fmla="*/ 81 h 372"/>
                <a:gd name="T30" fmla="*/ 87 w 911"/>
                <a:gd name="T31" fmla="*/ 65 h 372"/>
                <a:gd name="T32" fmla="*/ 83 w 911"/>
                <a:gd name="T33" fmla="*/ 37 h 372"/>
                <a:gd name="T34" fmla="*/ 82 w 911"/>
                <a:gd name="T35" fmla="*/ 19 h 372"/>
                <a:gd name="T36" fmla="*/ 85 w 911"/>
                <a:gd name="T37" fmla="*/ 8 h 372"/>
                <a:gd name="T38" fmla="*/ 144 w 911"/>
                <a:gd name="T39" fmla="*/ 22 h 372"/>
                <a:gd name="T40" fmla="*/ 752 w 911"/>
                <a:gd name="T41" fmla="*/ 365 h 372"/>
                <a:gd name="T42" fmla="*/ 281 w 911"/>
                <a:gd name="T43" fmla="*/ 74 h 372"/>
                <a:gd name="T44" fmla="*/ 547 w 911"/>
                <a:gd name="T45" fmla="*/ 230 h 372"/>
                <a:gd name="T46" fmla="*/ 408 w 911"/>
                <a:gd name="T47" fmla="*/ 124 h 372"/>
                <a:gd name="T48" fmla="*/ 483 w 911"/>
                <a:gd name="T49" fmla="*/ 146 h 372"/>
                <a:gd name="T50" fmla="*/ 567 w 911"/>
                <a:gd name="T51" fmla="*/ 179 h 372"/>
                <a:gd name="T52" fmla="*/ 890 w 911"/>
                <a:gd name="T53" fmla="*/ 359 h 372"/>
                <a:gd name="T54" fmla="*/ 895 w 911"/>
                <a:gd name="T55" fmla="*/ 359 h 372"/>
                <a:gd name="T56" fmla="*/ 902 w 911"/>
                <a:gd name="T57" fmla="*/ 344 h 372"/>
                <a:gd name="T58" fmla="*/ 860 w 911"/>
                <a:gd name="T59" fmla="*/ 296 h 372"/>
                <a:gd name="T60" fmla="*/ 907 w 911"/>
                <a:gd name="T61" fmla="*/ 325 h 372"/>
                <a:gd name="T62" fmla="*/ 758 w 911"/>
                <a:gd name="T63" fmla="*/ 263 h 372"/>
                <a:gd name="T64" fmla="*/ 893 w 911"/>
                <a:gd name="T65" fmla="*/ 357 h 372"/>
                <a:gd name="T66" fmla="*/ 883 w 911"/>
                <a:gd name="T67" fmla="*/ 363 h 372"/>
                <a:gd name="T68" fmla="*/ 566 w 911"/>
                <a:gd name="T69" fmla="*/ 173 h 372"/>
                <a:gd name="T70" fmla="*/ 416 w 911"/>
                <a:gd name="T71" fmla="*/ 119 h 372"/>
                <a:gd name="T72" fmla="*/ 798 w 911"/>
                <a:gd name="T73" fmla="*/ 363 h 372"/>
                <a:gd name="T74" fmla="*/ 567 w 911"/>
                <a:gd name="T75" fmla="*/ 237 h 372"/>
                <a:gd name="T76" fmla="*/ 772 w 911"/>
                <a:gd name="T77" fmla="*/ 366 h 372"/>
                <a:gd name="T78" fmla="*/ 744 w 911"/>
                <a:gd name="T79" fmla="*/ 366 h 372"/>
                <a:gd name="T80" fmla="*/ 689 w 911"/>
                <a:gd name="T81" fmla="*/ 363 h 372"/>
                <a:gd name="T82" fmla="*/ 653 w 911"/>
                <a:gd name="T83" fmla="*/ 358 h 372"/>
                <a:gd name="T84" fmla="*/ 630 w 911"/>
                <a:gd name="T85" fmla="*/ 361 h 372"/>
                <a:gd name="T86" fmla="*/ 132 w 911"/>
                <a:gd name="T87" fmla="*/ 54 h 372"/>
                <a:gd name="T88" fmla="*/ 602 w 911"/>
                <a:gd name="T89" fmla="*/ 353 h 372"/>
                <a:gd name="T90" fmla="*/ 545 w 911"/>
                <a:gd name="T91" fmla="*/ 351 h 372"/>
                <a:gd name="T92" fmla="*/ 80 w 911"/>
                <a:gd name="T93" fmla="*/ 79 h 372"/>
                <a:gd name="T94" fmla="*/ 516 w 911"/>
                <a:gd name="T95" fmla="*/ 343 h 372"/>
                <a:gd name="T96" fmla="*/ 475 w 911"/>
                <a:gd name="T97" fmla="*/ 340 h 372"/>
                <a:gd name="T98" fmla="*/ 442 w 911"/>
                <a:gd name="T99" fmla="*/ 339 h 372"/>
                <a:gd name="T100" fmla="*/ 404 w 911"/>
                <a:gd name="T101" fmla="*/ 334 h 372"/>
                <a:gd name="T102" fmla="*/ 364 w 911"/>
                <a:gd name="T103" fmla="*/ 333 h 372"/>
                <a:gd name="T104" fmla="*/ 78 w 911"/>
                <a:gd name="T105" fmla="*/ 189 h 372"/>
                <a:gd name="T106" fmla="*/ 275 w 911"/>
                <a:gd name="T107" fmla="*/ 330 h 372"/>
                <a:gd name="T108" fmla="*/ 66 w 911"/>
                <a:gd name="T109" fmla="*/ 214 h 372"/>
                <a:gd name="T110" fmla="*/ 237 w 911"/>
                <a:gd name="T111" fmla="*/ 321 h 372"/>
                <a:gd name="T112" fmla="*/ 168 w 911"/>
                <a:gd name="T113" fmla="*/ 304 h 372"/>
                <a:gd name="T114" fmla="*/ 207 w 911"/>
                <a:gd name="T115" fmla="*/ 323 h 372"/>
                <a:gd name="T116" fmla="*/ 44 w 911"/>
                <a:gd name="T117" fmla="*/ 262 h 372"/>
                <a:gd name="T118" fmla="*/ 147 w 911"/>
                <a:gd name="T119" fmla="*/ 319 h 372"/>
                <a:gd name="T120" fmla="*/ 113 w 911"/>
                <a:gd name="T121" fmla="*/ 321 h 372"/>
                <a:gd name="T122" fmla="*/ 45 w 911"/>
                <a:gd name="T123" fmla="*/ 319 h 372"/>
                <a:gd name="T124" fmla="*/ 49 w 911"/>
                <a:gd name="T125" fmla="*/ 313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11" h="372">
                  <a:moveTo>
                    <a:pt x="12" y="316"/>
                  </a:moveTo>
                  <a:cubicBezTo>
                    <a:pt x="6" y="312"/>
                    <a:pt x="6" y="312"/>
                    <a:pt x="6" y="312"/>
                  </a:cubicBezTo>
                  <a:cubicBezTo>
                    <a:pt x="4" y="316"/>
                    <a:pt x="4" y="316"/>
                    <a:pt x="4" y="316"/>
                  </a:cubicBezTo>
                  <a:cubicBezTo>
                    <a:pt x="4" y="320"/>
                    <a:pt x="4" y="320"/>
                    <a:pt x="4" y="320"/>
                  </a:cubicBezTo>
                  <a:cubicBezTo>
                    <a:pt x="26" y="321"/>
                    <a:pt x="26" y="321"/>
                    <a:pt x="26" y="321"/>
                  </a:cubicBezTo>
                  <a:cubicBezTo>
                    <a:pt x="28" y="321"/>
                    <a:pt x="30" y="320"/>
                    <a:pt x="30" y="318"/>
                  </a:cubicBezTo>
                  <a:cubicBezTo>
                    <a:pt x="31" y="317"/>
                    <a:pt x="30" y="315"/>
                    <a:pt x="29" y="314"/>
                  </a:cubicBezTo>
                  <a:cubicBezTo>
                    <a:pt x="12" y="303"/>
                    <a:pt x="12" y="303"/>
                    <a:pt x="12" y="303"/>
                  </a:cubicBezTo>
                  <a:cubicBezTo>
                    <a:pt x="10" y="307"/>
                    <a:pt x="10" y="307"/>
                    <a:pt x="10" y="307"/>
                  </a:cubicBezTo>
                  <a:cubicBezTo>
                    <a:pt x="9" y="310"/>
                    <a:pt x="9" y="310"/>
                    <a:pt x="9" y="310"/>
                  </a:cubicBezTo>
                  <a:cubicBezTo>
                    <a:pt x="9" y="310"/>
                    <a:pt x="18" y="313"/>
                    <a:pt x="28" y="316"/>
                  </a:cubicBezTo>
                  <a:cubicBezTo>
                    <a:pt x="32" y="317"/>
                    <a:pt x="37" y="318"/>
                    <a:pt x="41" y="319"/>
                  </a:cubicBezTo>
                  <a:cubicBezTo>
                    <a:pt x="43" y="320"/>
                    <a:pt x="45" y="320"/>
                    <a:pt x="46" y="321"/>
                  </a:cubicBezTo>
                  <a:cubicBezTo>
                    <a:pt x="47" y="321"/>
                    <a:pt x="47" y="321"/>
                    <a:pt x="48" y="321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49" y="321"/>
                    <a:pt x="49" y="321"/>
                    <a:pt x="49" y="321"/>
                  </a:cubicBezTo>
                  <a:cubicBezTo>
                    <a:pt x="50" y="321"/>
                    <a:pt x="50" y="321"/>
                    <a:pt x="50" y="321"/>
                  </a:cubicBezTo>
                  <a:cubicBezTo>
                    <a:pt x="51" y="321"/>
                    <a:pt x="51" y="321"/>
                    <a:pt x="51" y="321"/>
                  </a:cubicBezTo>
                  <a:cubicBezTo>
                    <a:pt x="52" y="321"/>
                    <a:pt x="52" y="320"/>
                    <a:pt x="53" y="319"/>
                  </a:cubicBezTo>
                  <a:cubicBezTo>
                    <a:pt x="53" y="319"/>
                    <a:pt x="53" y="319"/>
                    <a:pt x="53" y="319"/>
                  </a:cubicBezTo>
                  <a:cubicBezTo>
                    <a:pt x="53" y="319"/>
                    <a:pt x="54" y="318"/>
                    <a:pt x="54" y="317"/>
                  </a:cubicBezTo>
                  <a:cubicBezTo>
                    <a:pt x="54" y="316"/>
                    <a:pt x="53" y="316"/>
                    <a:pt x="53" y="316"/>
                  </a:cubicBezTo>
                  <a:cubicBezTo>
                    <a:pt x="53" y="315"/>
                    <a:pt x="53" y="315"/>
                    <a:pt x="53" y="315"/>
                  </a:cubicBezTo>
                  <a:cubicBezTo>
                    <a:pt x="52" y="314"/>
                    <a:pt x="52" y="314"/>
                    <a:pt x="52" y="314"/>
                  </a:cubicBezTo>
                  <a:cubicBezTo>
                    <a:pt x="51" y="313"/>
                    <a:pt x="50" y="313"/>
                    <a:pt x="49" y="312"/>
                  </a:cubicBezTo>
                  <a:cubicBezTo>
                    <a:pt x="46" y="310"/>
                    <a:pt x="39" y="305"/>
                    <a:pt x="33" y="302"/>
                  </a:cubicBezTo>
                  <a:cubicBezTo>
                    <a:pt x="27" y="298"/>
                    <a:pt x="22" y="295"/>
                    <a:pt x="22" y="295"/>
                  </a:cubicBezTo>
                  <a:cubicBezTo>
                    <a:pt x="20" y="298"/>
                    <a:pt x="20" y="298"/>
                    <a:pt x="20" y="298"/>
                  </a:cubicBezTo>
                  <a:cubicBezTo>
                    <a:pt x="18" y="302"/>
                    <a:pt x="18" y="302"/>
                    <a:pt x="18" y="302"/>
                  </a:cubicBezTo>
                  <a:cubicBezTo>
                    <a:pt x="76" y="323"/>
                    <a:pt x="76" y="323"/>
                    <a:pt x="76" y="323"/>
                  </a:cubicBezTo>
                  <a:cubicBezTo>
                    <a:pt x="78" y="323"/>
                    <a:pt x="80" y="322"/>
                    <a:pt x="81" y="320"/>
                  </a:cubicBezTo>
                  <a:cubicBezTo>
                    <a:pt x="82" y="319"/>
                    <a:pt x="81" y="316"/>
                    <a:pt x="79" y="315"/>
                  </a:cubicBezTo>
                  <a:cubicBezTo>
                    <a:pt x="79" y="315"/>
                    <a:pt x="76" y="313"/>
                    <a:pt x="71" y="310"/>
                  </a:cubicBezTo>
                  <a:cubicBezTo>
                    <a:pt x="64" y="306"/>
                    <a:pt x="52" y="299"/>
                    <a:pt x="43" y="293"/>
                  </a:cubicBezTo>
                  <a:cubicBezTo>
                    <a:pt x="39" y="290"/>
                    <a:pt x="34" y="288"/>
                    <a:pt x="31" y="286"/>
                  </a:cubicBezTo>
                  <a:cubicBezTo>
                    <a:pt x="30" y="285"/>
                    <a:pt x="29" y="284"/>
                    <a:pt x="28" y="283"/>
                  </a:cubicBezTo>
                  <a:cubicBezTo>
                    <a:pt x="27" y="283"/>
                    <a:pt x="27" y="283"/>
                    <a:pt x="27" y="283"/>
                  </a:cubicBezTo>
                  <a:cubicBezTo>
                    <a:pt x="27" y="283"/>
                    <a:pt x="27" y="283"/>
                    <a:pt x="27" y="283"/>
                  </a:cubicBezTo>
                  <a:cubicBezTo>
                    <a:pt x="25" y="285"/>
                    <a:pt x="25" y="285"/>
                    <a:pt x="25" y="285"/>
                  </a:cubicBezTo>
                  <a:cubicBezTo>
                    <a:pt x="27" y="283"/>
                    <a:pt x="27" y="283"/>
                    <a:pt x="27" y="283"/>
                  </a:cubicBezTo>
                  <a:cubicBezTo>
                    <a:pt x="27" y="283"/>
                    <a:pt x="27" y="283"/>
                    <a:pt x="27" y="283"/>
                  </a:cubicBezTo>
                  <a:cubicBezTo>
                    <a:pt x="25" y="285"/>
                    <a:pt x="25" y="285"/>
                    <a:pt x="25" y="285"/>
                  </a:cubicBezTo>
                  <a:cubicBezTo>
                    <a:pt x="27" y="283"/>
                    <a:pt x="27" y="283"/>
                    <a:pt x="27" y="283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8" y="284"/>
                    <a:pt x="28" y="284"/>
                    <a:pt x="28" y="284"/>
                  </a:cubicBezTo>
                  <a:cubicBezTo>
                    <a:pt x="27" y="283"/>
                    <a:pt x="27" y="283"/>
                    <a:pt x="27" y="283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8" y="284"/>
                    <a:pt x="28" y="284"/>
                    <a:pt x="28" y="284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8" y="286"/>
                    <a:pt x="28" y="286"/>
                    <a:pt x="28" y="286"/>
                  </a:cubicBezTo>
                  <a:cubicBezTo>
                    <a:pt x="28" y="284"/>
                    <a:pt x="28" y="284"/>
                    <a:pt x="28" y="284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8" y="286"/>
                    <a:pt x="28" y="286"/>
                    <a:pt x="28" y="286"/>
                  </a:cubicBezTo>
                  <a:cubicBezTo>
                    <a:pt x="24" y="286"/>
                    <a:pt x="24" y="286"/>
                    <a:pt x="24" y="286"/>
                  </a:cubicBezTo>
                  <a:cubicBezTo>
                    <a:pt x="23" y="289"/>
                    <a:pt x="23" y="289"/>
                    <a:pt x="23" y="289"/>
                  </a:cubicBezTo>
                  <a:cubicBezTo>
                    <a:pt x="23" y="289"/>
                    <a:pt x="43" y="298"/>
                    <a:pt x="65" y="307"/>
                  </a:cubicBezTo>
                  <a:cubicBezTo>
                    <a:pt x="76" y="312"/>
                    <a:pt x="86" y="316"/>
                    <a:pt x="95" y="319"/>
                  </a:cubicBezTo>
                  <a:cubicBezTo>
                    <a:pt x="99" y="321"/>
                    <a:pt x="103" y="322"/>
                    <a:pt x="106" y="323"/>
                  </a:cubicBezTo>
                  <a:cubicBezTo>
                    <a:pt x="107" y="324"/>
                    <a:pt x="109" y="324"/>
                    <a:pt x="110" y="325"/>
                  </a:cubicBezTo>
                  <a:cubicBezTo>
                    <a:pt x="110" y="325"/>
                    <a:pt x="111" y="325"/>
                    <a:pt x="111" y="325"/>
                  </a:cubicBezTo>
                  <a:cubicBezTo>
                    <a:pt x="112" y="325"/>
                    <a:pt x="112" y="325"/>
                    <a:pt x="113" y="325"/>
                  </a:cubicBezTo>
                  <a:cubicBezTo>
                    <a:pt x="113" y="325"/>
                    <a:pt x="113" y="325"/>
                    <a:pt x="114" y="325"/>
                  </a:cubicBezTo>
                  <a:cubicBezTo>
                    <a:pt x="114" y="325"/>
                    <a:pt x="115" y="325"/>
                    <a:pt x="115" y="324"/>
                  </a:cubicBezTo>
                  <a:cubicBezTo>
                    <a:pt x="116" y="324"/>
                    <a:pt x="116" y="324"/>
                    <a:pt x="116" y="323"/>
                  </a:cubicBezTo>
                  <a:cubicBezTo>
                    <a:pt x="117" y="322"/>
                    <a:pt x="117" y="321"/>
                    <a:pt x="117" y="320"/>
                  </a:cubicBezTo>
                  <a:cubicBezTo>
                    <a:pt x="117" y="319"/>
                    <a:pt x="116" y="318"/>
                    <a:pt x="115" y="318"/>
                  </a:cubicBezTo>
                  <a:cubicBezTo>
                    <a:pt x="35" y="267"/>
                    <a:pt x="35" y="267"/>
                    <a:pt x="35" y="267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6" y="273"/>
                    <a:pt x="36" y="273"/>
                    <a:pt x="36" y="273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5" y="274"/>
                    <a:pt x="35" y="274"/>
                    <a:pt x="35" y="274"/>
                  </a:cubicBezTo>
                  <a:cubicBezTo>
                    <a:pt x="35" y="274"/>
                    <a:pt x="35" y="273"/>
                    <a:pt x="36" y="273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5" y="274"/>
                    <a:pt x="35" y="274"/>
                    <a:pt x="35" y="274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34" y="274"/>
                    <a:pt x="34" y="274"/>
                    <a:pt x="35" y="274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2" y="275"/>
                    <a:pt x="32" y="275"/>
                    <a:pt x="32" y="275"/>
                  </a:cubicBezTo>
                  <a:cubicBezTo>
                    <a:pt x="33" y="275"/>
                    <a:pt x="33" y="275"/>
                    <a:pt x="33" y="275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2" y="275"/>
                    <a:pt x="32" y="275"/>
                    <a:pt x="32" y="275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2" y="275"/>
                    <a:pt x="32" y="275"/>
                    <a:pt x="32" y="275"/>
                  </a:cubicBezTo>
                  <a:cubicBezTo>
                    <a:pt x="32" y="275"/>
                    <a:pt x="32" y="275"/>
                    <a:pt x="32" y="275"/>
                  </a:cubicBezTo>
                  <a:cubicBezTo>
                    <a:pt x="32" y="271"/>
                    <a:pt x="32" y="271"/>
                    <a:pt x="32" y="271"/>
                  </a:cubicBezTo>
                  <a:cubicBezTo>
                    <a:pt x="32" y="275"/>
                    <a:pt x="32" y="275"/>
                    <a:pt x="32" y="275"/>
                  </a:cubicBezTo>
                  <a:cubicBezTo>
                    <a:pt x="32" y="274"/>
                    <a:pt x="32" y="274"/>
                    <a:pt x="32" y="274"/>
                  </a:cubicBezTo>
                  <a:cubicBezTo>
                    <a:pt x="32" y="275"/>
                    <a:pt x="32" y="275"/>
                    <a:pt x="32" y="275"/>
                  </a:cubicBezTo>
                  <a:cubicBezTo>
                    <a:pt x="32" y="275"/>
                    <a:pt x="32" y="275"/>
                    <a:pt x="32" y="275"/>
                  </a:cubicBezTo>
                  <a:cubicBezTo>
                    <a:pt x="32" y="274"/>
                    <a:pt x="32" y="274"/>
                    <a:pt x="32" y="274"/>
                  </a:cubicBezTo>
                  <a:cubicBezTo>
                    <a:pt x="32" y="275"/>
                    <a:pt x="32" y="275"/>
                    <a:pt x="32" y="275"/>
                  </a:cubicBezTo>
                  <a:cubicBezTo>
                    <a:pt x="32" y="275"/>
                    <a:pt x="33" y="275"/>
                    <a:pt x="34" y="275"/>
                  </a:cubicBezTo>
                  <a:cubicBezTo>
                    <a:pt x="38" y="277"/>
                    <a:pt x="47" y="281"/>
                    <a:pt x="58" y="286"/>
                  </a:cubicBezTo>
                  <a:cubicBezTo>
                    <a:pt x="75" y="294"/>
                    <a:pt x="97" y="304"/>
                    <a:pt x="114" y="312"/>
                  </a:cubicBezTo>
                  <a:cubicBezTo>
                    <a:pt x="123" y="316"/>
                    <a:pt x="131" y="320"/>
                    <a:pt x="137" y="322"/>
                  </a:cubicBezTo>
                  <a:cubicBezTo>
                    <a:pt x="140" y="323"/>
                    <a:pt x="142" y="324"/>
                    <a:pt x="144" y="325"/>
                  </a:cubicBezTo>
                  <a:cubicBezTo>
                    <a:pt x="145" y="326"/>
                    <a:pt x="145" y="326"/>
                    <a:pt x="146" y="326"/>
                  </a:cubicBezTo>
                  <a:cubicBezTo>
                    <a:pt x="147" y="326"/>
                    <a:pt x="147" y="326"/>
                    <a:pt x="147" y="326"/>
                  </a:cubicBezTo>
                  <a:cubicBezTo>
                    <a:pt x="147" y="326"/>
                    <a:pt x="147" y="326"/>
                    <a:pt x="147" y="326"/>
                  </a:cubicBezTo>
                  <a:cubicBezTo>
                    <a:pt x="148" y="327"/>
                    <a:pt x="148" y="327"/>
                    <a:pt x="148" y="327"/>
                  </a:cubicBezTo>
                  <a:cubicBezTo>
                    <a:pt x="149" y="327"/>
                    <a:pt x="149" y="327"/>
                    <a:pt x="150" y="326"/>
                  </a:cubicBezTo>
                  <a:cubicBezTo>
                    <a:pt x="150" y="326"/>
                    <a:pt x="151" y="326"/>
                    <a:pt x="152" y="325"/>
                  </a:cubicBezTo>
                  <a:cubicBezTo>
                    <a:pt x="152" y="325"/>
                    <a:pt x="152" y="325"/>
                    <a:pt x="152" y="325"/>
                  </a:cubicBezTo>
                  <a:cubicBezTo>
                    <a:pt x="152" y="324"/>
                    <a:pt x="152" y="323"/>
                    <a:pt x="152" y="323"/>
                  </a:cubicBezTo>
                  <a:cubicBezTo>
                    <a:pt x="152" y="321"/>
                    <a:pt x="152" y="321"/>
                    <a:pt x="152" y="320"/>
                  </a:cubicBezTo>
                  <a:cubicBezTo>
                    <a:pt x="151" y="319"/>
                    <a:pt x="151" y="319"/>
                    <a:pt x="151" y="319"/>
                  </a:cubicBezTo>
                  <a:cubicBezTo>
                    <a:pt x="150" y="318"/>
                    <a:pt x="149" y="317"/>
                    <a:pt x="148" y="316"/>
                  </a:cubicBezTo>
                  <a:cubicBezTo>
                    <a:pt x="143" y="313"/>
                    <a:pt x="135" y="308"/>
                    <a:pt x="125" y="301"/>
                  </a:cubicBezTo>
                  <a:cubicBezTo>
                    <a:pt x="94" y="282"/>
                    <a:pt x="48" y="255"/>
                    <a:pt x="48" y="255"/>
                  </a:cubicBezTo>
                  <a:cubicBezTo>
                    <a:pt x="46" y="259"/>
                    <a:pt x="46" y="259"/>
                    <a:pt x="46" y="259"/>
                  </a:cubicBezTo>
                  <a:cubicBezTo>
                    <a:pt x="44" y="262"/>
                    <a:pt x="44" y="262"/>
                    <a:pt x="44" y="262"/>
                  </a:cubicBezTo>
                  <a:cubicBezTo>
                    <a:pt x="175" y="325"/>
                    <a:pt x="175" y="325"/>
                    <a:pt x="175" y="325"/>
                  </a:cubicBezTo>
                  <a:cubicBezTo>
                    <a:pt x="177" y="326"/>
                    <a:pt x="179" y="325"/>
                    <a:pt x="180" y="323"/>
                  </a:cubicBezTo>
                  <a:cubicBezTo>
                    <a:pt x="181" y="321"/>
                    <a:pt x="181" y="319"/>
                    <a:pt x="179" y="318"/>
                  </a:cubicBezTo>
                  <a:cubicBezTo>
                    <a:pt x="179" y="318"/>
                    <a:pt x="177" y="316"/>
                    <a:pt x="173" y="314"/>
                  </a:cubicBezTo>
                  <a:cubicBezTo>
                    <a:pt x="161" y="307"/>
                    <a:pt x="131" y="290"/>
                    <a:pt x="104" y="273"/>
                  </a:cubicBezTo>
                  <a:cubicBezTo>
                    <a:pt x="91" y="265"/>
                    <a:pt x="78" y="257"/>
                    <a:pt x="68" y="251"/>
                  </a:cubicBezTo>
                  <a:cubicBezTo>
                    <a:pt x="64" y="248"/>
                    <a:pt x="60" y="245"/>
                    <a:pt x="57" y="243"/>
                  </a:cubicBezTo>
                  <a:cubicBezTo>
                    <a:pt x="56" y="242"/>
                    <a:pt x="55" y="241"/>
                    <a:pt x="55" y="241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54" y="240"/>
                    <a:pt x="54" y="240"/>
                    <a:pt x="54" y="240"/>
                  </a:cubicBezTo>
                  <a:cubicBezTo>
                    <a:pt x="53" y="242"/>
                    <a:pt x="53" y="242"/>
                    <a:pt x="53" y="242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54" y="240"/>
                    <a:pt x="54" y="240"/>
                    <a:pt x="54" y="240"/>
                  </a:cubicBezTo>
                  <a:cubicBezTo>
                    <a:pt x="53" y="242"/>
                    <a:pt x="53" y="242"/>
                    <a:pt x="53" y="242"/>
                  </a:cubicBezTo>
                  <a:cubicBezTo>
                    <a:pt x="54" y="241"/>
                    <a:pt x="54" y="241"/>
                    <a:pt x="54" y="241"/>
                  </a:cubicBezTo>
                  <a:cubicBezTo>
                    <a:pt x="51" y="242"/>
                    <a:pt x="51" y="242"/>
                    <a:pt x="51" y="242"/>
                  </a:cubicBezTo>
                  <a:cubicBezTo>
                    <a:pt x="55" y="242"/>
                    <a:pt x="55" y="242"/>
                    <a:pt x="55" y="242"/>
                  </a:cubicBezTo>
                  <a:cubicBezTo>
                    <a:pt x="55" y="241"/>
                    <a:pt x="55" y="241"/>
                    <a:pt x="54" y="241"/>
                  </a:cubicBezTo>
                  <a:cubicBezTo>
                    <a:pt x="51" y="242"/>
                    <a:pt x="51" y="242"/>
                    <a:pt x="51" y="242"/>
                  </a:cubicBezTo>
                  <a:cubicBezTo>
                    <a:pt x="55" y="242"/>
                    <a:pt x="55" y="242"/>
                    <a:pt x="55" y="242"/>
                  </a:cubicBezTo>
                  <a:cubicBezTo>
                    <a:pt x="51" y="242"/>
                    <a:pt x="51" y="242"/>
                    <a:pt x="51" y="242"/>
                  </a:cubicBezTo>
                  <a:cubicBezTo>
                    <a:pt x="54" y="244"/>
                    <a:pt x="54" y="244"/>
                    <a:pt x="54" y="244"/>
                  </a:cubicBezTo>
                  <a:cubicBezTo>
                    <a:pt x="55" y="244"/>
                    <a:pt x="55" y="243"/>
                    <a:pt x="55" y="242"/>
                  </a:cubicBezTo>
                  <a:cubicBezTo>
                    <a:pt x="51" y="242"/>
                    <a:pt x="51" y="242"/>
                    <a:pt x="51" y="242"/>
                  </a:cubicBezTo>
                  <a:cubicBezTo>
                    <a:pt x="54" y="244"/>
                    <a:pt x="54" y="244"/>
                    <a:pt x="54" y="244"/>
                  </a:cubicBezTo>
                  <a:cubicBezTo>
                    <a:pt x="51" y="242"/>
                    <a:pt x="51" y="242"/>
                    <a:pt x="51" y="242"/>
                  </a:cubicBezTo>
                  <a:cubicBezTo>
                    <a:pt x="49" y="246"/>
                    <a:pt x="49" y="246"/>
                    <a:pt x="49" y="246"/>
                  </a:cubicBezTo>
                  <a:cubicBezTo>
                    <a:pt x="49" y="246"/>
                    <a:pt x="87" y="267"/>
                    <a:pt x="126" y="287"/>
                  </a:cubicBezTo>
                  <a:cubicBezTo>
                    <a:pt x="145" y="298"/>
                    <a:pt x="165" y="308"/>
                    <a:pt x="180" y="316"/>
                  </a:cubicBezTo>
                  <a:cubicBezTo>
                    <a:pt x="188" y="320"/>
                    <a:pt x="194" y="323"/>
                    <a:pt x="199" y="325"/>
                  </a:cubicBezTo>
                  <a:cubicBezTo>
                    <a:pt x="202" y="326"/>
                    <a:pt x="204" y="327"/>
                    <a:pt x="205" y="328"/>
                  </a:cubicBezTo>
                  <a:cubicBezTo>
                    <a:pt x="206" y="328"/>
                    <a:pt x="207" y="328"/>
                    <a:pt x="208" y="329"/>
                  </a:cubicBezTo>
                  <a:cubicBezTo>
                    <a:pt x="208" y="329"/>
                    <a:pt x="209" y="329"/>
                    <a:pt x="210" y="329"/>
                  </a:cubicBezTo>
                  <a:cubicBezTo>
                    <a:pt x="210" y="329"/>
                    <a:pt x="211" y="329"/>
                    <a:pt x="211" y="329"/>
                  </a:cubicBezTo>
                  <a:cubicBezTo>
                    <a:pt x="212" y="329"/>
                    <a:pt x="213" y="328"/>
                    <a:pt x="214" y="327"/>
                  </a:cubicBezTo>
                  <a:cubicBezTo>
                    <a:pt x="214" y="326"/>
                    <a:pt x="214" y="326"/>
                    <a:pt x="214" y="325"/>
                  </a:cubicBezTo>
                  <a:cubicBezTo>
                    <a:pt x="214" y="324"/>
                    <a:pt x="214" y="323"/>
                    <a:pt x="214" y="323"/>
                  </a:cubicBezTo>
                  <a:cubicBezTo>
                    <a:pt x="213" y="322"/>
                    <a:pt x="213" y="322"/>
                    <a:pt x="213" y="322"/>
                  </a:cubicBezTo>
                  <a:cubicBezTo>
                    <a:pt x="213" y="322"/>
                    <a:pt x="213" y="322"/>
                    <a:pt x="213" y="322"/>
                  </a:cubicBezTo>
                  <a:cubicBezTo>
                    <a:pt x="212" y="321"/>
                    <a:pt x="212" y="321"/>
                    <a:pt x="212" y="321"/>
                  </a:cubicBezTo>
                  <a:cubicBezTo>
                    <a:pt x="212" y="321"/>
                    <a:pt x="211" y="321"/>
                    <a:pt x="209" y="320"/>
                  </a:cubicBezTo>
                  <a:cubicBezTo>
                    <a:pt x="199" y="313"/>
                    <a:pt x="162" y="291"/>
                    <a:pt x="127" y="270"/>
                  </a:cubicBezTo>
                  <a:cubicBezTo>
                    <a:pt x="110" y="259"/>
                    <a:pt x="93" y="249"/>
                    <a:pt x="81" y="241"/>
                  </a:cubicBezTo>
                  <a:cubicBezTo>
                    <a:pt x="75" y="238"/>
                    <a:pt x="70" y="234"/>
                    <a:pt x="67" y="232"/>
                  </a:cubicBezTo>
                  <a:cubicBezTo>
                    <a:pt x="65" y="231"/>
                    <a:pt x="64" y="230"/>
                    <a:pt x="63" y="229"/>
                  </a:cubicBezTo>
                  <a:cubicBezTo>
                    <a:pt x="62" y="229"/>
                    <a:pt x="62" y="228"/>
                    <a:pt x="62" y="228"/>
                  </a:cubicBezTo>
                  <a:cubicBezTo>
                    <a:pt x="62" y="229"/>
                    <a:pt x="62" y="229"/>
                    <a:pt x="62" y="229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62" y="229"/>
                    <a:pt x="62" y="229"/>
                    <a:pt x="62" y="229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60" y="230"/>
                    <a:pt x="60" y="230"/>
                    <a:pt x="60" y="230"/>
                  </a:cubicBezTo>
                  <a:cubicBezTo>
                    <a:pt x="62" y="229"/>
                    <a:pt x="62" y="229"/>
                    <a:pt x="62" y="229"/>
                  </a:cubicBezTo>
                  <a:cubicBezTo>
                    <a:pt x="62" y="228"/>
                    <a:pt x="62" y="228"/>
                    <a:pt x="62" y="228"/>
                  </a:cubicBezTo>
                  <a:cubicBezTo>
                    <a:pt x="60" y="230"/>
                    <a:pt x="60" y="230"/>
                    <a:pt x="60" y="230"/>
                  </a:cubicBezTo>
                  <a:cubicBezTo>
                    <a:pt x="62" y="229"/>
                    <a:pt x="62" y="229"/>
                    <a:pt x="62" y="229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63" y="230"/>
                    <a:pt x="63" y="230"/>
                    <a:pt x="63" y="230"/>
                  </a:cubicBezTo>
                  <a:cubicBezTo>
                    <a:pt x="63" y="229"/>
                    <a:pt x="63" y="229"/>
                    <a:pt x="62" y="229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63" y="230"/>
                    <a:pt x="63" y="230"/>
                    <a:pt x="63" y="23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63" y="232"/>
                    <a:pt x="63" y="231"/>
                    <a:pt x="63" y="230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62" y="233"/>
                    <a:pt x="62" y="233"/>
                    <a:pt x="62" y="233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9" y="234"/>
                    <a:pt x="59" y="234"/>
                    <a:pt x="59" y="234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8" y="234"/>
                    <a:pt x="58" y="234"/>
                    <a:pt x="59" y="234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7" y="234"/>
                    <a:pt x="57" y="234"/>
                    <a:pt x="57" y="234"/>
                  </a:cubicBezTo>
                  <a:cubicBezTo>
                    <a:pt x="58" y="234"/>
                    <a:pt x="58" y="234"/>
                    <a:pt x="58" y="234"/>
                  </a:cubicBezTo>
                  <a:cubicBezTo>
                    <a:pt x="59" y="230"/>
                    <a:pt x="59" y="230"/>
                    <a:pt x="59" y="230"/>
                  </a:cubicBezTo>
                  <a:cubicBezTo>
                    <a:pt x="57" y="234"/>
                    <a:pt x="57" y="234"/>
                    <a:pt x="57" y="234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57" y="234"/>
                    <a:pt x="57" y="234"/>
                    <a:pt x="57" y="234"/>
                  </a:cubicBezTo>
                  <a:cubicBezTo>
                    <a:pt x="57" y="234"/>
                    <a:pt x="57" y="234"/>
                    <a:pt x="57" y="234"/>
                  </a:cubicBezTo>
                  <a:cubicBezTo>
                    <a:pt x="58" y="231"/>
                    <a:pt x="58" y="231"/>
                    <a:pt x="58" y="231"/>
                  </a:cubicBezTo>
                  <a:cubicBezTo>
                    <a:pt x="57" y="234"/>
                    <a:pt x="57" y="234"/>
                    <a:pt x="57" y="234"/>
                  </a:cubicBezTo>
                  <a:cubicBezTo>
                    <a:pt x="57" y="234"/>
                    <a:pt x="58" y="235"/>
                    <a:pt x="60" y="235"/>
                  </a:cubicBezTo>
                  <a:cubicBezTo>
                    <a:pt x="71" y="241"/>
                    <a:pt x="114" y="264"/>
                    <a:pt x="155" y="286"/>
                  </a:cubicBezTo>
                  <a:cubicBezTo>
                    <a:pt x="176" y="296"/>
                    <a:pt x="196" y="307"/>
                    <a:pt x="211" y="315"/>
                  </a:cubicBezTo>
                  <a:cubicBezTo>
                    <a:pt x="219" y="318"/>
                    <a:pt x="226" y="322"/>
                    <a:pt x="230" y="324"/>
                  </a:cubicBezTo>
                  <a:cubicBezTo>
                    <a:pt x="233" y="325"/>
                    <a:pt x="235" y="326"/>
                    <a:pt x="236" y="326"/>
                  </a:cubicBezTo>
                  <a:cubicBezTo>
                    <a:pt x="237" y="327"/>
                    <a:pt x="238" y="327"/>
                    <a:pt x="238" y="327"/>
                  </a:cubicBezTo>
                  <a:cubicBezTo>
                    <a:pt x="239" y="328"/>
                    <a:pt x="239" y="328"/>
                    <a:pt x="239" y="328"/>
                  </a:cubicBezTo>
                  <a:cubicBezTo>
                    <a:pt x="239" y="328"/>
                    <a:pt x="240" y="328"/>
                    <a:pt x="240" y="328"/>
                  </a:cubicBezTo>
                  <a:cubicBezTo>
                    <a:pt x="241" y="328"/>
                    <a:pt x="241" y="328"/>
                    <a:pt x="242" y="327"/>
                  </a:cubicBezTo>
                  <a:cubicBezTo>
                    <a:pt x="242" y="327"/>
                    <a:pt x="243" y="327"/>
                    <a:pt x="244" y="326"/>
                  </a:cubicBezTo>
                  <a:cubicBezTo>
                    <a:pt x="244" y="326"/>
                    <a:pt x="244" y="326"/>
                    <a:pt x="244" y="326"/>
                  </a:cubicBezTo>
                  <a:cubicBezTo>
                    <a:pt x="244" y="325"/>
                    <a:pt x="245" y="324"/>
                    <a:pt x="245" y="323"/>
                  </a:cubicBezTo>
                  <a:cubicBezTo>
                    <a:pt x="245" y="322"/>
                    <a:pt x="244" y="322"/>
                    <a:pt x="244" y="321"/>
                  </a:cubicBezTo>
                  <a:cubicBezTo>
                    <a:pt x="244" y="320"/>
                    <a:pt x="243" y="320"/>
                    <a:pt x="242" y="319"/>
                  </a:cubicBezTo>
                  <a:cubicBezTo>
                    <a:pt x="241" y="318"/>
                    <a:pt x="240" y="317"/>
                    <a:pt x="238" y="315"/>
                  </a:cubicBezTo>
                  <a:cubicBezTo>
                    <a:pt x="230" y="309"/>
                    <a:pt x="216" y="301"/>
                    <a:pt x="199" y="290"/>
                  </a:cubicBezTo>
                  <a:cubicBezTo>
                    <a:pt x="174" y="275"/>
                    <a:pt x="142" y="256"/>
                    <a:pt x="116" y="241"/>
                  </a:cubicBezTo>
                  <a:cubicBezTo>
                    <a:pt x="103" y="233"/>
                    <a:pt x="92" y="227"/>
                    <a:pt x="84" y="222"/>
                  </a:cubicBezTo>
                  <a:cubicBezTo>
                    <a:pt x="80" y="219"/>
                    <a:pt x="77" y="217"/>
                    <a:pt x="75" y="216"/>
                  </a:cubicBezTo>
                  <a:cubicBezTo>
                    <a:pt x="74" y="215"/>
                    <a:pt x="73" y="215"/>
                    <a:pt x="73" y="214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1" y="216"/>
                    <a:pt x="71" y="216"/>
                    <a:pt x="71" y="216"/>
                  </a:cubicBezTo>
                  <a:cubicBezTo>
                    <a:pt x="73" y="214"/>
                    <a:pt x="73" y="214"/>
                    <a:pt x="73" y="214"/>
                  </a:cubicBezTo>
                  <a:cubicBezTo>
                    <a:pt x="72" y="214"/>
                    <a:pt x="72" y="214"/>
                    <a:pt x="72" y="214"/>
                  </a:cubicBezTo>
                  <a:cubicBezTo>
                    <a:pt x="71" y="216"/>
                    <a:pt x="71" y="216"/>
                    <a:pt x="71" y="216"/>
                  </a:cubicBezTo>
                  <a:cubicBezTo>
                    <a:pt x="73" y="214"/>
                    <a:pt x="73" y="214"/>
                    <a:pt x="73" y="214"/>
                  </a:cubicBezTo>
                  <a:cubicBezTo>
                    <a:pt x="70" y="216"/>
                    <a:pt x="70" y="216"/>
                    <a:pt x="70" y="216"/>
                  </a:cubicBezTo>
                  <a:cubicBezTo>
                    <a:pt x="73" y="215"/>
                    <a:pt x="73" y="215"/>
                    <a:pt x="73" y="215"/>
                  </a:cubicBezTo>
                  <a:cubicBezTo>
                    <a:pt x="73" y="214"/>
                    <a:pt x="73" y="214"/>
                    <a:pt x="73" y="214"/>
                  </a:cubicBezTo>
                  <a:cubicBezTo>
                    <a:pt x="70" y="216"/>
                    <a:pt x="70" y="216"/>
                    <a:pt x="70" y="216"/>
                  </a:cubicBezTo>
                  <a:cubicBezTo>
                    <a:pt x="73" y="215"/>
                    <a:pt x="73" y="215"/>
                    <a:pt x="73" y="215"/>
                  </a:cubicBezTo>
                  <a:cubicBezTo>
                    <a:pt x="69" y="217"/>
                    <a:pt x="69" y="217"/>
                    <a:pt x="69" y="217"/>
                  </a:cubicBezTo>
                  <a:cubicBezTo>
                    <a:pt x="73" y="217"/>
                    <a:pt x="73" y="217"/>
                    <a:pt x="73" y="217"/>
                  </a:cubicBezTo>
                  <a:cubicBezTo>
                    <a:pt x="73" y="216"/>
                    <a:pt x="73" y="215"/>
                    <a:pt x="73" y="215"/>
                  </a:cubicBezTo>
                  <a:cubicBezTo>
                    <a:pt x="69" y="217"/>
                    <a:pt x="69" y="217"/>
                    <a:pt x="69" y="217"/>
                  </a:cubicBezTo>
                  <a:cubicBezTo>
                    <a:pt x="73" y="217"/>
                    <a:pt x="73" y="217"/>
                    <a:pt x="73" y="217"/>
                  </a:cubicBezTo>
                  <a:cubicBezTo>
                    <a:pt x="69" y="217"/>
                    <a:pt x="69" y="217"/>
                    <a:pt x="69" y="217"/>
                  </a:cubicBezTo>
                  <a:cubicBezTo>
                    <a:pt x="73" y="219"/>
                    <a:pt x="73" y="219"/>
                    <a:pt x="73" y="219"/>
                  </a:cubicBezTo>
                  <a:cubicBezTo>
                    <a:pt x="73" y="218"/>
                    <a:pt x="73" y="217"/>
                    <a:pt x="73" y="217"/>
                  </a:cubicBezTo>
                  <a:cubicBezTo>
                    <a:pt x="69" y="217"/>
                    <a:pt x="69" y="217"/>
                    <a:pt x="69" y="217"/>
                  </a:cubicBezTo>
                  <a:cubicBezTo>
                    <a:pt x="73" y="219"/>
                    <a:pt x="73" y="219"/>
                    <a:pt x="73" y="219"/>
                  </a:cubicBezTo>
                  <a:cubicBezTo>
                    <a:pt x="73" y="219"/>
                    <a:pt x="73" y="219"/>
                    <a:pt x="73" y="219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71" y="220"/>
                    <a:pt x="71" y="220"/>
                    <a:pt x="71" y="220"/>
                  </a:cubicBezTo>
                  <a:cubicBezTo>
                    <a:pt x="71" y="220"/>
                    <a:pt x="72" y="220"/>
                    <a:pt x="73" y="219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71" y="220"/>
                    <a:pt x="71" y="220"/>
                    <a:pt x="71" y="220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20"/>
                    <a:pt x="70" y="220"/>
                    <a:pt x="71" y="220"/>
                  </a:cubicBezTo>
                  <a:cubicBezTo>
                    <a:pt x="70" y="217"/>
                    <a:pt x="70" y="217"/>
                    <a:pt x="70" y="217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19"/>
                    <a:pt x="70" y="219"/>
                    <a:pt x="70" y="219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19"/>
                    <a:pt x="70" y="219"/>
                    <a:pt x="70" y="219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20"/>
                    <a:pt x="70" y="220"/>
                    <a:pt x="70" y="220"/>
                  </a:cubicBezTo>
                  <a:cubicBezTo>
                    <a:pt x="70" y="220"/>
                    <a:pt x="72" y="221"/>
                    <a:pt x="74" y="222"/>
                  </a:cubicBezTo>
                  <a:cubicBezTo>
                    <a:pt x="82" y="225"/>
                    <a:pt x="98" y="234"/>
                    <a:pt x="118" y="245"/>
                  </a:cubicBezTo>
                  <a:cubicBezTo>
                    <a:pt x="147" y="261"/>
                    <a:pt x="185" y="282"/>
                    <a:pt x="216" y="300"/>
                  </a:cubicBezTo>
                  <a:cubicBezTo>
                    <a:pt x="232" y="308"/>
                    <a:pt x="245" y="316"/>
                    <a:pt x="256" y="321"/>
                  </a:cubicBezTo>
                  <a:cubicBezTo>
                    <a:pt x="261" y="324"/>
                    <a:pt x="266" y="326"/>
                    <a:pt x="269" y="328"/>
                  </a:cubicBezTo>
                  <a:cubicBezTo>
                    <a:pt x="271" y="329"/>
                    <a:pt x="272" y="329"/>
                    <a:pt x="273" y="330"/>
                  </a:cubicBezTo>
                  <a:cubicBezTo>
                    <a:pt x="274" y="330"/>
                    <a:pt x="274" y="330"/>
                    <a:pt x="275" y="330"/>
                  </a:cubicBezTo>
                  <a:cubicBezTo>
                    <a:pt x="275" y="331"/>
                    <a:pt x="276" y="331"/>
                    <a:pt x="277" y="331"/>
                  </a:cubicBezTo>
                  <a:cubicBezTo>
                    <a:pt x="277" y="331"/>
                    <a:pt x="278" y="331"/>
                    <a:pt x="278" y="330"/>
                  </a:cubicBezTo>
                  <a:cubicBezTo>
                    <a:pt x="279" y="330"/>
                    <a:pt x="280" y="330"/>
                    <a:pt x="281" y="329"/>
                  </a:cubicBezTo>
                  <a:cubicBezTo>
                    <a:pt x="281" y="328"/>
                    <a:pt x="281" y="327"/>
                    <a:pt x="281" y="326"/>
                  </a:cubicBezTo>
                  <a:cubicBezTo>
                    <a:pt x="281" y="325"/>
                    <a:pt x="280" y="324"/>
                    <a:pt x="279" y="323"/>
                  </a:cubicBezTo>
                  <a:cubicBezTo>
                    <a:pt x="74" y="195"/>
                    <a:pt x="74" y="195"/>
                    <a:pt x="74" y="195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5" y="200"/>
                    <a:pt x="75" y="200"/>
                    <a:pt x="75" y="200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4" y="202"/>
                    <a:pt x="75" y="201"/>
                    <a:pt x="75" y="200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3" y="202"/>
                    <a:pt x="73" y="202"/>
                    <a:pt x="73" y="202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202"/>
                    <a:pt x="72" y="202"/>
                    <a:pt x="72" y="202"/>
                  </a:cubicBezTo>
                  <a:cubicBezTo>
                    <a:pt x="72" y="202"/>
                    <a:pt x="72" y="202"/>
                    <a:pt x="73" y="202"/>
                  </a:cubicBezTo>
                  <a:cubicBezTo>
                    <a:pt x="72" y="198"/>
                    <a:pt x="72" y="198"/>
                    <a:pt x="72" y="198"/>
                  </a:cubicBezTo>
                  <a:cubicBezTo>
                    <a:pt x="72" y="202"/>
                    <a:pt x="72" y="202"/>
                    <a:pt x="72" y="202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1" y="202"/>
                    <a:pt x="71" y="202"/>
                    <a:pt x="71" y="202"/>
                  </a:cubicBezTo>
                  <a:cubicBezTo>
                    <a:pt x="71" y="202"/>
                    <a:pt x="71" y="202"/>
                    <a:pt x="72" y="202"/>
                  </a:cubicBezTo>
                  <a:cubicBezTo>
                    <a:pt x="72" y="199"/>
                    <a:pt x="72" y="199"/>
                    <a:pt x="72" y="199"/>
                  </a:cubicBezTo>
                  <a:cubicBezTo>
                    <a:pt x="71" y="202"/>
                    <a:pt x="71" y="202"/>
                    <a:pt x="71" y="202"/>
                  </a:cubicBezTo>
                  <a:cubicBezTo>
                    <a:pt x="71" y="201"/>
                    <a:pt x="71" y="201"/>
                    <a:pt x="71" y="201"/>
                  </a:cubicBezTo>
                  <a:cubicBezTo>
                    <a:pt x="71" y="202"/>
                    <a:pt x="71" y="202"/>
                    <a:pt x="71" y="202"/>
                  </a:cubicBezTo>
                  <a:cubicBezTo>
                    <a:pt x="71" y="202"/>
                    <a:pt x="71" y="202"/>
                    <a:pt x="71" y="202"/>
                  </a:cubicBezTo>
                  <a:cubicBezTo>
                    <a:pt x="71" y="201"/>
                    <a:pt x="71" y="201"/>
                    <a:pt x="71" y="201"/>
                  </a:cubicBezTo>
                  <a:cubicBezTo>
                    <a:pt x="71" y="202"/>
                    <a:pt x="71" y="202"/>
                    <a:pt x="71" y="202"/>
                  </a:cubicBezTo>
                  <a:cubicBezTo>
                    <a:pt x="71" y="202"/>
                    <a:pt x="71" y="202"/>
                    <a:pt x="72" y="203"/>
                  </a:cubicBezTo>
                  <a:cubicBezTo>
                    <a:pt x="75" y="204"/>
                    <a:pt x="80" y="207"/>
                    <a:pt x="88" y="211"/>
                  </a:cubicBezTo>
                  <a:cubicBezTo>
                    <a:pt x="114" y="226"/>
                    <a:pt x="166" y="256"/>
                    <a:pt x="213" y="283"/>
                  </a:cubicBezTo>
                  <a:cubicBezTo>
                    <a:pt x="236" y="296"/>
                    <a:pt x="258" y="309"/>
                    <a:pt x="275" y="318"/>
                  </a:cubicBezTo>
                  <a:cubicBezTo>
                    <a:pt x="283" y="322"/>
                    <a:pt x="290" y="326"/>
                    <a:pt x="296" y="328"/>
                  </a:cubicBezTo>
                  <a:cubicBezTo>
                    <a:pt x="299" y="330"/>
                    <a:pt x="301" y="331"/>
                    <a:pt x="303" y="331"/>
                  </a:cubicBezTo>
                  <a:cubicBezTo>
                    <a:pt x="304" y="332"/>
                    <a:pt x="305" y="332"/>
                    <a:pt x="306" y="332"/>
                  </a:cubicBezTo>
                  <a:cubicBezTo>
                    <a:pt x="306" y="333"/>
                    <a:pt x="307" y="333"/>
                    <a:pt x="308" y="333"/>
                  </a:cubicBezTo>
                  <a:cubicBezTo>
                    <a:pt x="309" y="333"/>
                    <a:pt x="309" y="333"/>
                    <a:pt x="310" y="332"/>
                  </a:cubicBezTo>
                  <a:cubicBezTo>
                    <a:pt x="310" y="332"/>
                    <a:pt x="311" y="332"/>
                    <a:pt x="312" y="331"/>
                  </a:cubicBezTo>
                  <a:cubicBezTo>
                    <a:pt x="313" y="330"/>
                    <a:pt x="313" y="329"/>
                    <a:pt x="313" y="328"/>
                  </a:cubicBezTo>
                  <a:cubicBezTo>
                    <a:pt x="312" y="327"/>
                    <a:pt x="312" y="326"/>
                    <a:pt x="311" y="325"/>
                  </a:cubicBezTo>
                  <a:cubicBezTo>
                    <a:pt x="236" y="279"/>
                    <a:pt x="236" y="279"/>
                    <a:pt x="236" y="279"/>
                  </a:cubicBezTo>
                  <a:cubicBezTo>
                    <a:pt x="326" y="330"/>
                    <a:pt x="326" y="330"/>
                    <a:pt x="326" y="330"/>
                  </a:cubicBezTo>
                  <a:cubicBezTo>
                    <a:pt x="328" y="331"/>
                    <a:pt x="331" y="330"/>
                    <a:pt x="332" y="328"/>
                  </a:cubicBezTo>
                  <a:cubicBezTo>
                    <a:pt x="333" y="326"/>
                    <a:pt x="332" y="324"/>
                    <a:pt x="331" y="323"/>
                  </a:cubicBezTo>
                  <a:cubicBezTo>
                    <a:pt x="82" y="168"/>
                    <a:pt x="82" y="168"/>
                    <a:pt x="82" y="168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4" y="173"/>
                    <a:pt x="84" y="173"/>
                    <a:pt x="84" y="173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2" y="175"/>
                    <a:pt x="82" y="175"/>
                    <a:pt x="82" y="175"/>
                  </a:cubicBezTo>
                  <a:cubicBezTo>
                    <a:pt x="82" y="174"/>
                    <a:pt x="83" y="174"/>
                    <a:pt x="84" y="173"/>
                  </a:cubicBezTo>
                  <a:cubicBezTo>
                    <a:pt x="80" y="171"/>
                    <a:pt x="80" y="171"/>
                    <a:pt x="80" y="171"/>
                  </a:cubicBezTo>
                  <a:cubicBezTo>
                    <a:pt x="82" y="175"/>
                    <a:pt x="82" y="175"/>
                    <a:pt x="82" y="175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81" y="175"/>
                    <a:pt x="81" y="175"/>
                    <a:pt x="82" y="175"/>
                  </a:cubicBezTo>
                  <a:cubicBezTo>
                    <a:pt x="81" y="172"/>
                    <a:pt x="81" y="172"/>
                    <a:pt x="81" y="172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81" y="174"/>
                    <a:pt x="81" y="174"/>
                    <a:pt x="81" y="174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81" y="174"/>
                    <a:pt x="81" y="174"/>
                    <a:pt x="81" y="174"/>
                  </a:cubicBezTo>
                  <a:cubicBezTo>
                    <a:pt x="81" y="175"/>
                    <a:pt x="81" y="175"/>
                    <a:pt x="81" y="175"/>
                  </a:cubicBezTo>
                  <a:cubicBezTo>
                    <a:pt x="81" y="175"/>
                    <a:pt x="81" y="175"/>
                    <a:pt x="82" y="175"/>
                  </a:cubicBezTo>
                  <a:cubicBezTo>
                    <a:pt x="85" y="176"/>
                    <a:pt x="93" y="180"/>
                    <a:pt x="102" y="185"/>
                  </a:cubicBezTo>
                  <a:cubicBezTo>
                    <a:pt x="135" y="203"/>
                    <a:pt x="197" y="240"/>
                    <a:pt x="253" y="272"/>
                  </a:cubicBezTo>
                  <a:cubicBezTo>
                    <a:pt x="281" y="289"/>
                    <a:pt x="307" y="304"/>
                    <a:pt x="327" y="315"/>
                  </a:cubicBezTo>
                  <a:cubicBezTo>
                    <a:pt x="337" y="320"/>
                    <a:pt x="345" y="325"/>
                    <a:pt x="352" y="328"/>
                  </a:cubicBezTo>
                  <a:cubicBezTo>
                    <a:pt x="355" y="330"/>
                    <a:pt x="358" y="331"/>
                    <a:pt x="360" y="332"/>
                  </a:cubicBezTo>
                  <a:cubicBezTo>
                    <a:pt x="361" y="332"/>
                    <a:pt x="362" y="333"/>
                    <a:pt x="363" y="333"/>
                  </a:cubicBezTo>
                  <a:cubicBezTo>
                    <a:pt x="364" y="333"/>
                    <a:pt x="365" y="333"/>
                    <a:pt x="366" y="333"/>
                  </a:cubicBezTo>
                  <a:cubicBezTo>
                    <a:pt x="366" y="333"/>
                    <a:pt x="367" y="333"/>
                    <a:pt x="368" y="333"/>
                  </a:cubicBezTo>
                  <a:cubicBezTo>
                    <a:pt x="368" y="333"/>
                    <a:pt x="369" y="332"/>
                    <a:pt x="370" y="331"/>
                  </a:cubicBezTo>
                  <a:cubicBezTo>
                    <a:pt x="370" y="330"/>
                    <a:pt x="371" y="329"/>
                    <a:pt x="370" y="328"/>
                  </a:cubicBezTo>
                  <a:cubicBezTo>
                    <a:pt x="370" y="327"/>
                    <a:pt x="369" y="326"/>
                    <a:pt x="369" y="326"/>
                  </a:cubicBezTo>
                  <a:cubicBezTo>
                    <a:pt x="82" y="147"/>
                    <a:pt x="82" y="147"/>
                    <a:pt x="82" y="147"/>
                  </a:cubicBezTo>
                  <a:cubicBezTo>
                    <a:pt x="80" y="150"/>
                    <a:pt x="80" y="150"/>
                    <a:pt x="80" y="150"/>
                  </a:cubicBezTo>
                  <a:cubicBezTo>
                    <a:pt x="84" y="152"/>
                    <a:pt x="84" y="152"/>
                    <a:pt x="84" y="152"/>
                  </a:cubicBezTo>
                  <a:cubicBezTo>
                    <a:pt x="80" y="150"/>
                    <a:pt x="80" y="150"/>
                    <a:pt x="80" y="150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2" y="154"/>
                    <a:pt x="83" y="153"/>
                    <a:pt x="84" y="152"/>
                  </a:cubicBezTo>
                  <a:cubicBezTo>
                    <a:pt x="80" y="150"/>
                    <a:pt x="80" y="150"/>
                    <a:pt x="80" y="150"/>
                  </a:cubicBezTo>
                  <a:cubicBezTo>
                    <a:pt x="82" y="154"/>
                    <a:pt x="82" y="154"/>
                    <a:pt x="82" y="154"/>
                  </a:cubicBezTo>
                  <a:cubicBezTo>
                    <a:pt x="80" y="150"/>
                    <a:pt x="80" y="150"/>
                    <a:pt x="80" y="150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1" y="154"/>
                    <a:pt x="81" y="154"/>
                    <a:pt x="82" y="154"/>
                  </a:cubicBezTo>
                  <a:cubicBezTo>
                    <a:pt x="80" y="150"/>
                    <a:pt x="80" y="150"/>
                    <a:pt x="80" y="150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0" y="151"/>
                    <a:pt x="80" y="151"/>
                    <a:pt x="80" y="151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80" y="154"/>
                    <a:pt x="80" y="154"/>
                    <a:pt x="80" y="154"/>
                  </a:cubicBezTo>
                  <a:cubicBezTo>
                    <a:pt x="80" y="151"/>
                    <a:pt x="80" y="151"/>
                    <a:pt x="80" y="151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80" y="153"/>
                    <a:pt x="80" y="153"/>
                    <a:pt x="80" y="153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79" y="154"/>
                    <a:pt x="79" y="154"/>
                    <a:pt x="79" y="154"/>
                  </a:cubicBezTo>
                  <a:cubicBezTo>
                    <a:pt x="80" y="155"/>
                    <a:pt x="82" y="156"/>
                    <a:pt x="85" y="157"/>
                  </a:cubicBezTo>
                  <a:cubicBezTo>
                    <a:pt x="97" y="163"/>
                    <a:pt x="121" y="178"/>
                    <a:pt x="152" y="196"/>
                  </a:cubicBezTo>
                  <a:cubicBezTo>
                    <a:pt x="199" y="223"/>
                    <a:pt x="259" y="259"/>
                    <a:pt x="310" y="288"/>
                  </a:cubicBezTo>
                  <a:cubicBezTo>
                    <a:pt x="335" y="302"/>
                    <a:pt x="357" y="315"/>
                    <a:pt x="374" y="324"/>
                  </a:cubicBezTo>
                  <a:cubicBezTo>
                    <a:pt x="383" y="328"/>
                    <a:pt x="390" y="332"/>
                    <a:pt x="395" y="335"/>
                  </a:cubicBezTo>
                  <a:cubicBezTo>
                    <a:pt x="398" y="336"/>
                    <a:pt x="400" y="337"/>
                    <a:pt x="402" y="338"/>
                  </a:cubicBezTo>
                  <a:cubicBezTo>
                    <a:pt x="403" y="338"/>
                    <a:pt x="404" y="338"/>
                    <a:pt x="404" y="338"/>
                  </a:cubicBezTo>
                  <a:cubicBezTo>
                    <a:pt x="405" y="339"/>
                    <a:pt x="406" y="339"/>
                    <a:pt x="407" y="339"/>
                  </a:cubicBezTo>
                  <a:cubicBezTo>
                    <a:pt x="407" y="339"/>
                    <a:pt x="408" y="339"/>
                    <a:pt x="409" y="339"/>
                  </a:cubicBezTo>
                  <a:cubicBezTo>
                    <a:pt x="409" y="338"/>
                    <a:pt x="410" y="338"/>
                    <a:pt x="411" y="337"/>
                  </a:cubicBezTo>
                  <a:cubicBezTo>
                    <a:pt x="411" y="337"/>
                    <a:pt x="411" y="337"/>
                    <a:pt x="411" y="337"/>
                  </a:cubicBezTo>
                  <a:cubicBezTo>
                    <a:pt x="411" y="336"/>
                    <a:pt x="412" y="335"/>
                    <a:pt x="412" y="334"/>
                  </a:cubicBezTo>
                  <a:cubicBezTo>
                    <a:pt x="411" y="333"/>
                    <a:pt x="411" y="332"/>
                    <a:pt x="411" y="332"/>
                  </a:cubicBezTo>
                  <a:cubicBezTo>
                    <a:pt x="410" y="330"/>
                    <a:pt x="409" y="330"/>
                    <a:pt x="408" y="328"/>
                  </a:cubicBezTo>
                  <a:cubicBezTo>
                    <a:pt x="406" y="326"/>
                    <a:pt x="404" y="324"/>
                    <a:pt x="400" y="321"/>
                  </a:cubicBezTo>
                  <a:cubicBezTo>
                    <a:pt x="386" y="311"/>
                    <a:pt x="359" y="293"/>
                    <a:pt x="327" y="273"/>
                  </a:cubicBezTo>
                  <a:cubicBezTo>
                    <a:pt x="231" y="214"/>
                    <a:pt x="86" y="129"/>
                    <a:pt x="86" y="129"/>
                  </a:cubicBezTo>
                  <a:cubicBezTo>
                    <a:pt x="85" y="128"/>
                    <a:pt x="84" y="128"/>
                    <a:pt x="83" y="128"/>
                  </a:cubicBezTo>
                  <a:cubicBezTo>
                    <a:pt x="82" y="129"/>
                    <a:pt x="81" y="129"/>
                    <a:pt x="80" y="130"/>
                  </a:cubicBezTo>
                  <a:cubicBezTo>
                    <a:pt x="80" y="131"/>
                    <a:pt x="80" y="132"/>
                    <a:pt x="80" y="133"/>
                  </a:cubicBezTo>
                  <a:cubicBezTo>
                    <a:pt x="80" y="134"/>
                    <a:pt x="81" y="135"/>
                    <a:pt x="82" y="136"/>
                  </a:cubicBezTo>
                  <a:cubicBezTo>
                    <a:pt x="440" y="343"/>
                    <a:pt x="440" y="343"/>
                    <a:pt x="440" y="343"/>
                  </a:cubicBezTo>
                  <a:cubicBezTo>
                    <a:pt x="442" y="344"/>
                    <a:pt x="444" y="343"/>
                    <a:pt x="445" y="341"/>
                  </a:cubicBezTo>
                  <a:cubicBezTo>
                    <a:pt x="446" y="341"/>
                    <a:pt x="446" y="340"/>
                    <a:pt x="446" y="339"/>
                  </a:cubicBezTo>
                  <a:cubicBezTo>
                    <a:pt x="446" y="338"/>
                    <a:pt x="446" y="338"/>
                    <a:pt x="445" y="338"/>
                  </a:cubicBezTo>
                  <a:cubicBezTo>
                    <a:pt x="445" y="337"/>
                    <a:pt x="445" y="337"/>
                    <a:pt x="445" y="336"/>
                  </a:cubicBezTo>
                  <a:cubicBezTo>
                    <a:pt x="444" y="336"/>
                    <a:pt x="444" y="336"/>
                    <a:pt x="443" y="335"/>
                  </a:cubicBezTo>
                  <a:cubicBezTo>
                    <a:pt x="442" y="334"/>
                    <a:pt x="440" y="333"/>
                    <a:pt x="436" y="330"/>
                  </a:cubicBezTo>
                  <a:cubicBezTo>
                    <a:pt x="423" y="322"/>
                    <a:pt x="394" y="305"/>
                    <a:pt x="358" y="283"/>
                  </a:cubicBezTo>
                  <a:cubicBezTo>
                    <a:pt x="305" y="251"/>
                    <a:pt x="236" y="210"/>
                    <a:pt x="180" y="175"/>
                  </a:cubicBezTo>
                  <a:cubicBezTo>
                    <a:pt x="152" y="158"/>
                    <a:pt x="128" y="143"/>
                    <a:pt x="111" y="132"/>
                  </a:cubicBezTo>
                  <a:cubicBezTo>
                    <a:pt x="102" y="126"/>
                    <a:pt x="95" y="121"/>
                    <a:pt x="90" y="118"/>
                  </a:cubicBezTo>
                  <a:cubicBezTo>
                    <a:pt x="88" y="116"/>
                    <a:pt x="86" y="114"/>
                    <a:pt x="85" y="113"/>
                  </a:cubicBezTo>
                  <a:cubicBezTo>
                    <a:pt x="84" y="113"/>
                    <a:pt x="84" y="112"/>
                    <a:pt x="84" y="112"/>
                  </a:cubicBezTo>
                  <a:cubicBezTo>
                    <a:pt x="84" y="112"/>
                    <a:pt x="84" y="112"/>
                    <a:pt x="84" y="112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4" y="113"/>
                    <a:pt x="84" y="112"/>
                    <a:pt x="84" y="112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4" y="114"/>
                    <a:pt x="84" y="114"/>
                    <a:pt x="84" y="114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4" y="115"/>
                    <a:pt x="84" y="114"/>
                    <a:pt x="84" y="114"/>
                  </a:cubicBezTo>
                  <a:cubicBezTo>
                    <a:pt x="81" y="114"/>
                    <a:pt x="81" y="114"/>
                    <a:pt x="81" y="114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0" y="114"/>
                    <a:pt x="80" y="114"/>
                    <a:pt x="80" y="114"/>
                  </a:cubicBezTo>
                  <a:cubicBezTo>
                    <a:pt x="78" y="117"/>
                    <a:pt x="78" y="117"/>
                    <a:pt x="78" y="117"/>
                  </a:cubicBezTo>
                  <a:cubicBezTo>
                    <a:pt x="477" y="346"/>
                    <a:pt x="477" y="346"/>
                    <a:pt x="477" y="346"/>
                  </a:cubicBezTo>
                  <a:cubicBezTo>
                    <a:pt x="479" y="347"/>
                    <a:pt x="481" y="346"/>
                    <a:pt x="482" y="344"/>
                  </a:cubicBezTo>
                  <a:cubicBezTo>
                    <a:pt x="483" y="344"/>
                    <a:pt x="483" y="343"/>
                    <a:pt x="483" y="342"/>
                  </a:cubicBezTo>
                  <a:cubicBezTo>
                    <a:pt x="483" y="341"/>
                    <a:pt x="482" y="340"/>
                    <a:pt x="482" y="340"/>
                  </a:cubicBezTo>
                  <a:cubicBezTo>
                    <a:pt x="482" y="339"/>
                    <a:pt x="481" y="339"/>
                    <a:pt x="481" y="339"/>
                  </a:cubicBezTo>
                  <a:cubicBezTo>
                    <a:pt x="480" y="338"/>
                    <a:pt x="479" y="337"/>
                    <a:pt x="478" y="336"/>
                  </a:cubicBezTo>
                  <a:cubicBezTo>
                    <a:pt x="473" y="332"/>
                    <a:pt x="463" y="326"/>
                    <a:pt x="450" y="317"/>
                  </a:cubicBezTo>
                  <a:cubicBezTo>
                    <a:pt x="356" y="257"/>
                    <a:pt x="85" y="91"/>
                    <a:pt x="85" y="91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83" y="99"/>
                    <a:pt x="83" y="99"/>
                    <a:pt x="83" y="99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2" y="99"/>
                    <a:pt x="82" y="99"/>
                    <a:pt x="83" y="99"/>
                  </a:cubicBezTo>
                  <a:cubicBezTo>
                    <a:pt x="83" y="95"/>
                    <a:pt x="83" y="95"/>
                    <a:pt x="83" y="95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2" y="95"/>
                    <a:pt x="82" y="95"/>
                    <a:pt x="82" y="95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1" y="97"/>
                    <a:pt x="81" y="97"/>
                    <a:pt x="81" y="97"/>
                  </a:cubicBezTo>
                  <a:cubicBezTo>
                    <a:pt x="81" y="98"/>
                    <a:pt x="81" y="98"/>
                    <a:pt x="81" y="98"/>
                  </a:cubicBezTo>
                  <a:cubicBezTo>
                    <a:pt x="81" y="99"/>
                    <a:pt x="82" y="99"/>
                    <a:pt x="83" y="100"/>
                  </a:cubicBezTo>
                  <a:cubicBezTo>
                    <a:pt x="99" y="109"/>
                    <a:pt x="207" y="172"/>
                    <a:pt x="310" y="232"/>
                  </a:cubicBezTo>
                  <a:cubicBezTo>
                    <a:pt x="361" y="262"/>
                    <a:pt x="412" y="292"/>
                    <a:pt x="449" y="314"/>
                  </a:cubicBezTo>
                  <a:cubicBezTo>
                    <a:pt x="487" y="336"/>
                    <a:pt x="511" y="350"/>
                    <a:pt x="511" y="350"/>
                  </a:cubicBezTo>
                  <a:cubicBezTo>
                    <a:pt x="513" y="351"/>
                    <a:pt x="516" y="351"/>
                    <a:pt x="517" y="349"/>
                  </a:cubicBezTo>
                  <a:cubicBezTo>
                    <a:pt x="517" y="348"/>
                    <a:pt x="518" y="347"/>
                    <a:pt x="518" y="347"/>
                  </a:cubicBezTo>
                  <a:cubicBezTo>
                    <a:pt x="517" y="346"/>
                    <a:pt x="517" y="345"/>
                    <a:pt x="517" y="345"/>
                  </a:cubicBezTo>
                  <a:cubicBezTo>
                    <a:pt x="517" y="344"/>
                    <a:pt x="517" y="344"/>
                    <a:pt x="516" y="344"/>
                  </a:cubicBezTo>
                  <a:cubicBezTo>
                    <a:pt x="516" y="343"/>
                    <a:pt x="516" y="343"/>
                    <a:pt x="515" y="343"/>
                  </a:cubicBezTo>
                  <a:cubicBezTo>
                    <a:pt x="513" y="341"/>
                    <a:pt x="511" y="339"/>
                    <a:pt x="506" y="337"/>
                  </a:cubicBezTo>
                  <a:cubicBezTo>
                    <a:pt x="490" y="326"/>
                    <a:pt x="456" y="306"/>
                    <a:pt x="414" y="280"/>
                  </a:cubicBezTo>
                  <a:cubicBezTo>
                    <a:pt x="350" y="242"/>
                    <a:pt x="268" y="193"/>
                    <a:pt x="202" y="152"/>
                  </a:cubicBezTo>
                  <a:cubicBezTo>
                    <a:pt x="169" y="132"/>
                    <a:pt x="140" y="114"/>
                    <a:pt x="119" y="100"/>
                  </a:cubicBezTo>
                  <a:cubicBezTo>
                    <a:pt x="109" y="93"/>
                    <a:pt x="101" y="88"/>
                    <a:pt x="95" y="83"/>
                  </a:cubicBezTo>
                  <a:cubicBezTo>
                    <a:pt x="92" y="81"/>
                    <a:pt x="90" y="80"/>
                    <a:pt x="89" y="78"/>
                  </a:cubicBezTo>
                  <a:cubicBezTo>
                    <a:pt x="88" y="78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6" y="78"/>
                    <a:pt x="86" y="78"/>
                    <a:pt x="86" y="78"/>
                  </a:cubicBezTo>
                  <a:cubicBezTo>
                    <a:pt x="88" y="77"/>
                    <a:pt x="88" y="77"/>
                    <a:pt x="88" y="77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78"/>
                    <a:pt x="88" y="78"/>
                    <a:pt x="88" y="77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8" y="80"/>
                    <a:pt x="88" y="79"/>
                    <a:pt x="88" y="79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7" y="80"/>
                    <a:pt x="87" y="80"/>
                    <a:pt x="87" y="80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6" y="82"/>
                    <a:pt x="87" y="81"/>
                    <a:pt x="87" y="80"/>
                  </a:cubicBezTo>
                  <a:cubicBezTo>
                    <a:pt x="84" y="79"/>
                    <a:pt x="84" y="79"/>
                    <a:pt x="84" y="79"/>
                  </a:cubicBezTo>
                  <a:cubicBezTo>
                    <a:pt x="86" y="82"/>
                    <a:pt x="86" y="82"/>
                    <a:pt x="86" y="8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2"/>
                    <a:pt x="85" y="82"/>
                    <a:pt x="86" y="82"/>
                  </a:cubicBezTo>
                  <a:cubicBezTo>
                    <a:pt x="85" y="79"/>
                    <a:pt x="85" y="79"/>
                    <a:pt x="85" y="79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1"/>
                    <a:pt x="85" y="81"/>
                    <a:pt x="85" y="81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5" y="82"/>
                    <a:pt x="85" y="82"/>
                    <a:pt x="85" y="82"/>
                  </a:cubicBezTo>
                  <a:cubicBezTo>
                    <a:pt x="87" y="83"/>
                    <a:pt x="91" y="84"/>
                    <a:pt x="95" y="87"/>
                  </a:cubicBezTo>
                  <a:cubicBezTo>
                    <a:pt x="113" y="96"/>
                    <a:pt x="149" y="117"/>
                    <a:pt x="192" y="144"/>
                  </a:cubicBezTo>
                  <a:cubicBezTo>
                    <a:pt x="258" y="184"/>
                    <a:pt x="341" y="237"/>
                    <a:pt x="410" y="280"/>
                  </a:cubicBezTo>
                  <a:cubicBezTo>
                    <a:pt x="444" y="301"/>
                    <a:pt x="475" y="320"/>
                    <a:pt x="498" y="333"/>
                  </a:cubicBezTo>
                  <a:cubicBezTo>
                    <a:pt x="510" y="340"/>
                    <a:pt x="520" y="345"/>
                    <a:pt x="528" y="349"/>
                  </a:cubicBezTo>
                  <a:cubicBezTo>
                    <a:pt x="531" y="351"/>
                    <a:pt x="534" y="353"/>
                    <a:pt x="537" y="354"/>
                  </a:cubicBezTo>
                  <a:cubicBezTo>
                    <a:pt x="538" y="354"/>
                    <a:pt x="540" y="354"/>
                    <a:pt x="541" y="355"/>
                  </a:cubicBezTo>
                  <a:cubicBezTo>
                    <a:pt x="542" y="355"/>
                    <a:pt x="543" y="355"/>
                    <a:pt x="544" y="355"/>
                  </a:cubicBezTo>
                  <a:cubicBezTo>
                    <a:pt x="544" y="355"/>
                    <a:pt x="545" y="355"/>
                    <a:pt x="546" y="355"/>
                  </a:cubicBezTo>
                  <a:cubicBezTo>
                    <a:pt x="547" y="355"/>
                    <a:pt x="548" y="354"/>
                    <a:pt x="548" y="353"/>
                  </a:cubicBezTo>
                  <a:cubicBezTo>
                    <a:pt x="548" y="353"/>
                    <a:pt x="548" y="353"/>
                    <a:pt x="548" y="353"/>
                  </a:cubicBezTo>
                  <a:cubicBezTo>
                    <a:pt x="549" y="352"/>
                    <a:pt x="549" y="351"/>
                    <a:pt x="549" y="351"/>
                  </a:cubicBezTo>
                  <a:cubicBezTo>
                    <a:pt x="549" y="350"/>
                    <a:pt x="549" y="350"/>
                    <a:pt x="549" y="349"/>
                  </a:cubicBezTo>
                  <a:cubicBezTo>
                    <a:pt x="548" y="349"/>
                    <a:pt x="548" y="348"/>
                    <a:pt x="548" y="348"/>
                  </a:cubicBezTo>
                  <a:cubicBezTo>
                    <a:pt x="547" y="348"/>
                    <a:pt x="547" y="348"/>
                    <a:pt x="547" y="348"/>
                  </a:cubicBezTo>
                  <a:cubicBezTo>
                    <a:pt x="547" y="347"/>
                    <a:pt x="546" y="346"/>
                    <a:pt x="544" y="346"/>
                  </a:cubicBezTo>
                  <a:cubicBezTo>
                    <a:pt x="540" y="343"/>
                    <a:pt x="529" y="336"/>
                    <a:pt x="514" y="327"/>
                  </a:cubicBezTo>
                  <a:cubicBezTo>
                    <a:pt x="461" y="296"/>
                    <a:pt x="354" y="233"/>
                    <a:pt x="260" y="176"/>
                  </a:cubicBezTo>
                  <a:cubicBezTo>
                    <a:pt x="214" y="148"/>
                    <a:pt x="170" y="121"/>
                    <a:pt x="138" y="100"/>
                  </a:cubicBezTo>
                  <a:cubicBezTo>
                    <a:pt x="122" y="89"/>
                    <a:pt x="109" y="80"/>
                    <a:pt x="100" y="74"/>
                  </a:cubicBezTo>
                  <a:cubicBezTo>
                    <a:pt x="96" y="70"/>
                    <a:pt x="93" y="68"/>
                    <a:pt x="90" y="65"/>
                  </a:cubicBezTo>
                  <a:cubicBezTo>
                    <a:pt x="89" y="64"/>
                    <a:pt x="88" y="64"/>
                    <a:pt x="88" y="63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6" y="63"/>
                    <a:pt x="86" y="63"/>
                    <a:pt x="86" y="63"/>
                  </a:cubicBezTo>
                  <a:cubicBezTo>
                    <a:pt x="88" y="63"/>
                    <a:pt x="88" y="63"/>
                    <a:pt x="88" y="63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5"/>
                    <a:pt x="88" y="64"/>
                    <a:pt x="88" y="63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4" y="63"/>
                    <a:pt x="84" y="63"/>
                    <a:pt x="84" y="63"/>
                  </a:cubicBezTo>
                  <a:cubicBezTo>
                    <a:pt x="82" y="66"/>
                    <a:pt x="82" y="66"/>
                    <a:pt x="82" y="66"/>
                  </a:cubicBezTo>
                  <a:cubicBezTo>
                    <a:pt x="564" y="355"/>
                    <a:pt x="564" y="355"/>
                    <a:pt x="564" y="355"/>
                  </a:cubicBezTo>
                  <a:cubicBezTo>
                    <a:pt x="566" y="356"/>
                    <a:pt x="569" y="356"/>
                    <a:pt x="570" y="354"/>
                  </a:cubicBezTo>
                  <a:cubicBezTo>
                    <a:pt x="571" y="352"/>
                    <a:pt x="570" y="349"/>
                    <a:pt x="568" y="348"/>
                  </a:cubicBezTo>
                  <a:cubicBezTo>
                    <a:pt x="380" y="230"/>
                    <a:pt x="380" y="230"/>
                    <a:pt x="380" y="230"/>
                  </a:cubicBezTo>
                  <a:cubicBezTo>
                    <a:pt x="598" y="360"/>
                    <a:pt x="598" y="360"/>
                    <a:pt x="598" y="360"/>
                  </a:cubicBezTo>
                  <a:cubicBezTo>
                    <a:pt x="599" y="361"/>
                    <a:pt x="602" y="360"/>
                    <a:pt x="603" y="358"/>
                  </a:cubicBezTo>
                  <a:cubicBezTo>
                    <a:pt x="604" y="357"/>
                    <a:pt x="604" y="357"/>
                    <a:pt x="604" y="356"/>
                  </a:cubicBezTo>
                  <a:cubicBezTo>
                    <a:pt x="604" y="354"/>
                    <a:pt x="603" y="353"/>
                    <a:pt x="603" y="353"/>
                  </a:cubicBezTo>
                  <a:cubicBezTo>
                    <a:pt x="602" y="351"/>
                    <a:pt x="601" y="350"/>
                    <a:pt x="599" y="349"/>
                  </a:cubicBezTo>
                  <a:cubicBezTo>
                    <a:pt x="596" y="346"/>
                    <a:pt x="592" y="343"/>
                    <a:pt x="586" y="338"/>
                  </a:cubicBezTo>
                  <a:cubicBezTo>
                    <a:pt x="564" y="322"/>
                    <a:pt x="522" y="295"/>
                    <a:pt x="470" y="263"/>
                  </a:cubicBezTo>
                  <a:cubicBezTo>
                    <a:pt x="317" y="168"/>
                    <a:pt x="85" y="30"/>
                    <a:pt x="85" y="30"/>
                  </a:cubicBezTo>
                  <a:cubicBezTo>
                    <a:pt x="82" y="33"/>
                    <a:pt x="82" y="33"/>
                    <a:pt x="82" y="33"/>
                  </a:cubicBezTo>
                  <a:cubicBezTo>
                    <a:pt x="86" y="35"/>
                    <a:pt x="86" y="35"/>
                    <a:pt x="86" y="35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5" y="36"/>
                    <a:pt x="85" y="36"/>
                    <a:pt x="86" y="35"/>
                  </a:cubicBezTo>
                  <a:cubicBezTo>
                    <a:pt x="83" y="33"/>
                    <a:pt x="83" y="33"/>
                    <a:pt x="83" y="33"/>
                  </a:cubicBezTo>
                  <a:cubicBezTo>
                    <a:pt x="84" y="37"/>
                    <a:pt x="84" y="37"/>
                    <a:pt x="84" y="37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7"/>
                    <a:pt x="84" y="37"/>
                    <a:pt x="84" y="37"/>
                  </a:cubicBezTo>
                  <a:cubicBezTo>
                    <a:pt x="83" y="34"/>
                    <a:pt x="83" y="34"/>
                    <a:pt x="83" y="34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5"/>
                    <a:pt x="83" y="35"/>
                    <a:pt x="83" y="35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7"/>
                    <a:pt x="83" y="37"/>
                    <a:pt x="83" y="37"/>
                  </a:cubicBezTo>
                  <a:cubicBezTo>
                    <a:pt x="83" y="37"/>
                    <a:pt x="84" y="37"/>
                    <a:pt x="86" y="38"/>
                  </a:cubicBezTo>
                  <a:cubicBezTo>
                    <a:pt x="92" y="41"/>
                    <a:pt x="106" y="48"/>
                    <a:pt x="124" y="58"/>
                  </a:cubicBezTo>
                  <a:cubicBezTo>
                    <a:pt x="187" y="95"/>
                    <a:pt x="308" y="172"/>
                    <a:pt x="417" y="239"/>
                  </a:cubicBezTo>
                  <a:cubicBezTo>
                    <a:pt x="471" y="273"/>
                    <a:pt x="521" y="305"/>
                    <a:pt x="560" y="328"/>
                  </a:cubicBezTo>
                  <a:cubicBezTo>
                    <a:pt x="579" y="339"/>
                    <a:pt x="595" y="348"/>
                    <a:pt x="607" y="355"/>
                  </a:cubicBezTo>
                  <a:cubicBezTo>
                    <a:pt x="612" y="358"/>
                    <a:pt x="617" y="361"/>
                    <a:pt x="621" y="363"/>
                  </a:cubicBezTo>
                  <a:cubicBezTo>
                    <a:pt x="623" y="364"/>
                    <a:pt x="625" y="364"/>
                    <a:pt x="626" y="365"/>
                  </a:cubicBezTo>
                  <a:cubicBezTo>
                    <a:pt x="627" y="365"/>
                    <a:pt x="627" y="365"/>
                    <a:pt x="628" y="365"/>
                  </a:cubicBezTo>
                  <a:cubicBezTo>
                    <a:pt x="629" y="366"/>
                    <a:pt x="629" y="366"/>
                    <a:pt x="630" y="366"/>
                  </a:cubicBezTo>
                  <a:cubicBezTo>
                    <a:pt x="630" y="366"/>
                    <a:pt x="631" y="366"/>
                    <a:pt x="632" y="365"/>
                  </a:cubicBezTo>
                  <a:cubicBezTo>
                    <a:pt x="632" y="365"/>
                    <a:pt x="633" y="365"/>
                    <a:pt x="634" y="364"/>
                  </a:cubicBezTo>
                  <a:cubicBezTo>
                    <a:pt x="634" y="364"/>
                    <a:pt x="634" y="364"/>
                    <a:pt x="634" y="364"/>
                  </a:cubicBezTo>
                  <a:cubicBezTo>
                    <a:pt x="634" y="363"/>
                    <a:pt x="635" y="362"/>
                    <a:pt x="635" y="361"/>
                  </a:cubicBezTo>
                  <a:cubicBezTo>
                    <a:pt x="635" y="360"/>
                    <a:pt x="634" y="360"/>
                    <a:pt x="634" y="359"/>
                  </a:cubicBezTo>
                  <a:cubicBezTo>
                    <a:pt x="634" y="358"/>
                    <a:pt x="633" y="358"/>
                    <a:pt x="633" y="357"/>
                  </a:cubicBezTo>
                  <a:cubicBezTo>
                    <a:pt x="632" y="356"/>
                    <a:pt x="630" y="355"/>
                    <a:pt x="628" y="354"/>
                  </a:cubicBezTo>
                  <a:cubicBezTo>
                    <a:pt x="622" y="348"/>
                    <a:pt x="608" y="339"/>
                    <a:pt x="590" y="327"/>
                  </a:cubicBezTo>
                  <a:cubicBezTo>
                    <a:pt x="460" y="242"/>
                    <a:pt x="83" y="15"/>
                    <a:pt x="83" y="15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4" y="20"/>
                    <a:pt x="84" y="20"/>
                    <a:pt x="84" y="20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3" y="21"/>
                    <a:pt x="84" y="21"/>
                    <a:pt x="84" y="20"/>
                  </a:cubicBezTo>
                  <a:cubicBezTo>
                    <a:pt x="81" y="18"/>
                    <a:pt x="81" y="18"/>
                    <a:pt x="81" y="18"/>
                  </a:cubicBezTo>
                  <a:cubicBezTo>
                    <a:pt x="83" y="22"/>
                    <a:pt x="83" y="22"/>
                    <a:pt x="83" y="22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22"/>
                    <a:pt x="82" y="22"/>
                    <a:pt x="83" y="22"/>
                  </a:cubicBezTo>
                  <a:cubicBezTo>
                    <a:pt x="82" y="19"/>
                    <a:pt x="82" y="19"/>
                    <a:pt x="82" y="19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21"/>
                    <a:pt x="82" y="21"/>
                    <a:pt x="82" y="21"/>
                  </a:cubicBezTo>
                  <a:cubicBezTo>
                    <a:pt x="82" y="22"/>
                    <a:pt x="82" y="22"/>
                    <a:pt x="82" y="22"/>
                  </a:cubicBezTo>
                  <a:cubicBezTo>
                    <a:pt x="82" y="22"/>
                    <a:pt x="83" y="22"/>
                    <a:pt x="85" y="23"/>
                  </a:cubicBezTo>
                  <a:cubicBezTo>
                    <a:pt x="88" y="24"/>
                    <a:pt x="93" y="26"/>
                    <a:pt x="100" y="30"/>
                  </a:cubicBezTo>
                  <a:cubicBezTo>
                    <a:pt x="124" y="43"/>
                    <a:pt x="170" y="71"/>
                    <a:pt x="224" y="105"/>
                  </a:cubicBezTo>
                  <a:cubicBezTo>
                    <a:pt x="305" y="156"/>
                    <a:pt x="407" y="221"/>
                    <a:pt x="491" y="273"/>
                  </a:cubicBezTo>
                  <a:cubicBezTo>
                    <a:pt x="533" y="300"/>
                    <a:pt x="570" y="323"/>
                    <a:pt x="599" y="339"/>
                  </a:cubicBezTo>
                  <a:cubicBezTo>
                    <a:pt x="613" y="347"/>
                    <a:pt x="625" y="354"/>
                    <a:pt x="634" y="359"/>
                  </a:cubicBezTo>
                  <a:cubicBezTo>
                    <a:pt x="638" y="361"/>
                    <a:pt x="642" y="363"/>
                    <a:pt x="645" y="364"/>
                  </a:cubicBezTo>
                  <a:cubicBezTo>
                    <a:pt x="647" y="365"/>
                    <a:pt x="648" y="365"/>
                    <a:pt x="650" y="365"/>
                  </a:cubicBezTo>
                  <a:cubicBezTo>
                    <a:pt x="651" y="366"/>
                    <a:pt x="652" y="366"/>
                    <a:pt x="653" y="366"/>
                  </a:cubicBezTo>
                  <a:cubicBezTo>
                    <a:pt x="654" y="366"/>
                    <a:pt x="655" y="366"/>
                    <a:pt x="656" y="366"/>
                  </a:cubicBezTo>
                  <a:cubicBezTo>
                    <a:pt x="656" y="365"/>
                    <a:pt x="657" y="365"/>
                    <a:pt x="658" y="364"/>
                  </a:cubicBezTo>
                  <a:cubicBezTo>
                    <a:pt x="659" y="363"/>
                    <a:pt x="659" y="362"/>
                    <a:pt x="659" y="361"/>
                  </a:cubicBezTo>
                  <a:cubicBezTo>
                    <a:pt x="658" y="360"/>
                    <a:pt x="658" y="359"/>
                    <a:pt x="657" y="358"/>
                  </a:cubicBezTo>
                  <a:cubicBezTo>
                    <a:pt x="85" y="1"/>
                    <a:pt x="85" y="1"/>
                    <a:pt x="85" y="1"/>
                  </a:cubicBezTo>
                  <a:cubicBezTo>
                    <a:pt x="83" y="4"/>
                    <a:pt x="83" y="4"/>
                    <a:pt x="83" y="4"/>
                  </a:cubicBezTo>
                  <a:cubicBezTo>
                    <a:pt x="86" y="6"/>
                    <a:pt x="86" y="6"/>
                    <a:pt x="86" y="6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5" y="7"/>
                    <a:pt x="86" y="7"/>
                    <a:pt x="86" y="6"/>
                  </a:cubicBezTo>
                  <a:cubicBezTo>
                    <a:pt x="84" y="5"/>
                    <a:pt x="84" y="5"/>
                    <a:pt x="84" y="5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4" y="6"/>
                    <a:pt x="84" y="6"/>
                    <a:pt x="84" y="6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5" y="8"/>
                    <a:pt x="85" y="8"/>
                    <a:pt x="85" y="8"/>
                  </a:cubicBezTo>
                  <a:cubicBezTo>
                    <a:pt x="85" y="8"/>
                    <a:pt x="86" y="8"/>
                    <a:pt x="88" y="8"/>
                  </a:cubicBezTo>
                  <a:cubicBezTo>
                    <a:pt x="92" y="10"/>
                    <a:pt x="97" y="12"/>
                    <a:pt x="105" y="16"/>
                  </a:cubicBezTo>
                  <a:cubicBezTo>
                    <a:pt x="131" y="29"/>
                    <a:pt x="180" y="58"/>
                    <a:pt x="237" y="94"/>
                  </a:cubicBezTo>
                  <a:cubicBezTo>
                    <a:pt x="324" y="148"/>
                    <a:pt x="431" y="216"/>
                    <a:pt x="520" y="272"/>
                  </a:cubicBezTo>
                  <a:cubicBezTo>
                    <a:pt x="564" y="300"/>
                    <a:pt x="604" y="324"/>
                    <a:pt x="634" y="341"/>
                  </a:cubicBezTo>
                  <a:cubicBezTo>
                    <a:pt x="649" y="350"/>
                    <a:pt x="661" y="357"/>
                    <a:pt x="671" y="362"/>
                  </a:cubicBezTo>
                  <a:cubicBezTo>
                    <a:pt x="676" y="364"/>
                    <a:pt x="680" y="366"/>
                    <a:pt x="683" y="368"/>
                  </a:cubicBezTo>
                  <a:cubicBezTo>
                    <a:pt x="685" y="368"/>
                    <a:pt x="686" y="369"/>
                    <a:pt x="687" y="369"/>
                  </a:cubicBezTo>
                  <a:cubicBezTo>
                    <a:pt x="689" y="370"/>
                    <a:pt x="690" y="370"/>
                    <a:pt x="691" y="370"/>
                  </a:cubicBezTo>
                  <a:cubicBezTo>
                    <a:pt x="692" y="370"/>
                    <a:pt x="693" y="370"/>
                    <a:pt x="694" y="369"/>
                  </a:cubicBezTo>
                  <a:cubicBezTo>
                    <a:pt x="694" y="369"/>
                    <a:pt x="695" y="369"/>
                    <a:pt x="696" y="367"/>
                  </a:cubicBezTo>
                  <a:cubicBezTo>
                    <a:pt x="697" y="367"/>
                    <a:pt x="697" y="365"/>
                    <a:pt x="696" y="364"/>
                  </a:cubicBezTo>
                  <a:cubicBezTo>
                    <a:pt x="696" y="363"/>
                    <a:pt x="696" y="362"/>
                    <a:pt x="695" y="362"/>
                  </a:cubicBezTo>
                  <a:cubicBezTo>
                    <a:pt x="695" y="362"/>
                    <a:pt x="692" y="361"/>
                    <a:pt x="688" y="358"/>
                  </a:cubicBezTo>
                  <a:cubicBezTo>
                    <a:pt x="658" y="341"/>
                    <a:pt x="522" y="260"/>
                    <a:pt x="393" y="182"/>
                  </a:cubicBezTo>
                  <a:cubicBezTo>
                    <a:pt x="328" y="143"/>
                    <a:pt x="265" y="104"/>
                    <a:pt x="219" y="74"/>
                  </a:cubicBezTo>
                  <a:cubicBezTo>
                    <a:pt x="196" y="59"/>
                    <a:pt x="177" y="46"/>
                    <a:pt x="163" y="37"/>
                  </a:cubicBezTo>
                  <a:cubicBezTo>
                    <a:pt x="157" y="32"/>
                    <a:pt x="152" y="28"/>
                    <a:pt x="148" y="25"/>
                  </a:cubicBezTo>
                  <a:cubicBezTo>
                    <a:pt x="147" y="23"/>
                    <a:pt x="145" y="22"/>
                    <a:pt x="145" y="21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44" y="20"/>
                    <a:pt x="144" y="20"/>
                    <a:pt x="144" y="20"/>
                  </a:cubicBezTo>
                  <a:cubicBezTo>
                    <a:pt x="142" y="21"/>
                    <a:pt x="142" y="21"/>
                    <a:pt x="142" y="21"/>
                  </a:cubicBezTo>
                  <a:cubicBezTo>
                    <a:pt x="144" y="21"/>
                    <a:pt x="144" y="21"/>
                    <a:pt x="144" y="21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4" y="22"/>
                    <a:pt x="144" y="21"/>
                    <a:pt x="144" y="21"/>
                  </a:cubicBezTo>
                  <a:cubicBezTo>
                    <a:pt x="141" y="21"/>
                    <a:pt x="141" y="21"/>
                    <a:pt x="141" y="21"/>
                  </a:cubicBezTo>
                  <a:cubicBezTo>
                    <a:pt x="144" y="22"/>
                    <a:pt x="144" y="22"/>
                    <a:pt x="144" y="22"/>
                  </a:cubicBezTo>
                  <a:cubicBezTo>
                    <a:pt x="140" y="20"/>
                    <a:pt x="140" y="20"/>
                    <a:pt x="140" y="20"/>
                  </a:cubicBezTo>
                  <a:cubicBezTo>
                    <a:pt x="138" y="24"/>
                    <a:pt x="138" y="24"/>
                    <a:pt x="138" y="24"/>
                  </a:cubicBezTo>
                  <a:cubicBezTo>
                    <a:pt x="725" y="370"/>
                    <a:pt x="725" y="370"/>
                    <a:pt x="725" y="370"/>
                  </a:cubicBezTo>
                  <a:cubicBezTo>
                    <a:pt x="727" y="371"/>
                    <a:pt x="730" y="371"/>
                    <a:pt x="731" y="369"/>
                  </a:cubicBezTo>
                  <a:cubicBezTo>
                    <a:pt x="732" y="367"/>
                    <a:pt x="731" y="364"/>
                    <a:pt x="729" y="363"/>
                  </a:cubicBezTo>
                  <a:cubicBezTo>
                    <a:pt x="729" y="363"/>
                    <a:pt x="728" y="362"/>
                    <a:pt x="724" y="360"/>
                  </a:cubicBezTo>
                  <a:cubicBezTo>
                    <a:pt x="696" y="343"/>
                    <a:pt x="571" y="267"/>
                    <a:pt x="453" y="194"/>
                  </a:cubicBezTo>
                  <a:cubicBezTo>
                    <a:pt x="394" y="157"/>
                    <a:pt x="336" y="122"/>
                    <a:pt x="294" y="95"/>
                  </a:cubicBezTo>
                  <a:cubicBezTo>
                    <a:pt x="272" y="81"/>
                    <a:pt x="255" y="70"/>
                    <a:pt x="243" y="62"/>
                  </a:cubicBezTo>
                  <a:cubicBezTo>
                    <a:pt x="237" y="57"/>
                    <a:pt x="232" y="54"/>
                    <a:pt x="229" y="52"/>
                  </a:cubicBezTo>
                  <a:cubicBezTo>
                    <a:pt x="227" y="51"/>
                    <a:pt x="226" y="50"/>
                    <a:pt x="225" y="49"/>
                  </a:cubicBezTo>
                  <a:cubicBezTo>
                    <a:pt x="225" y="48"/>
                    <a:pt x="225" y="48"/>
                    <a:pt x="225" y="48"/>
                  </a:cubicBezTo>
                  <a:cubicBezTo>
                    <a:pt x="223" y="50"/>
                    <a:pt x="223" y="50"/>
                    <a:pt x="223" y="50"/>
                  </a:cubicBezTo>
                  <a:cubicBezTo>
                    <a:pt x="225" y="49"/>
                    <a:pt x="225" y="49"/>
                    <a:pt x="225" y="49"/>
                  </a:cubicBezTo>
                  <a:cubicBezTo>
                    <a:pt x="225" y="48"/>
                    <a:pt x="225" y="48"/>
                    <a:pt x="225" y="48"/>
                  </a:cubicBezTo>
                  <a:cubicBezTo>
                    <a:pt x="223" y="50"/>
                    <a:pt x="223" y="50"/>
                    <a:pt x="223" y="50"/>
                  </a:cubicBezTo>
                  <a:cubicBezTo>
                    <a:pt x="225" y="49"/>
                    <a:pt x="225" y="49"/>
                    <a:pt x="225" y="49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5" y="49"/>
                    <a:pt x="225" y="49"/>
                    <a:pt x="225" y="49"/>
                  </a:cubicBezTo>
                  <a:cubicBezTo>
                    <a:pt x="222" y="50"/>
                    <a:pt x="222" y="50"/>
                    <a:pt x="222" y="50"/>
                  </a:cubicBezTo>
                  <a:cubicBezTo>
                    <a:pt x="225" y="50"/>
                    <a:pt x="225" y="50"/>
                    <a:pt x="225" y="50"/>
                  </a:cubicBezTo>
                  <a:cubicBezTo>
                    <a:pt x="221" y="50"/>
                    <a:pt x="221" y="50"/>
                    <a:pt x="221" y="50"/>
                  </a:cubicBezTo>
                  <a:cubicBezTo>
                    <a:pt x="225" y="53"/>
                    <a:pt x="225" y="53"/>
                    <a:pt x="225" y="53"/>
                  </a:cubicBezTo>
                  <a:cubicBezTo>
                    <a:pt x="225" y="52"/>
                    <a:pt x="225" y="51"/>
                    <a:pt x="225" y="50"/>
                  </a:cubicBezTo>
                  <a:cubicBezTo>
                    <a:pt x="221" y="50"/>
                    <a:pt x="221" y="50"/>
                    <a:pt x="221" y="50"/>
                  </a:cubicBezTo>
                  <a:cubicBezTo>
                    <a:pt x="225" y="53"/>
                    <a:pt x="225" y="53"/>
                    <a:pt x="225" y="53"/>
                  </a:cubicBezTo>
                  <a:cubicBezTo>
                    <a:pt x="221" y="50"/>
                    <a:pt x="221" y="50"/>
                    <a:pt x="221" y="50"/>
                  </a:cubicBezTo>
                  <a:cubicBezTo>
                    <a:pt x="219" y="54"/>
                    <a:pt x="219" y="54"/>
                    <a:pt x="219" y="54"/>
                  </a:cubicBezTo>
                  <a:cubicBezTo>
                    <a:pt x="746" y="368"/>
                    <a:pt x="746" y="368"/>
                    <a:pt x="746" y="368"/>
                  </a:cubicBezTo>
                  <a:cubicBezTo>
                    <a:pt x="748" y="370"/>
                    <a:pt x="750" y="369"/>
                    <a:pt x="751" y="367"/>
                  </a:cubicBezTo>
                  <a:cubicBezTo>
                    <a:pt x="752" y="366"/>
                    <a:pt x="752" y="365"/>
                    <a:pt x="752" y="365"/>
                  </a:cubicBezTo>
                  <a:cubicBezTo>
                    <a:pt x="752" y="363"/>
                    <a:pt x="752" y="362"/>
                    <a:pt x="751" y="362"/>
                  </a:cubicBezTo>
                  <a:cubicBezTo>
                    <a:pt x="750" y="360"/>
                    <a:pt x="749" y="359"/>
                    <a:pt x="748" y="358"/>
                  </a:cubicBezTo>
                  <a:cubicBezTo>
                    <a:pt x="745" y="355"/>
                    <a:pt x="741" y="352"/>
                    <a:pt x="736" y="349"/>
                  </a:cubicBezTo>
                  <a:cubicBezTo>
                    <a:pt x="716" y="335"/>
                    <a:pt x="677" y="311"/>
                    <a:pt x="631" y="284"/>
                  </a:cubicBezTo>
                  <a:cubicBezTo>
                    <a:pt x="562" y="243"/>
                    <a:pt x="474" y="192"/>
                    <a:pt x="404" y="151"/>
                  </a:cubicBezTo>
                  <a:cubicBezTo>
                    <a:pt x="369" y="130"/>
                    <a:pt x="339" y="111"/>
                    <a:pt x="317" y="97"/>
                  </a:cubicBezTo>
                  <a:cubicBezTo>
                    <a:pt x="306" y="90"/>
                    <a:pt x="297" y="84"/>
                    <a:pt x="291" y="79"/>
                  </a:cubicBezTo>
                  <a:cubicBezTo>
                    <a:pt x="289" y="77"/>
                    <a:pt x="286" y="75"/>
                    <a:pt x="285" y="74"/>
                  </a:cubicBezTo>
                  <a:cubicBezTo>
                    <a:pt x="284" y="73"/>
                    <a:pt x="284" y="72"/>
                    <a:pt x="284" y="72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2" y="73"/>
                    <a:pt x="282" y="73"/>
                    <a:pt x="282" y="73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84" y="72"/>
                    <a:pt x="284" y="72"/>
                    <a:pt x="284" y="72"/>
                  </a:cubicBezTo>
                  <a:cubicBezTo>
                    <a:pt x="282" y="73"/>
                    <a:pt x="282" y="73"/>
                    <a:pt x="282" y="73"/>
                  </a:cubicBezTo>
                  <a:cubicBezTo>
                    <a:pt x="284" y="73"/>
                    <a:pt x="284" y="73"/>
                    <a:pt x="284" y="73"/>
                  </a:cubicBezTo>
                  <a:cubicBezTo>
                    <a:pt x="281" y="73"/>
                    <a:pt x="281" y="73"/>
                    <a:pt x="281" y="73"/>
                  </a:cubicBezTo>
                  <a:cubicBezTo>
                    <a:pt x="283" y="75"/>
                    <a:pt x="283" y="75"/>
                    <a:pt x="283" y="75"/>
                  </a:cubicBezTo>
                  <a:cubicBezTo>
                    <a:pt x="284" y="74"/>
                    <a:pt x="284" y="73"/>
                    <a:pt x="284" y="73"/>
                  </a:cubicBezTo>
                  <a:cubicBezTo>
                    <a:pt x="281" y="73"/>
                    <a:pt x="281" y="73"/>
                    <a:pt x="281" y="73"/>
                  </a:cubicBezTo>
                  <a:cubicBezTo>
                    <a:pt x="283" y="75"/>
                    <a:pt x="283" y="75"/>
                    <a:pt x="283" y="75"/>
                  </a:cubicBezTo>
                  <a:cubicBezTo>
                    <a:pt x="283" y="75"/>
                    <a:pt x="283" y="75"/>
                    <a:pt x="283" y="75"/>
                  </a:cubicBezTo>
                  <a:cubicBezTo>
                    <a:pt x="281" y="73"/>
                    <a:pt x="281" y="73"/>
                    <a:pt x="281" y="73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2" y="76"/>
                    <a:pt x="283" y="75"/>
                    <a:pt x="283" y="75"/>
                  </a:cubicBezTo>
                  <a:cubicBezTo>
                    <a:pt x="281" y="73"/>
                    <a:pt x="281" y="73"/>
                    <a:pt x="281" y="73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1" y="74"/>
                    <a:pt x="281" y="74"/>
                    <a:pt x="281" y="74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1" y="74"/>
                    <a:pt x="281" y="74"/>
                    <a:pt x="281" y="74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1" y="75"/>
                    <a:pt x="281" y="75"/>
                    <a:pt x="281" y="75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1" y="75"/>
                    <a:pt x="281" y="75"/>
                    <a:pt x="281" y="75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2" y="76"/>
                    <a:pt x="282" y="76"/>
                    <a:pt x="282" y="76"/>
                  </a:cubicBezTo>
                  <a:cubicBezTo>
                    <a:pt x="282" y="76"/>
                    <a:pt x="283" y="76"/>
                    <a:pt x="285" y="76"/>
                  </a:cubicBezTo>
                  <a:cubicBezTo>
                    <a:pt x="288" y="77"/>
                    <a:pt x="293" y="80"/>
                    <a:pt x="299" y="82"/>
                  </a:cubicBezTo>
                  <a:cubicBezTo>
                    <a:pt x="321" y="93"/>
                    <a:pt x="362" y="117"/>
                    <a:pt x="409" y="146"/>
                  </a:cubicBezTo>
                  <a:cubicBezTo>
                    <a:pt x="480" y="190"/>
                    <a:pt x="568" y="246"/>
                    <a:pt x="640" y="291"/>
                  </a:cubicBezTo>
                  <a:cubicBezTo>
                    <a:pt x="675" y="314"/>
                    <a:pt x="707" y="334"/>
                    <a:pt x="730" y="348"/>
                  </a:cubicBezTo>
                  <a:cubicBezTo>
                    <a:pt x="741" y="355"/>
                    <a:pt x="751" y="361"/>
                    <a:pt x="758" y="365"/>
                  </a:cubicBezTo>
                  <a:cubicBezTo>
                    <a:pt x="761" y="367"/>
                    <a:pt x="764" y="369"/>
                    <a:pt x="766" y="370"/>
                  </a:cubicBezTo>
                  <a:cubicBezTo>
                    <a:pt x="767" y="370"/>
                    <a:pt x="768" y="371"/>
                    <a:pt x="769" y="371"/>
                  </a:cubicBezTo>
                  <a:cubicBezTo>
                    <a:pt x="769" y="371"/>
                    <a:pt x="770" y="371"/>
                    <a:pt x="770" y="371"/>
                  </a:cubicBezTo>
                  <a:cubicBezTo>
                    <a:pt x="771" y="372"/>
                    <a:pt x="771" y="372"/>
                    <a:pt x="772" y="372"/>
                  </a:cubicBezTo>
                  <a:cubicBezTo>
                    <a:pt x="772" y="372"/>
                    <a:pt x="773" y="372"/>
                    <a:pt x="773" y="371"/>
                  </a:cubicBezTo>
                  <a:cubicBezTo>
                    <a:pt x="774" y="371"/>
                    <a:pt x="775" y="371"/>
                    <a:pt x="775" y="370"/>
                  </a:cubicBezTo>
                  <a:cubicBezTo>
                    <a:pt x="775" y="370"/>
                    <a:pt x="775" y="370"/>
                    <a:pt x="775" y="370"/>
                  </a:cubicBezTo>
                  <a:cubicBezTo>
                    <a:pt x="776" y="369"/>
                    <a:pt x="776" y="368"/>
                    <a:pt x="776" y="367"/>
                  </a:cubicBezTo>
                  <a:cubicBezTo>
                    <a:pt x="776" y="366"/>
                    <a:pt x="776" y="365"/>
                    <a:pt x="775" y="364"/>
                  </a:cubicBezTo>
                  <a:cubicBezTo>
                    <a:pt x="775" y="363"/>
                    <a:pt x="773" y="362"/>
                    <a:pt x="772" y="360"/>
                  </a:cubicBezTo>
                  <a:cubicBezTo>
                    <a:pt x="770" y="358"/>
                    <a:pt x="766" y="355"/>
                    <a:pt x="760" y="351"/>
                  </a:cubicBezTo>
                  <a:cubicBezTo>
                    <a:pt x="741" y="336"/>
                    <a:pt x="705" y="313"/>
                    <a:pt x="660" y="285"/>
                  </a:cubicBezTo>
                  <a:cubicBezTo>
                    <a:pt x="527" y="202"/>
                    <a:pt x="326" y="84"/>
                    <a:pt x="326" y="84"/>
                  </a:cubicBezTo>
                  <a:cubicBezTo>
                    <a:pt x="324" y="83"/>
                    <a:pt x="321" y="83"/>
                    <a:pt x="320" y="85"/>
                  </a:cubicBezTo>
                  <a:cubicBezTo>
                    <a:pt x="319" y="87"/>
                    <a:pt x="320" y="90"/>
                    <a:pt x="321" y="91"/>
                  </a:cubicBezTo>
                  <a:cubicBezTo>
                    <a:pt x="321" y="91"/>
                    <a:pt x="432" y="160"/>
                    <a:pt x="547" y="230"/>
                  </a:cubicBezTo>
                  <a:cubicBezTo>
                    <a:pt x="605" y="265"/>
                    <a:pt x="663" y="300"/>
                    <a:pt x="710" y="326"/>
                  </a:cubicBezTo>
                  <a:cubicBezTo>
                    <a:pt x="733" y="339"/>
                    <a:pt x="753" y="350"/>
                    <a:pt x="768" y="357"/>
                  </a:cubicBezTo>
                  <a:cubicBezTo>
                    <a:pt x="776" y="361"/>
                    <a:pt x="782" y="364"/>
                    <a:pt x="787" y="366"/>
                  </a:cubicBezTo>
                  <a:cubicBezTo>
                    <a:pt x="790" y="367"/>
                    <a:pt x="792" y="368"/>
                    <a:pt x="794" y="369"/>
                  </a:cubicBezTo>
                  <a:cubicBezTo>
                    <a:pt x="796" y="369"/>
                    <a:pt x="798" y="370"/>
                    <a:pt x="800" y="370"/>
                  </a:cubicBezTo>
                  <a:cubicBezTo>
                    <a:pt x="800" y="370"/>
                    <a:pt x="801" y="370"/>
                    <a:pt x="802" y="369"/>
                  </a:cubicBezTo>
                  <a:cubicBezTo>
                    <a:pt x="803" y="369"/>
                    <a:pt x="804" y="368"/>
                    <a:pt x="805" y="367"/>
                  </a:cubicBezTo>
                  <a:cubicBezTo>
                    <a:pt x="805" y="367"/>
                    <a:pt x="805" y="367"/>
                    <a:pt x="805" y="367"/>
                  </a:cubicBezTo>
                  <a:cubicBezTo>
                    <a:pt x="805" y="366"/>
                    <a:pt x="805" y="366"/>
                    <a:pt x="805" y="365"/>
                  </a:cubicBezTo>
                  <a:cubicBezTo>
                    <a:pt x="805" y="364"/>
                    <a:pt x="805" y="364"/>
                    <a:pt x="805" y="364"/>
                  </a:cubicBezTo>
                  <a:cubicBezTo>
                    <a:pt x="805" y="363"/>
                    <a:pt x="805" y="363"/>
                    <a:pt x="804" y="363"/>
                  </a:cubicBezTo>
                  <a:cubicBezTo>
                    <a:pt x="804" y="362"/>
                    <a:pt x="804" y="362"/>
                    <a:pt x="804" y="362"/>
                  </a:cubicBezTo>
                  <a:cubicBezTo>
                    <a:pt x="803" y="361"/>
                    <a:pt x="802" y="361"/>
                    <a:pt x="801" y="360"/>
                  </a:cubicBezTo>
                  <a:cubicBezTo>
                    <a:pt x="797" y="357"/>
                    <a:pt x="788" y="352"/>
                    <a:pt x="775" y="343"/>
                  </a:cubicBezTo>
                  <a:cubicBezTo>
                    <a:pt x="685" y="286"/>
                    <a:pt x="411" y="117"/>
                    <a:pt x="411" y="117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3" y="122"/>
                    <a:pt x="413" y="122"/>
                    <a:pt x="413" y="122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0" y="124"/>
                    <a:pt x="410" y="124"/>
                    <a:pt x="410" y="124"/>
                  </a:cubicBezTo>
                  <a:cubicBezTo>
                    <a:pt x="411" y="124"/>
                    <a:pt x="412" y="123"/>
                    <a:pt x="413" y="122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10" y="124"/>
                    <a:pt x="410" y="124"/>
                    <a:pt x="410" y="124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09" y="124"/>
                    <a:pt x="409" y="124"/>
                    <a:pt x="409" y="124"/>
                  </a:cubicBezTo>
                  <a:cubicBezTo>
                    <a:pt x="409" y="124"/>
                    <a:pt x="410" y="124"/>
                    <a:pt x="410" y="124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09" y="124"/>
                    <a:pt x="409" y="124"/>
                    <a:pt x="409" y="124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08" y="124"/>
                    <a:pt x="408" y="124"/>
                    <a:pt x="408" y="124"/>
                  </a:cubicBezTo>
                  <a:cubicBezTo>
                    <a:pt x="408" y="124"/>
                    <a:pt x="408" y="124"/>
                    <a:pt x="409" y="124"/>
                  </a:cubicBezTo>
                  <a:cubicBezTo>
                    <a:pt x="409" y="120"/>
                    <a:pt x="409" y="120"/>
                    <a:pt x="409" y="120"/>
                  </a:cubicBezTo>
                  <a:cubicBezTo>
                    <a:pt x="408" y="124"/>
                    <a:pt x="408" y="124"/>
                    <a:pt x="408" y="124"/>
                  </a:cubicBezTo>
                  <a:cubicBezTo>
                    <a:pt x="409" y="122"/>
                    <a:pt x="409" y="122"/>
                    <a:pt x="409" y="122"/>
                  </a:cubicBezTo>
                  <a:cubicBezTo>
                    <a:pt x="408" y="124"/>
                    <a:pt x="408" y="124"/>
                    <a:pt x="408" y="124"/>
                  </a:cubicBezTo>
                  <a:cubicBezTo>
                    <a:pt x="408" y="124"/>
                    <a:pt x="408" y="124"/>
                    <a:pt x="408" y="124"/>
                  </a:cubicBezTo>
                  <a:cubicBezTo>
                    <a:pt x="409" y="122"/>
                    <a:pt x="409" y="122"/>
                    <a:pt x="409" y="122"/>
                  </a:cubicBezTo>
                  <a:cubicBezTo>
                    <a:pt x="408" y="124"/>
                    <a:pt x="408" y="124"/>
                    <a:pt x="408" y="124"/>
                  </a:cubicBezTo>
                  <a:cubicBezTo>
                    <a:pt x="408" y="124"/>
                    <a:pt x="409" y="124"/>
                    <a:pt x="410" y="125"/>
                  </a:cubicBezTo>
                  <a:cubicBezTo>
                    <a:pt x="419" y="130"/>
                    <a:pt x="450" y="147"/>
                    <a:pt x="491" y="171"/>
                  </a:cubicBezTo>
                  <a:cubicBezTo>
                    <a:pt x="553" y="207"/>
                    <a:pt x="638" y="256"/>
                    <a:pt x="708" y="297"/>
                  </a:cubicBezTo>
                  <a:cubicBezTo>
                    <a:pt x="743" y="317"/>
                    <a:pt x="774" y="335"/>
                    <a:pt x="796" y="348"/>
                  </a:cubicBezTo>
                  <a:cubicBezTo>
                    <a:pt x="807" y="354"/>
                    <a:pt x="816" y="360"/>
                    <a:pt x="822" y="363"/>
                  </a:cubicBezTo>
                  <a:cubicBezTo>
                    <a:pt x="828" y="367"/>
                    <a:pt x="832" y="369"/>
                    <a:pt x="832" y="369"/>
                  </a:cubicBezTo>
                  <a:cubicBezTo>
                    <a:pt x="834" y="370"/>
                    <a:pt x="836" y="369"/>
                    <a:pt x="837" y="367"/>
                  </a:cubicBezTo>
                  <a:cubicBezTo>
                    <a:pt x="838" y="365"/>
                    <a:pt x="838" y="363"/>
                    <a:pt x="836" y="362"/>
                  </a:cubicBezTo>
                  <a:cubicBezTo>
                    <a:pt x="836" y="362"/>
                    <a:pt x="830" y="359"/>
                    <a:pt x="821" y="353"/>
                  </a:cubicBezTo>
                  <a:cubicBezTo>
                    <a:pt x="787" y="333"/>
                    <a:pt x="703" y="282"/>
                    <a:pt x="628" y="236"/>
                  </a:cubicBezTo>
                  <a:cubicBezTo>
                    <a:pt x="590" y="212"/>
                    <a:pt x="554" y="190"/>
                    <a:pt x="528" y="173"/>
                  </a:cubicBezTo>
                  <a:cubicBezTo>
                    <a:pt x="515" y="165"/>
                    <a:pt x="504" y="158"/>
                    <a:pt x="497" y="153"/>
                  </a:cubicBezTo>
                  <a:cubicBezTo>
                    <a:pt x="493" y="150"/>
                    <a:pt x="490" y="148"/>
                    <a:pt x="489" y="146"/>
                  </a:cubicBezTo>
                  <a:cubicBezTo>
                    <a:pt x="488" y="146"/>
                    <a:pt x="487" y="145"/>
                    <a:pt x="487" y="145"/>
                  </a:cubicBezTo>
                  <a:cubicBezTo>
                    <a:pt x="486" y="144"/>
                    <a:pt x="486" y="144"/>
                    <a:pt x="486" y="144"/>
                  </a:cubicBezTo>
                  <a:cubicBezTo>
                    <a:pt x="486" y="144"/>
                    <a:pt x="486" y="144"/>
                    <a:pt x="486" y="144"/>
                  </a:cubicBezTo>
                  <a:cubicBezTo>
                    <a:pt x="485" y="146"/>
                    <a:pt x="485" y="146"/>
                    <a:pt x="485" y="146"/>
                  </a:cubicBezTo>
                  <a:cubicBezTo>
                    <a:pt x="487" y="145"/>
                    <a:pt x="487" y="145"/>
                    <a:pt x="487" y="145"/>
                  </a:cubicBezTo>
                  <a:cubicBezTo>
                    <a:pt x="486" y="144"/>
                    <a:pt x="486" y="144"/>
                    <a:pt x="486" y="144"/>
                  </a:cubicBezTo>
                  <a:cubicBezTo>
                    <a:pt x="485" y="146"/>
                    <a:pt x="485" y="146"/>
                    <a:pt x="485" y="146"/>
                  </a:cubicBezTo>
                  <a:cubicBezTo>
                    <a:pt x="487" y="145"/>
                    <a:pt x="487" y="145"/>
                    <a:pt x="487" y="145"/>
                  </a:cubicBezTo>
                  <a:cubicBezTo>
                    <a:pt x="484" y="146"/>
                    <a:pt x="484" y="146"/>
                    <a:pt x="484" y="146"/>
                  </a:cubicBezTo>
                  <a:cubicBezTo>
                    <a:pt x="487" y="146"/>
                    <a:pt x="487" y="146"/>
                    <a:pt x="487" y="146"/>
                  </a:cubicBezTo>
                  <a:cubicBezTo>
                    <a:pt x="487" y="145"/>
                    <a:pt x="487" y="145"/>
                    <a:pt x="487" y="145"/>
                  </a:cubicBezTo>
                  <a:cubicBezTo>
                    <a:pt x="484" y="146"/>
                    <a:pt x="484" y="146"/>
                    <a:pt x="484" y="146"/>
                  </a:cubicBezTo>
                  <a:cubicBezTo>
                    <a:pt x="487" y="146"/>
                    <a:pt x="487" y="146"/>
                    <a:pt x="487" y="146"/>
                  </a:cubicBezTo>
                  <a:cubicBezTo>
                    <a:pt x="483" y="146"/>
                    <a:pt x="483" y="146"/>
                    <a:pt x="483" y="146"/>
                  </a:cubicBezTo>
                  <a:cubicBezTo>
                    <a:pt x="486" y="148"/>
                    <a:pt x="486" y="148"/>
                    <a:pt x="486" y="148"/>
                  </a:cubicBezTo>
                  <a:cubicBezTo>
                    <a:pt x="487" y="148"/>
                    <a:pt x="487" y="147"/>
                    <a:pt x="487" y="146"/>
                  </a:cubicBezTo>
                  <a:cubicBezTo>
                    <a:pt x="483" y="146"/>
                    <a:pt x="483" y="146"/>
                    <a:pt x="483" y="146"/>
                  </a:cubicBezTo>
                  <a:cubicBezTo>
                    <a:pt x="486" y="148"/>
                    <a:pt x="486" y="148"/>
                    <a:pt x="486" y="148"/>
                  </a:cubicBezTo>
                  <a:cubicBezTo>
                    <a:pt x="486" y="148"/>
                    <a:pt x="486" y="148"/>
                    <a:pt x="486" y="148"/>
                  </a:cubicBezTo>
                  <a:cubicBezTo>
                    <a:pt x="483" y="146"/>
                    <a:pt x="483" y="146"/>
                    <a:pt x="483" y="146"/>
                  </a:cubicBezTo>
                  <a:cubicBezTo>
                    <a:pt x="484" y="150"/>
                    <a:pt x="484" y="150"/>
                    <a:pt x="484" y="150"/>
                  </a:cubicBezTo>
                  <a:cubicBezTo>
                    <a:pt x="485" y="150"/>
                    <a:pt x="486" y="149"/>
                    <a:pt x="486" y="148"/>
                  </a:cubicBezTo>
                  <a:cubicBezTo>
                    <a:pt x="483" y="146"/>
                    <a:pt x="483" y="146"/>
                    <a:pt x="483" y="146"/>
                  </a:cubicBezTo>
                  <a:cubicBezTo>
                    <a:pt x="484" y="150"/>
                    <a:pt x="484" y="150"/>
                    <a:pt x="484" y="150"/>
                  </a:cubicBezTo>
                  <a:cubicBezTo>
                    <a:pt x="483" y="146"/>
                    <a:pt x="483" y="146"/>
                    <a:pt x="483" y="146"/>
                  </a:cubicBezTo>
                  <a:cubicBezTo>
                    <a:pt x="483" y="150"/>
                    <a:pt x="483" y="150"/>
                    <a:pt x="483" y="150"/>
                  </a:cubicBezTo>
                  <a:cubicBezTo>
                    <a:pt x="483" y="150"/>
                    <a:pt x="484" y="150"/>
                    <a:pt x="484" y="150"/>
                  </a:cubicBezTo>
                  <a:cubicBezTo>
                    <a:pt x="483" y="146"/>
                    <a:pt x="483" y="146"/>
                    <a:pt x="483" y="146"/>
                  </a:cubicBezTo>
                  <a:cubicBezTo>
                    <a:pt x="483" y="150"/>
                    <a:pt x="483" y="150"/>
                    <a:pt x="483" y="150"/>
                  </a:cubicBezTo>
                  <a:cubicBezTo>
                    <a:pt x="483" y="148"/>
                    <a:pt x="483" y="148"/>
                    <a:pt x="483" y="148"/>
                  </a:cubicBezTo>
                  <a:cubicBezTo>
                    <a:pt x="483" y="150"/>
                    <a:pt x="483" y="150"/>
                    <a:pt x="483" y="150"/>
                  </a:cubicBezTo>
                  <a:cubicBezTo>
                    <a:pt x="483" y="150"/>
                    <a:pt x="483" y="150"/>
                    <a:pt x="483" y="150"/>
                  </a:cubicBezTo>
                  <a:cubicBezTo>
                    <a:pt x="483" y="148"/>
                    <a:pt x="483" y="148"/>
                    <a:pt x="483" y="148"/>
                  </a:cubicBezTo>
                  <a:cubicBezTo>
                    <a:pt x="483" y="150"/>
                    <a:pt x="483" y="150"/>
                    <a:pt x="483" y="150"/>
                  </a:cubicBezTo>
                  <a:cubicBezTo>
                    <a:pt x="483" y="150"/>
                    <a:pt x="483" y="150"/>
                    <a:pt x="483" y="150"/>
                  </a:cubicBezTo>
                  <a:cubicBezTo>
                    <a:pt x="483" y="150"/>
                    <a:pt x="484" y="150"/>
                    <a:pt x="485" y="151"/>
                  </a:cubicBezTo>
                  <a:cubicBezTo>
                    <a:pt x="490" y="153"/>
                    <a:pt x="499" y="158"/>
                    <a:pt x="512" y="165"/>
                  </a:cubicBezTo>
                  <a:cubicBezTo>
                    <a:pt x="558" y="190"/>
                    <a:pt x="647" y="242"/>
                    <a:pt x="724" y="287"/>
                  </a:cubicBezTo>
                  <a:cubicBezTo>
                    <a:pt x="763" y="310"/>
                    <a:pt x="798" y="331"/>
                    <a:pt x="825" y="346"/>
                  </a:cubicBezTo>
                  <a:cubicBezTo>
                    <a:pt x="838" y="354"/>
                    <a:pt x="848" y="360"/>
                    <a:pt x="856" y="364"/>
                  </a:cubicBezTo>
                  <a:cubicBezTo>
                    <a:pt x="863" y="369"/>
                    <a:pt x="867" y="371"/>
                    <a:pt x="867" y="371"/>
                  </a:cubicBezTo>
                  <a:cubicBezTo>
                    <a:pt x="869" y="372"/>
                    <a:pt x="871" y="372"/>
                    <a:pt x="872" y="370"/>
                  </a:cubicBezTo>
                  <a:cubicBezTo>
                    <a:pt x="874" y="368"/>
                    <a:pt x="873" y="365"/>
                    <a:pt x="871" y="364"/>
                  </a:cubicBezTo>
                  <a:cubicBezTo>
                    <a:pt x="566" y="173"/>
                    <a:pt x="566" y="173"/>
                    <a:pt x="566" y="173"/>
                  </a:cubicBezTo>
                  <a:cubicBezTo>
                    <a:pt x="563" y="177"/>
                    <a:pt x="563" y="177"/>
                    <a:pt x="563" y="177"/>
                  </a:cubicBezTo>
                  <a:cubicBezTo>
                    <a:pt x="567" y="179"/>
                    <a:pt x="567" y="179"/>
                    <a:pt x="567" y="179"/>
                  </a:cubicBezTo>
                  <a:cubicBezTo>
                    <a:pt x="564" y="177"/>
                    <a:pt x="564" y="177"/>
                    <a:pt x="564" y="177"/>
                  </a:cubicBezTo>
                  <a:cubicBezTo>
                    <a:pt x="565" y="180"/>
                    <a:pt x="565" y="180"/>
                    <a:pt x="565" y="180"/>
                  </a:cubicBezTo>
                  <a:cubicBezTo>
                    <a:pt x="565" y="180"/>
                    <a:pt x="566" y="180"/>
                    <a:pt x="567" y="179"/>
                  </a:cubicBezTo>
                  <a:cubicBezTo>
                    <a:pt x="564" y="177"/>
                    <a:pt x="564" y="177"/>
                    <a:pt x="564" y="177"/>
                  </a:cubicBezTo>
                  <a:cubicBezTo>
                    <a:pt x="565" y="180"/>
                    <a:pt x="565" y="180"/>
                    <a:pt x="565" y="180"/>
                  </a:cubicBezTo>
                  <a:cubicBezTo>
                    <a:pt x="564" y="177"/>
                    <a:pt x="564" y="177"/>
                    <a:pt x="564" y="177"/>
                  </a:cubicBezTo>
                  <a:cubicBezTo>
                    <a:pt x="564" y="181"/>
                    <a:pt x="564" y="181"/>
                    <a:pt x="564" y="181"/>
                  </a:cubicBezTo>
                  <a:cubicBezTo>
                    <a:pt x="564" y="181"/>
                    <a:pt x="564" y="181"/>
                    <a:pt x="565" y="180"/>
                  </a:cubicBezTo>
                  <a:cubicBezTo>
                    <a:pt x="564" y="177"/>
                    <a:pt x="564" y="177"/>
                    <a:pt x="564" y="177"/>
                  </a:cubicBezTo>
                  <a:cubicBezTo>
                    <a:pt x="564" y="181"/>
                    <a:pt x="564" y="181"/>
                    <a:pt x="564" y="181"/>
                  </a:cubicBezTo>
                  <a:cubicBezTo>
                    <a:pt x="564" y="178"/>
                    <a:pt x="564" y="178"/>
                    <a:pt x="564" y="178"/>
                  </a:cubicBezTo>
                  <a:cubicBezTo>
                    <a:pt x="563" y="181"/>
                    <a:pt x="563" y="181"/>
                    <a:pt x="563" y="181"/>
                  </a:cubicBezTo>
                  <a:cubicBezTo>
                    <a:pt x="564" y="181"/>
                    <a:pt x="564" y="181"/>
                    <a:pt x="564" y="181"/>
                  </a:cubicBezTo>
                  <a:cubicBezTo>
                    <a:pt x="564" y="178"/>
                    <a:pt x="564" y="178"/>
                    <a:pt x="564" y="178"/>
                  </a:cubicBezTo>
                  <a:cubicBezTo>
                    <a:pt x="563" y="181"/>
                    <a:pt x="563" y="181"/>
                    <a:pt x="563" y="181"/>
                  </a:cubicBezTo>
                  <a:cubicBezTo>
                    <a:pt x="563" y="180"/>
                    <a:pt x="563" y="180"/>
                    <a:pt x="563" y="180"/>
                  </a:cubicBezTo>
                  <a:cubicBezTo>
                    <a:pt x="563" y="181"/>
                    <a:pt x="563" y="181"/>
                    <a:pt x="563" y="181"/>
                  </a:cubicBezTo>
                  <a:cubicBezTo>
                    <a:pt x="563" y="181"/>
                    <a:pt x="563" y="181"/>
                    <a:pt x="563" y="181"/>
                  </a:cubicBezTo>
                  <a:cubicBezTo>
                    <a:pt x="563" y="180"/>
                    <a:pt x="563" y="180"/>
                    <a:pt x="563" y="180"/>
                  </a:cubicBezTo>
                  <a:cubicBezTo>
                    <a:pt x="563" y="181"/>
                    <a:pt x="563" y="181"/>
                    <a:pt x="563" y="181"/>
                  </a:cubicBezTo>
                  <a:cubicBezTo>
                    <a:pt x="563" y="181"/>
                    <a:pt x="564" y="181"/>
                    <a:pt x="565" y="181"/>
                  </a:cubicBezTo>
                  <a:cubicBezTo>
                    <a:pt x="568" y="183"/>
                    <a:pt x="576" y="187"/>
                    <a:pt x="587" y="193"/>
                  </a:cubicBezTo>
                  <a:cubicBezTo>
                    <a:pt x="623" y="214"/>
                    <a:pt x="693" y="257"/>
                    <a:pt x="756" y="295"/>
                  </a:cubicBezTo>
                  <a:cubicBezTo>
                    <a:pt x="788" y="314"/>
                    <a:pt x="817" y="331"/>
                    <a:pt x="840" y="344"/>
                  </a:cubicBezTo>
                  <a:cubicBezTo>
                    <a:pt x="852" y="350"/>
                    <a:pt x="862" y="356"/>
                    <a:pt x="869" y="359"/>
                  </a:cubicBezTo>
                  <a:cubicBezTo>
                    <a:pt x="873" y="361"/>
                    <a:pt x="876" y="363"/>
                    <a:pt x="879" y="364"/>
                  </a:cubicBezTo>
                  <a:cubicBezTo>
                    <a:pt x="880" y="364"/>
                    <a:pt x="881" y="365"/>
                    <a:pt x="882" y="365"/>
                  </a:cubicBezTo>
                  <a:cubicBezTo>
                    <a:pt x="883" y="365"/>
                    <a:pt x="884" y="365"/>
                    <a:pt x="885" y="365"/>
                  </a:cubicBezTo>
                  <a:cubicBezTo>
                    <a:pt x="886" y="365"/>
                    <a:pt x="886" y="365"/>
                    <a:pt x="887" y="365"/>
                  </a:cubicBezTo>
                  <a:cubicBezTo>
                    <a:pt x="888" y="365"/>
                    <a:pt x="889" y="364"/>
                    <a:pt x="890" y="363"/>
                  </a:cubicBezTo>
                  <a:cubicBezTo>
                    <a:pt x="890" y="363"/>
                    <a:pt x="890" y="362"/>
                    <a:pt x="890" y="361"/>
                  </a:cubicBezTo>
                  <a:cubicBezTo>
                    <a:pt x="890" y="360"/>
                    <a:pt x="890" y="360"/>
                    <a:pt x="890" y="359"/>
                  </a:cubicBezTo>
                  <a:cubicBezTo>
                    <a:pt x="889" y="359"/>
                    <a:pt x="889" y="359"/>
                    <a:pt x="889" y="358"/>
                  </a:cubicBezTo>
                  <a:cubicBezTo>
                    <a:pt x="889" y="358"/>
                    <a:pt x="889" y="358"/>
                    <a:pt x="889" y="358"/>
                  </a:cubicBezTo>
                  <a:cubicBezTo>
                    <a:pt x="888" y="358"/>
                    <a:pt x="888" y="357"/>
                    <a:pt x="887" y="357"/>
                  </a:cubicBezTo>
                  <a:cubicBezTo>
                    <a:pt x="885" y="356"/>
                    <a:pt x="881" y="353"/>
                    <a:pt x="875" y="349"/>
                  </a:cubicBezTo>
                  <a:cubicBezTo>
                    <a:pt x="853" y="336"/>
                    <a:pt x="810" y="310"/>
                    <a:pt x="771" y="287"/>
                  </a:cubicBezTo>
                  <a:cubicBezTo>
                    <a:pt x="752" y="275"/>
                    <a:pt x="735" y="264"/>
                    <a:pt x="722" y="256"/>
                  </a:cubicBezTo>
                  <a:cubicBezTo>
                    <a:pt x="715" y="251"/>
                    <a:pt x="710" y="248"/>
                    <a:pt x="706" y="245"/>
                  </a:cubicBezTo>
                  <a:cubicBezTo>
                    <a:pt x="704" y="244"/>
                    <a:pt x="703" y="243"/>
                    <a:pt x="702" y="242"/>
                  </a:cubicBezTo>
                  <a:cubicBezTo>
                    <a:pt x="702" y="242"/>
                    <a:pt x="702" y="242"/>
                    <a:pt x="702" y="242"/>
                  </a:cubicBezTo>
                  <a:cubicBezTo>
                    <a:pt x="701" y="242"/>
                    <a:pt x="701" y="242"/>
                    <a:pt x="701" y="242"/>
                  </a:cubicBezTo>
                  <a:cubicBezTo>
                    <a:pt x="702" y="242"/>
                    <a:pt x="702" y="242"/>
                    <a:pt x="702" y="242"/>
                  </a:cubicBezTo>
                  <a:cubicBezTo>
                    <a:pt x="702" y="242"/>
                    <a:pt x="702" y="242"/>
                    <a:pt x="702" y="242"/>
                  </a:cubicBezTo>
                  <a:cubicBezTo>
                    <a:pt x="701" y="242"/>
                    <a:pt x="701" y="242"/>
                    <a:pt x="701" y="242"/>
                  </a:cubicBezTo>
                  <a:cubicBezTo>
                    <a:pt x="702" y="242"/>
                    <a:pt x="702" y="242"/>
                    <a:pt x="702" y="242"/>
                  </a:cubicBezTo>
                  <a:cubicBezTo>
                    <a:pt x="700" y="243"/>
                    <a:pt x="700" y="243"/>
                    <a:pt x="700" y="243"/>
                  </a:cubicBezTo>
                  <a:cubicBezTo>
                    <a:pt x="702" y="242"/>
                    <a:pt x="702" y="242"/>
                    <a:pt x="702" y="242"/>
                  </a:cubicBezTo>
                  <a:cubicBezTo>
                    <a:pt x="702" y="242"/>
                    <a:pt x="702" y="242"/>
                    <a:pt x="702" y="242"/>
                  </a:cubicBezTo>
                  <a:cubicBezTo>
                    <a:pt x="700" y="243"/>
                    <a:pt x="700" y="243"/>
                    <a:pt x="700" y="243"/>
                  </a:cubicBezTo>
                  <a:cubicBezTo>
                    <a:pt x="702" y="242"/>
                    <a:pt x="702" y="242"/>
                    <a:pt x="702" y="242"/>
                  </a:cubicBezTo>
                  <a:cubicBezTo>
                    <a:pt x="699" y="244"/>
                    <a:pt x="699" y="244"/>
                    <a:pt x="699" y="244"/>
                  </a:cubicBezTo>
                  <a:cubicBezTo>
                    <a:pt x="702" y="244"/>
                    <a:pt x="702" y="244"/>
                    <a:pt x="702" y="244"/>
                  </a:cubicBezTo>
                  <a:cubicBezTo>
                    <a:pt x="702" y="243"/>
                    <a:pt x="702" y="242"/>
                    <a:pt x="702" y="242"/>
                  </a:cubicBezTo>
                  <a:cubicBezTo>
                    <a:pt x="699" y="244"/>
                    <a:pt x="699" y="244"/>
                    <a:pt x="699" y="244"/>
                  </a:cubicBezTo>
                  <a:cubicBezTo>
                    <a:pt x="702" y="244"/>
                    <a:pt x="702" y="244"/>
                    <a:pt x="702" y="244"/>
                  </a:cubicBezTo>
                  <a:cubicBezTo>
                    <a:pt x="698" y="244"/>
                    <a:pt x="698" y="244"/>
                    <a:pt x="698" y="244"/>
                  </a:cubicBezTo>
                  <a:cubicBezTo>
                    <a:pt x="702" y="246"/>
                    <a:pt x="702" y="246"/>
                    <a:pt x="702" y="246"/>
                  </a:cubicBezTo>
                  <a:cubicBezTo>
                    <a:pt x="702" y="245"/>
                    <a:pt x="702" y="244"/>
                    <a:pt x="702" y="244"/>
                  </a:cubicBezTo>
                  <a:cubicBezTo>
                    <a:pt x="698" y="244"/>
                    <a:pt x="698" y="244"/>
                    <a:pt x="698" y="244"/>
                  </a:cubicBezTo>
                  <a:cubicBezTo>
                    <a:pt x="702" y="246"/>
                    <a:pt x="702" y="246"/>
                    <a:pt x="702" y="246"/>
                  </a:cubicBezTo>
                  <a:cubicBezTo>
                    <a:pt x="698" y="244"/>
                    <a:pt x="698" y="244"/>
                    <a:pt x="698" y="244"/>
                  </a:cubicBezTo>
                  <a:cubicBezTo>
                    <a:pt x="696" y="247"/>
                    <a:pt x="696" y="247"/>
                    <a:pt x="696" y="247"/>
                  </a:cubicBezTo>
                  <a:cubicBezTo>
                    <a:pt x="895" y="359"/>
                    <a:pt x="895" y="359"/>
                    <a:pt x="895" y="359"/>
                  </a:cubicBezTo>
                  <a:cubicBezTo>
                    <a:pt x="896" y="359"/>
                    <a:pt x="898" y="359"/>
                    <a:pt x="899" y="359"/>
                  </a:cubicBezTo>
                  <a:cubicBezTo>
                    <a:pt x="900" y="358"/>
                    <a:pt x="901" y="357"/>
                    <a:pt x="901" y="355"/>
                  </a:cubicBezTo>
                  <a:cubicBezTo>
                    <a:pt x="901" y="354"/>
                    <a:pt x="900" y="354"/>
                    <a:pt x="900" y="353"/>
                  </a:cubicBezTo>
                  <a:cubicBezTo>
                    <a:pt x="900" y="353"/>
                    <a:pt x="900" y="352"/>
                    <a:pt x="900" y="352"/>
                  </a:cubicBezTo>
                  <a:cubicBezTo>
                    <a:pt x="899" y="352"/>
                    <a:pt x="899" y="352"/>
                    <a:pt x="899" y="352"/>
                  </a:cubicBezTo>
                  <a:cubicBezTo>
                    <a:pt x="898" y="351"/>
                    <a:pt x="897" y="351"/>
                    <a:pt x="896" y="350"/>
                  </a:cubicBezTo>
                  <a:cubicBezTo>
                    <a:pt x="884" y="342"/>
                    <a:pt x="847" y="319"/>
                    <a:pt x="812" y="297"/>
                  </a:cubicBezTo>
                  <a:cubicBezTo>
                    <a:pt x="778" y="276"/>
                    <a:pt x="746" y="256"/>
                    <a:pt x="746" y="256"/>
                  </a:cubicBezTo>
                  <a:cubicBezTo>
                    <a:pt x="744" y="260"/>
                    <a:pt x="744" y="260"/>
                    <a:pt x="744" y="260"/>
                  </a:cubicBezTo>
                  <a:cubicBezTo>
                    <a:pt x="744" y="264"/>
                    <a:pt x="744" y="264"/>
                    <a:pt x="744" y="264"/>
                  </a:cubicBezTo>
                  <a:cubicBezTo>
                    <a:pt x="744" y="260"/>
                    <a:pt x="744" y="260"/>
                    <a:pt x="744" y="260"/>
                  </a:cubicBezTo>
                  <a:cubicBezTo>
                    <a:pt x="743" y="263"/>
                    <a:pt x="743" y="263"/>
                    <a:pt x="743" y="263"/>
                  </a:cubicBezTo>
                  <a:cubicBezTo>
                    <a:pt x="743" y="264"/>
                    <a:pt x="743" y="264"/>
                    <a:pt x="744" y="264"/>
                  </a:cubicBezTo>
                  <a:cubicBezTo>
                    <a:pt x="744" y="260"/>
                    <a:pt x="744" y="260"/>
                    <a:pt x="744" y="260"/>
                  </a:cubicBezTo>
                  <a:cubicBezTo>
                    <a:pt x="743" y="263"/>
                    <a:pt x="743" y="263"/>
                    <a:pt x="743" y="263"/>
                  </a:cubicBezTo>
                  <a:cubicBezTo>
                    <a:pt x="744" y="260"/>
                    <a:pt x="744" y="260"/>
                    <a:pt x="744" y="260"/>
                  </a:cubicBezTo>
                  <a:cubicBezTo>
                    <a:pt x="742" y="263"/>
                    <a:pt x="742" y="263"/>
                    <a:pt x="742" y="263"/>
                  </a:cubicBezTo>
                  <a:cubicBezTo>
                    <a:pt x="743" y="263"/>
                    <a:pt x="743" y="263"/>
                    <a:pt x="743" y="263"/>
                  </a:cubicBezTo>
                  <a:cubicBezTo>
                    <a:pt x="744" y="260"/>
                    <a:pt x="744" y="260"/>
                    <a:pt x="744" y="260"/>
                  </a:cubicBezTo>
                  <a:cubicBezTo>
                    <a:pt x="742" y="263"/>
                    <a:pt x="742" y="263"/>
                    <a:pt x="742" y="263"/>
                  </a:cubicBezTo>
                  <a:cubicBezTo>
                    <a:pt x="743" y="261"/>
                    <a:pt x="743" y="261"/>
                    <a:pt x="743" y="261"/>
                  </a:cubicBezTo>
                  <a:cubicBezTo>
                    <a:pt x="742" y="263"/>
                    <a:pt x="742" y="263"/>
                    <a:pt x="742" y="263"/>
                  </a:cubicBezTo>
                  <a:cubicBezTo>
                    <a:pt x="742" y="263"/>
                    <a:pt x="742" y="263"/>
                    <a:pt x="742" y="263"/>
                  </a:cubicBezTo>
                  <a:cubicBezTo>
                    <a:pt x="743" y="261"/>
                    <a:pt x="743" y="261"/>
                    <a:pt x="743" y="261"/>
                  </a:cubicBezTo>
                  <a:cubicBezTo>
                    <a:pt x="742" y="263"/>
                    <a:pt x="742" y="263"/>
                    <a:pt x="742" y="263"/>
                  </a:cubicBezTo>
                  <a:cubicBezTo>
                    <a:pt x="742" y="263"/>
                    <a:pt x="743" y="264"/>
                    <a:pt x="744" y="264"/>
                  </a:cubicBezTo>
                  <a:cubicBezTo>
                    <a:pt x="754" y="270"/>
                    <a:pt x="791" y="290"/>
                    <a:pt x="826" y="308"/>
                  </a:cubicBezTo>
                  <a:cubicBezTo>
                    <a:pt x="843" y="317"/>
                    <a:pt x="861" y="326"/>
                    <a:pt x="874" y="333"/>
                  </a:cubicBezTo>
                  <a:cubicBezTo>
                    <a:pt x="881" y="336"/>
                    <a:pt x="887" y="339"/>
                    <a:pt x="892" y="341"/>
                  </a:cubicBezTo>
                  <a:cubicBezTo>
                    <a:pt x="894" y="342"/>
                    <a:pt x="896" y="343"/>
                    <a:pt x="897" y="344"/>
                  </a:cubicBezTo>
                  <a:cubicBezTo>
                    <a:pt x="898" y="344"/>
                    <a:pt x="899" y="344"/>
                    <a:pt x="900" y="344"/>
                  </a:cubicBezTo>
                  <a:cubicBezTo>
                    <a:pt x="900" y="344"/>
                    <a:pt x="901" y="344"/>
                    <a:pt x="902" y="344"/>
                  </a:cubicBezTo>
                  <a:cubicBezTo>
                    <a:pt x="902" y="344"/>
                    <a:pt x="903" y="344"/>
                    <a:pt x="904" y="344"/>
                  </a:cubicBezTo>
                  <a:cubicBezTo>
                    <a:pt x="904" y="344"/>
                    <a:pt x="905" y="343"/>
                    <a:pt x="906" y="342"/>
                  </a:cubicBezTo>
                  <a:cubicBezTo>
                    <a:pt x="906" y="342"/>
                    <a:pt x="907" y="340"/>
                    <a:pt x="906" y="339"/>
                  </a:cubicBezTo>
                  <a:cubicBezTo>
                    <a:pt x="906" y="338"/>
                    <a:pt x="906" y="337"/>
                    <a:pt x="905" y="337"/>
                  </a:cubicBezTo>
                  <a:cubicBezTo>
                    <a:pt x="809" y="277"/>
                    <a:pt x="809" y="277"/>
                    <a:pt x="809" y="277"/>
                  </a:cubicBezTo>
                  <a:cubicBezTo>
                    <a:pt x="807" y="281"/>
                    <a:pt x="807" y="281"/>
                    <a:pt x="807" y="281"/>
                  </a:cubicBezTo>
                  <a:cubicBezTo>
                    <a:pt x="805" y="284"/>
                    <a:pt x="805" y="284"/>
                    <a:pt x="805" y="284"/>
                  </a:cubicBezTo>
                  <a:cubicBezTo>
                    <a:pt x="805" y="284"/>
                    <a:pt x="828" y="296"/>
                    <a:pt x="852" y="308"/>
                  </a:cubicBezTo>
                  <a:cubicBezTo>
                    <a:pt x="865" y="314"/>
                    <a:pt x="877" y="320"/>
                    <a:pt x="886" y="325"/>
                  </a:cubicBezTo>
                  <a:cubicBezTo>
                    <a:pt x="891" y="327"/>
                    <a:pt x="895" y="329"/>
                    <a:pt x="899" y="330"/>
                  </a:cubicBezTo>
                  <a:cubicBezTo>
                    <a:pt x="900" y="331"/>
                    <a:pt x="902" y="332"/>
                    <a:pt x="903" y="332"/>
                  </a:cubicBezTo>
                  <a:cubicBezTo>
                    <a:pt x="903" y="332"/>
                    <a:pt x="904" y="332"/>
                    <a:pt x="904" y="333"/>
                  </a:cubicBezTo>
                  <a:cubicBezTo>
                    <a:pt x="905" y="333"/>
                    <a:pt x="905" y="333"/>
                    <a:pt x="906" y="333"/>
                  </a:cubicBezTo>
                  <a:cubicBezTo>
                    <a:pt x="907" y="333"/>
                    <a:pt x="907" y="333"/>
                    <a:pt x="908" y="333"/>
                  </a:cubicBezTo>
                  <a:cubicBezTo>
                    <a:pt x="908" y="332"/>
                    <a:pt x="909" y="332"/>
                    <a:pt x="910" y="331"/>
                  </a:cubicBezTo>
                  <a:cubicBezTo>
                    <a:pt x="910" y="330"/>
                    <a:pt x="911" y="329"/>
                    <a:pt x="910" y="328"/>
                  </a:cubicBezTo>
                  <a:cubicBezTo>
                    <a:pt x="910" y="327"/>
                    <a:pt x="909" y="326"/>
                    <a:pt x="909" y="325"/>
                  </a:cubicBezTo>
                  <a:cubicBezTo>
                    <a:pt x="909" y="325"/>
                    <a:pt x="905" y="323"/>
                    <a:pt x="901" y="321"/>
                  </a:cubicBezTo>
                  <a:cubicBezTo>
                    <a:pt x="894" y="316"/>
                    <a:pt x="883" y="310"/>
                    <a:pt x="874" y="305"/>
                  </a:cubicBezTo>
                  <a:cubicBezTo>
                    <a:pt x="870" y="302"/>
                    <a:pt x="866" y="299"/>
                    <a:pt x="863" y="298"/>
                  </a:cubicBezTo>
                  <a:cubicBezTo>
                    <a:pt x="862" y="297"/>
                    <a:pt x="861" y="296"/>
                    <a:pt x="860" y="295"/>
                  </a:cubicBezTo>
                  <a:cubicBezTo>
                    <a:pt x="859" y="295"/>
                    <a:pt x="859" y="295"/>
                    <a:pt x="859" y="295"/>
                  </a:cubicBezTo>
                  <a:cubicBezTo>
                    <a:pt x="858" y="296"/>
                    <a:pt x="858" y="296"/>
                    <a:pt x="858" y="296"/>
                  </a:cubicBezTo>
                  <a:cubicBezTo>
                    <a:pt x="860" y="295"/>
                    <a:pt x="860" y="295"/>
                    <a:pt x="860" y="295"/>
                  </a:cubicBezTo>
                  <a:cubicBezTo>
                    <a:pt x="859" y="295"/>
                    <a:pt x="859" y="295"/>
                    <a:pt x="859" y="295"/>
                  </a:cubicBezTo>
                  <a:cubicBezTo>
                    <a:pt x="858" y="296"/>
                    <a:pt x="858" y="296"/>
                    <a:pt x="858" y="296"/>
                  </a:cubicBezTo>
                  <a:cubicBezTo>
                    <a:pt x="860" y="295"/>
                    <a:pt x="860" y="295"/>
                    <a:pt x="860" y="295"/>
                  </a:cubicBezTo>
                  <a:cubicBezTo>
                    <a:pt x="857" y="297"/>
                    <a:pt x="857" y="297"/>
                    <a:pt x="857" y="297"/>
                  </a:cubicBezTo>
                  <a:cubicBezTo>
                    <a:pt x="860" y="296"/>
                    <a:pt x="860" y="296"/>
                    <a:pt x="860" y="296"/>
                  </a:cubicBezTo>
                  <a:cubicBezTo>
                    <a:pt x="860" y="295"/>
                    <a:pt x="860" y="295"/>
                    <a:pt x="860" y="295"/>
                  </a:cubicBezTo>
                  <a:cubicBezTo>
                    <a:pt x="857" y="297"/>
                    <a:pt x="857" y="297"/>
                    <a:pt x="857" y="297"/>
                  </a:cubicBezTo>
                  <a:cubicBezTo>
                    <a:pt x="860" y="296"/>
                    <a:pt x="860" y="296"/>
                    <a:pt x="860" y="296"/>
                  </a:cubicBezTo>
                  <a:cubicBezTo>
                    <a:pt x="856" y="297"/>
                    <a:pt x="856" y="297"/>
                    <a:pt x="856" y="297"/>
                  </a:cubicBezTo>
                  <a:cubicBezTo>
                    <a:pt x="860" y="297"/>
                    <a:pt x="860" y="297"/>
                    <a:pt x="860" y="297"/>
                  </a:cubicBezTo>
                  <a:cubicBezTo>
                    <a:pt x="860" y="297"/>
                    <a:pt x="860" y="296"/>
                    <a:pt x="860" y="296"/>
                  </a:cubicBezTo>
                  <a:cubicBezTo>
                    <a:pt x="856" y="297"/>
                    <a:pt x="856" y="297"/>
                    <a:pt x="856" y="297"/>
                  </a:cubicBezTo>
                  <a:cubicBezTo>
                    <a:pt x="860" y="297"/>
                    <a:pt x="860" y="297"/>
                    <a:pt x="860" y="297"/>
                  </a:cubicBezTo>
                  <a:cubicBezTo>
                    <a:pt x="856" y="297"/>
                    <a:pt x="856" y="297"/>
                    <a:pt x="856" y="297"/>
                  </a:cubicBezTo>
                  <a:cubicBezTo>
                    <a:pt x="859" y="300"/>
                    <a:pt x="859" y="300"/>
                    <a:pt x="859" y="300"/>
                  </a:cubicBezTo>
                  <a:cubicBezTo>
                    <a:pt x="860" y="299"/>
                    <a:pt x="860" y="298"/>
                    <a:pt x="860" y="297"/>
                  </a:cubicBezTo>
                  <a:cubicBezTo>
                    <a:pt x="856" y="297"/>
                    <a:pt x="856" y="297"/>
                    <a:pt x="856" y="297"/>
                  </a:cubicBezTo>
                  <a:cubicBezTo>
                    <a:pt x="859" y="300"/>
                    <a:pt x="859" y="300"/>
                    <a:pt x="859" y="300"/>
                  </a:cubicBezTo>
                  <a:cubicBezTo>
                    <a:pt x="861" y="298"/>
                    <a:pt x="860" y="295"/>
                    <a:pt x="859" y="294"/>
                  </a:cubicBezTo>
                  <a:cubicBezTo>
                    <a:pt x="857" y="293"/>
                    <a:pt x="854" y="293"/>
                    <a:pt x="853" y="295"/>
                  </a:cubicBezTo>
                  <a:cubicBezTo>
                    <a:pt x="852" y="296"/>
                    <a:pt x="852" y="297"/>
                    <a:pt x="852" y="297"/>
                  </a:cubicBezTo>
                  <a:cubicBezTo>
                    <a:pt x="852" y="298"/>
                    <a:pt x="852" y="299"/>
                    <a:pt x="853" y="299"/>
                  </a:cubicBezTo>
                  <a:cubicBezTo>
                    <a:pt x="853" y="300"/>
                    <a:pt x="853" y="300"/>
                    <a:pt x="854" y="301"/>
                  </a:cubicBezTo>
                  <a:cubicBezTo>
                    <a:pt x="854" y="301"/>
                    <a:pt x="855" y="301"/>
                    <a:pt x="855" y="302"/>
                  </a:cubicBezTo>
                  <a:cubicBezTo>
                    <a:pt x="858" y="304"/>
                    <a:pt x="862" y="306"/>
                    <a:pt x="867" y="310"/>
                  </a:cubicBezTo>
                  <a:cubicBezTo>
                    <a:pt x="882" y="319"/>
                    <a:pt x="904" y="332"/>
                    <a:pt x="904" y="332"/>
                  </a:cubicBezTo>
                  <a:cubicBezTo>
                    <a:pt x="907" y="329"/>
                    <a:pt x="907" y="329"/>
                    <a:pt x="907" y="329"/>
                  </a:cubicBezTo>
                  <a:cubicBezTo>
                    <a:pt x="903" y="327"/>
                    <a:pt x="903" y="327"/>
                    <a:pt x="903" y="327"/>
                  </a:cubicBezTo>
                  <a:cubicBezTo>
                    <a:pt x="906" y="329"/>
                    <a:pt x="906" y="329"/>
                    <a:pt x="906" y="329"/>
                  </a:cubicBezTo>
                  <a:cubicBezTo>
                    <a:pt x="905" y="325"/>
                    <a:pt x="905" y="325"/>
                    <a:pt x="905" y="325"/>
                  </a:cubicBezTo>
                  <a:cubicBezTo>
                    <a:pt x="905" y="325"/>
                    <a:pt x="904" y="326"/>
                    <a:pt x="903" y="327"/>
                  </a:cubicBezTo>
                  <a:cubicBezTo>
                    <a:pt x="906" y="329"/>
                    <a:pt x="906" y="329"/>
                    <a:pt x="906" y="329"/>
                  </a:cubicBezTo>
                  <a:cubicBezTo>
                    <a:pt x="905" y="325"/>
                    <a:pt x="905" y="325"/>
                    <a:pt x="905" y="325"/>
                  </a:cubicBezTo>
                  <a:cubicBezTo>
                    <a:pt x="906" y="328"/>
                    <a:pt x="906" y="328"/>
                    <a:pt x="906" y="328"/>
                  </a:cubicBezTo>
                  <a:cubicBezTo>
                    <a:pt x="906" y="325"/>
                    <a:pt x="906" y="325"/>
                    <a:pt x="906" y="325"/>
                  </a:cubicBezTo>
                  <a:cubicBezTo>
                    <a:pt x="906" y="325"/>
                    <a:pt x="906" y="325"/>
                    <a:pt x="905" y="325"/>
                  </a:cubicBezTo>
                  <a:cubicBezTo>
                    <a:pt x="906" y="328"/>
                    <a:pt x="906" y="328"/>
                    <a:pt x="906" y="328"/>
                  </a:cubicBezTo>
                  <a:cubicBezTo>
                    <a:pt x="906" y="325"/>
                    <a:pt x="906" y="325"/>
                    <a:pt x="906" y="325"/>
                  </a:cubicBezTo>
                  <a:cubicBezTo>
                    <a:pt x="906" y="327"/>
                    <a:pt x="906" y="327"/>
                    <a:pt x="906" y="327"/>
                  </a:cubicBezTo>
                  <a:cubicBezTo>
                    <a:pt x="907" y="325"/>
                    <a:pt x="907" y="325"/>
                    <a:pt x="907" y="325"/>
                  </a:cubicBezTo>
                  <a:cubicBezTo>
                    <a:pt x="906" y="325"/>
                    <a:pt x="906" y="325"/>
                    <a:pt x="906" y="325"/>
                  </a:cubicBezTo>
                  <a:cubicBezTo>
                    <a:pt x="906" y="327"/>
                    <a:pt x="906" y="327"/>
                    <a:pt x="906" y="327"/>
                  </a:cubicBezTo>
                  <a:cubicBezTo>
                    <a:pt x="907" y="325"/>
                    <a:pt x="907" y="325"/>
                    <a:pt x="907" y="325"/>
                  </a:cubicBezTo>
                  <a:cubicBezTo>
                    <a:pt x="906" y="325"/>
                    <a:pt x="906" y="325"/>
                    <a:pt x="905" y="324"/>
                  </a:cubicBezTo>
                  <a:cubicBezTo>
                    <a:pt x="901" y="323"/>
                    <a:pt x="893" y="319"/>
                    <a:pt x="883" y="314"/>
                  </a:cubicBezTo>
                  <a:cubicBezTo>
                    <a:pt x="868" y="307"/>
                    <a:pt x="850" y="298"/>
                    <a:pt x="835" y="290"/>
                  </a:cubicBezTo>
                  <a:cubicBezTo>
                    <a:pt x="827" y="287"/>
                    <a:pt x="821" y="283"/>
                    <a:pt x="816" y="281"/>
                  </a:cubicBezTo>
                  <a:cubicBezTo>
                    <a:pt x="812" y="279"/>
                    <a:pt x="809" y="277"/>
                    <a:pt x="809" y="277"/>
                  </a:cubicBezTo>
                  <a:cubicBezTo>
                    <a:pt x="807" y="276"/>
                    <a:pt x="805" y="277"/>
                    <a:pt x="804" y="279"/>
                  </a:cubicBezTo>
                  <a:cubicBezTo>
                    <a:pt x="803" y="281"/>
                    <a:pt x="803" y="283"/>
                    <a:pt x="805" y="284"/>
                  </a:cubicBezTo>
                  <a:cubicBezTo>
                    <a:pt x="900" y="344"/>
                    <a:pt x="900" y="344"/>
                    <a:pt x="900" y="344"/>
                  </a:cubicBezTo>
                  <a:cubicBezTo>
                    <a:pt x="903" y="340"/>
                    <a:pt x="903" y="340"/>
                    <a:pt x="903" y="340"/>
                  </a:cubicBezTo>
                  <a:cubicBezTo>
                    <a:pt x="899" y="338"/>
                    <a:pt x="899" y="338"/>
                    <a:pt x="899" y="338"/>
                  </a:cubicBezTo>
                  <a:cubicBezTo>
                    <a:pt x="902" y="340"/>
                    <a:pt x="902" y="340"/>
                    <a:pt x="902" y="340"/>
                  </a:cubicBezTo>
                  <a:cubicBezTo>
                    <a:pt x="901" y="337"/>
                    <a:pt x="901" y="337"/>
                    <a:pt x="901" y="337"/>
                  </a:cubicBezTo>
                  <a:cubicBezTo>
                    <a:pt x="901" y="337"/>
                    <a:pt x="900" y="337"/>
                    <a:pt x="899" y="338"/>
                  </a:cubicBezTo>
                  <a:cubicBezTo>
                    <a:pt x="902" y="340"/>
                    <a:pt x="902" y="340"/>
                    <a:pt x="902" y="340"/>
                  </a:cubicBezTo>
                  <a:cubicBezTo>
                    <a:pt x="901" y="337"/>
                    <a:pt x="901" y="337"/>
                    <a:pt x="901" y="337"/>
                  </a:cubicBezTo>
                  <a:cubicBezTo>
                    <a:pt x="902" y="339"/>
                    <a:pt x="902" y="339"/>
                    <a:pt x="902" y="339"/>
                  </a:cubicBezTo>
                  <a:cubicBezTo>
                    <a:pt x="902" y="336"/>
                    <a:pt x="902" y="336"/>
                    <a:pt x="902" y="336"/>
                  </a:cubicBezTo>
                  <a:cubicBezTo>
                    <a:pt x="902" y="337"/>
                    <a:pt x="902" y="336"/>
                    <a:pt x="901" y="337"/>
                  </a:cubicBezTo>
                  <a:cubicBezTo>
                    <a:pt x="902" y="339"/>
                    <a:pt x="902" y="339"/>
                    <a:pt x="902" y="339"/>
                  </a:cubicBezTo>
                  <a:cubicBezTo>
                    <a:pt x="902" y="336"/>
                    <a:pt x="902" y="336"/>
                    <a:pt x="902" y="336"/>
                  </a:cubicBezTo>
                  <a:cubicBezTo>
                    <a:pt x="902" y="338"/>
                    <a:pt x="902" y="338"/>
                    <a:pt x="902" y="338"/>
                  </a:cubicBezTo>
                  <a:cubicBezTo>
                    <a:pt x="902" y="337"/>
                    <a:pt x="902" y="337"/>
                    <a:pt x="902" y="337"/>
                  </a:cubicBezTo>
                  <a:cubicBezTo>
                    <a:pt x="902" y="336"/>
                    <a:pt x="902" y="336"/>
                    <a:pt x="902" y="336"/>
                  </a:cubicBezTo>
                  <a:cubicBezTo>
                    <a:pt x="902" y="338"/>
                    <a:pt x="902" y="338"/>
                    <a:pt x="902" y="338"/>
                  </a:cubicBezTo>
                  <a:cubicBezTo>
                    <a:pt x="902" y="337"/>
                    <a:pt x="902" y="337"/>
                    <a:pt x="902" y="337"/>
                  </a:cubicBezTo>
                  <a:cubicBezTo>
                    <a:pt x="902" y="337"/>
                    <a:pt x="901" y="336"/>
                    <a:pt x="899" y="336"/>
                  </a:cubicBezTo>
                  <a:cubicBezTo>
                    <a:pt x="893" y="333"/>
                    <a:pt x="880" y="327"/>
                    <a:pt x="864" y="319"/>
                  </a:cubicBezTo>
                  <a:cubicBezTo>
                    <a:pt x="841" y="307"/>
                    <a:pt x="811" y="292"/>
                    <a:pt x="788" y="279"/>
                  </a:cubicBezTo>
                  <a:cubicBezTo>
                    <a:pt x="776" y="272"/>
                    <a:pt x="765" y="267"/>
                    <a:pt x="758" y="263"/>
                  </a:cubicBezTo>
                  <a:cubicBezTo>
                    <a:pt x="754" y="261"/>
                    <a:pt x="751" y="259"/>
                    <a:pt x="749" y="258"/>
                  </a:cubicBezTo>
                  <a:cubicBezTo>
                    <a:pt x="748" y="257"/>
                    <a:pt x="747" y="257"/>
                    <a:pt x="747" y="257"/>
                  </a:cubicBezTo>
                  <a:cubicBezTo>
                    <a:pt x="746" y="256"/>
                    <a:pt x="746" y="256"/>
                    <a:pt x="746" y="256"/>
                  </a:cubicBezTo>
                  <a:cubicBezTo>
                    <a:pt x="746" y="256"/>
                    <a:pt x="746" y="256"/>
                    <a:pt x="746" y="256"/>
                  </a:cubicBezTo>
                  <a:cubicBezTo>
                    <a:pt x="745" y="256"/>
                    <a:pt x="745" y="256"/>
                    <a:pt x="745" y="256"/>
                  </a:cubicBezTo>
                  <a:cubicBezTo>
                    <a:pt x="745" y="256"/>
                    <a:pt x="745" y="256"/>
                    <a:pt x="745" y="256"/>
                  </a:cubicBezTo>
                  <a:cubicBezTo>
                    <a:pt x="745" y="256"/>
                    <a:pt x="745" y="256"/>
                    <a:pt x="745" y="256"/>
                  </a:cubicBezTo>
                  <a:cubicBezTo>
                    <a:pt x="745" y="256"/>
                    <a:pt x="744" y="256"/>
                    <a:pt x="744" y="256"/>
                  </a:cubicBezTo>
                  <a:cubicBezTo>
                    <a:pt x="742" y="256"/>
                    <a:pt x="741" y="257"/>
                    <a:pt x="740" y="259"/>
                  </a:cubicBezTo>
                  <a:cubicBezTo>
                    <a:pt x="740" y="260"/>
                    <a:pt x="740" y="262"/>
                    <a:pt x="742" y="263"/>
                  </a:cubicBezTo>
                  <a:cubicBezTo>
                    <a:pt x="742" y="263"/>
                    <a:pt x="744" y="265"/>
                    <a:pt x="748" y="267"/>
                  </a:cubicBezTo>
                  <a:cubicBezTo>
                    <a:pt x="763" y="276"/>
                    <a:pt x="800" y="299"/>
                    <a:pt x="833" y="319"/>
                  </a:cubicBezTo>
                  <a:cubicBezTo>
                    <a:pt x="849" y="329"/>
                    <a:pt x="865" y="339"/>
                    <a:pt x="876" y="346"/>
                  </a:cubicBezTo>
                  <a:cubicBezTo>
                    <a:pt x="882" y="350"/>
                    <a:pt x="886" y="353"/>
                    <a:pt x="890" y="355"/>
                  </a:cubicBezTo>
                  <a:cubicBezTo>
                    <a:pt x="891" y="356"/>
                    <a:pt x="892" y="357"/>
                    <a:pt x="893" y="357"/>
                  </a:cubicBezTo>
                  <a:cubicBezTo>
                    <a:pt x="894" y="358"/>
                    <a:pt x="894" y="358"/>
                    <a:pt x="894" y="358"/>
                  </a:cubicBezTo>
                  <a:cubicBezTo>
                    <a:pt x="894" y="358"/>
                    <a:pt x="894" y="358"/>
                    <a:pt x="894" y="358"/>
                  </a:cubicBezTo>
                  <a:cubicBezTo>
                    <a:pt x="896" y="356"/>
                    <a:pt x="896" y="356"/>
                    <a:pt x="896" y="356"/>
                  </a:cubicBezTo>
                  <a:cubicBezTo>
                    <a:pt x="894" y="358"/>
                    <a:pt x="894" y="358"/>
                    <a:pt x="894" y="358"/>
                  </a:cubicBezTo>
                  <a:cubicBezTo>
                    <a:pt x="894" y="358"/>
                    <a:pt x="894" y="358"/>
                    <a:pt x="894" y="358"/>
                  </a:cubicBezTo>
                  <a:cubicBezTo>
                    <a:pt x="896" y="356"/>
                    <a:pt x="896" y="356"/>
                    <a:pt x="896" y="356"/>
                  </a:cubicBezTo>
                  <a:cubicBezTo>
                    <a:pt x="894" y="358"/>
                    <a:pt x="894" y="358"/>
                    <a:pt x="894" y="358"/>
                  </a:cubicBezTo>
                  <a:cubicBezTo>
                    <a:pt x="897" y="355"/>
                    <a:pt x="897" y="355"/>
                    <a:pt x="897" y="355"/>
                  </a:cubicBezTo>
                  <a:cubicBezTo>
                    <a:pt x="894" y="357"/>
                    <a:pt x="894" y="357"/>
                    <a:pt x="894" y="357"/>
                  </a:cubicBezTo>
                  <a:cubicBezTo>
                    <a:pt x="894" y="358"/>
                    <a:pt x="894" y="358"/>
                    <a:pt x="894" y="358"/>
                  </a:cubicBezTo>
                  <a:cubicBezTo>
                    <a:pt x="897" y="355"/>
                    <a:pt x="897" y="355"/>
                    <a:pt x="897" y="355"/>
                  </a:cubicBezTo>
                  <a:cubicBezTo>
                    <a:pt x="894" y="357"/>
                    <a:pt x="894" y="357"/>
                    <a:pt x="894" y="357"/>
                  </a:cubicBezTo>
                  <a:cubicBezTo>
                    <a:pt x="897" y="355"/>
                    <a:pt x="897" y="355"/>
                    <a:pt x="897" y="355"/>
                  </a:cubicBezTo>
                  <a:cubicBezTo>
                    <a:pt x="893" y="357"/>
                    <a:pt x="893" y="357"/>
                    <a:pt x="893" y="357"/>
                  </a:cubicBezTo>
                  <a:cubicBezTo>
                    <a:pt x="894" y="357"/>
                    <a:pt x="894" y="357"/>
                    <a:pt x="894" y="357"/>
                  </a:cubicBezTo>
                  <a:cubicBezTo>
                    <a:pt x="897" y="355"/>
                    <a:pt x="897" y="355"/>
                    <a:pt x="897" y="355"/>
                  </a:cubicBezTo>
                  <a:cubicBezTo>
                    <a:pt x="893" y="357"/>
                    <a:pt x="893" y="357"/>
                    <a:pt x="893" y="357"/>
                  </a:cubicBezTo>
                  <a:cubicBezTo>
                    <a:pt x="897" y="355"/>
                    <a:pt x="897" y="355"/>
                    <a:pt x="897" y="355"/>
                  </a:cubicBezTo>
                  <a:cubicBezTo>
                    <a:pt x="893" y="355"/>
                    <a:pt x="893" y="355"/>
                    <a:pt x="893" y="355"/>
                  </a:cubicBezTo>
                  <a:cubicBezTo>
                    <a:pt x="893" y="356"/>
                    <a:pt x="893" y="356"/>
                    <a:pt x="893" y="357"/>
                  </a:cubicBezTo>
                  <a:cubicBezTo>
                    <a:pt x="897" y="355"/>
                    <a:pt x="897" y="355"/>
                    <a:pt x="897" y="355"/>
                  </a:cubicBezTo>
                  <a:cubicBezTo>
                    <a:pt x="893" y="355"/>
                    <a:pt x="893" y="355"/>
                    <a:pt x="893" y="355"/>
                  </a:cubicBezTo>
                  <a:cubicBezTo>
                    <a:pt x="897" y="355"/>
                    <a:pt x="897" y="355"/>
                    <a:pt x="897" y="355"/>
                  </a:cubicBezTo>
                  <a:cubicBezTo>
                    <a:pt x="899" y="352"/>
                    <a:pt x="899" y="352"/>
                    <a:pt x="899" y="352"/>
                  </a:cubicBezTo>
                  <a:cubicBezTo>
                    <a:pt x="700" y="240"/>
                    <a:pt x="700" y="240"/>
                    <a:pt x="700" y="240"/>
                  </a:cubicBezTo>
                  <a:cubicBezTo>
                    <a:pt x="698" y="239"/>
                    <a:pt x="696" y="240"/>
                    <a:pt x="695" y="241"/>
                  </a:cubicBezTo>
                  <a:cubicBezTo>
                    <a:pt x="694" y="242"/>
                    <a:pt x="694" y="243"/>
                    <a:pt x="694" y="244"/>
                  </a:cubicBezTo>
                  <a:cubicBezTo>
                    <a:pt x="694" y="245"/>
                    <a:pt x="694" y="245"/>
                    <a:pt x="695" y="245"/>
                  </a:cubicBezTo>
                  <a:cubicBezTo>
                    <a:pt x="695" y="246"/>
                    <a:pt x="695" y="247"/>
                    <a:pt x="695" y="247"/>
                  </a:cubicBezTo>
                  <a:cubicBezTo>
                    <a:pt x="696" y="248"/>
                    <a:pt x="697" y="248"/>
                    <a:pt x="697" y="249"/>
                  </a:cubicBezTo>
                  <a:cubicBezTo>
                    <a:pt x="700" y="251"/>
                    <a:pt x="704" y="254"/>
                    <a:pt x="711" y="258"/>
                  </a:cubicBezTo>
                  <a:cubicBezTo>
                    <a:pt x="733" y="273"/>
                    <a:pt x="776" y="299"/>
                    <a:pt x="814" y="322"/>
                  </a:cubicBezTo>
                  <a:cubicBezTo>
                    <a:pt x="833" y="333"/>
                    <a:pt x="851" y="344"/>
                    <a:pt x="863" y="352"/>
                  </a:cubicBezTo>
                  <a:cubicBezTo>
                    <a:pt x="870" y="355"/>
                    <a:pt x="875" y="359"/>
                    <a:pt x="878" y="361"/>
                  </a:cubicBezTo>
                  <a:cubicBezTo>
                    <a:pt x="880" y="362"/>
                    <a:pt x="882" y="363"/>
                    <a:pt x="883" y="363"/>
                  </a:cubicBezTo>
                  <a:cubicBezTo>
                    <a:pt x="883" y="364"/>
                    <a:pt x="883" y="364"/>
                    <a:pt x="883" y="364"/>
                  </a:cubicBezTo>
                  <a:cubicBezTo>
                    <a:pt x="884" y="364"/>
                    <a:pt x="884" y="364"/>
                    <a:pt x="884" y="364"/>
                  </a:cubicBezTo>
                  <a:cubicBezTo>
                    <a:pt x="885" y="363"/>
                    <a:pt x="885" y="363"/>
                    <a:pt x="885" y="363"/>
                  </a:cubicBezTo>
                  <a:cubicBezTo>
                    <a:pt x="883" y="364"/>
                    <a:pt x="883" y="364"/>
                    <a:pt x="883" y="364"/>
                  </a:cubicBezTo>
                  <a:cubicBezTo>
                    <a:pt x="884" y="364"/>
                    <a:pt x="884" y="364"/>
                    <a:pt x="884" y="364"/>
                  </a:cubicBezTo>
                  <a:cubicBezTo>
                    <a:pt x="885" y="363"/>
                    <a:pt x="885" y="363"/>
                    <a:pt x="885" y="363"/>
                  </a:cubicBezTo>
                  <a:cubicBezTo>
                    <a:pt x="883" y="364"/>
                    <a:pt x="883" y="364"/>
                    <a:pt x="883" y="364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3" y="364"/>
                    <a:pt x="883" y="364"/>
                    <a:pt x="883" y="364"/>
                  </a:cubicBezTo>
                  <a:cubicBezTo>
                    <a:pt x="883" y="364"/>
                    <a:pt x="883" y="364"/>
                    <a:pt x="883" y="364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3" y="364"/>
                    <a:pt x="883" y="364"/>
                    <a:pt x="883" y="364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3" y="363"/>
                    <a:pt x="883" y="363"/>
                    <a:pt x="883" y="363"/>
                  </a:cubicBezTo>
                  <a:cubicBezTo>
                    <a:pt x="883" y="364"/>
                    <a:pt x="883" y="364"/>
                    <a:pt x="883" y="364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3" y="363"/>
                    <a:pt x="883" y="363"/>
                    <a:pt x="883" y="363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2" y="361"/>
                    <a:pt x="882" y="361"/>
                    <a:pt x="882" y="361"/>
                  </a:cubicBezTo>
                  <a:cubicBezTo>
                    <a:pt x="882" y="362"/>
                    <a:pt x="882" y="363"/>
                    <a:pt x="883" y="363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2" y="361"/>
                    <a:pt x="882" y="361"/>
                    <a:pt x="882" y="361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3" y="359"/>
                    <a:pt x="883" y="359"/>
                    <a:pt x="883" y="359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4" y="358"/>
                    <a:pt x="884" y="358"/>
                    <a:pt x="884" y="358"/>
                  </a:cubicBezTo>
                  <a:cubicBezTo>
                    <a:pt x="884" y="358"/>
                    <a:pt x="883" y="358"/>
                    <a:pt x="883" y="359"/>
                  </a:cubicBezTo>
                  <a:cubicBezTo>
                    <a:pt x="886" y="361"/>
                    <a:pt x="886" y="361"/>
                    <a:pt x="886" y="361"/>
                  </a:cubicBezTo>
                  <a:cubicBezTo>
                    <a:pt x="884" y="358"/>
                    <a:pt x="884" y="358"/>
                    <a:pt x="884" y="358"/>
                  </a:cubicBezTo>
                  <a:cubicBezTo>
                    <a:pt x="885" y="360"/>
                    <a:pt x="885" y="360"/>
                    <a:pt x="885" y="360"/>
                  </a:cubicBezTo>
                  <a:cubicBezTo>
                    <a:pt x="885" y="357"/>
                    <a:pt x="885" y="357"/>
                    <a:pt x="885" y="357"/>
                  </a:cubicBezTo>
                  <a:cubicBezTo>
                    <a:pt x="885" y="357"/>
                    <a:pt x="885" y="357"/>
                    <a:pt x="884" y="358"/>
                  </a:cubicBezTo>
                  <a:cubicBezTo>
                    <a:pt x="885" y="360"/>
                    <a:pt x="885" y="360"/>
                    <a:pt x="885" y="360"/>
                  </a:cubicBezTo>
                  <a:cubicBezTo>
                    <a:pt x="885" y="357"/>
                    <a:pt x="885" y="357"/>
                    <a:pt x="885" y="357"/>
                  </a:cubicBezTo>
                  <a:cubicBezTo>
                    <a:pt x="885" y="358"/>
                    <a:pt x="885" y="358"/>
                    <a:pt x="885" y="358"/>
                  </a:cubicBezTo>
                  <a:cubicBezTo>
                    <a:pt x="885" y="357"/>
                    <a:pt x="885" y="357"/>
                    <a:pt x="885" y="357"/>
                  </a:cubicBezTo>
                  <a:cubicBezTo>
                    <a:pt x="885" y="357"/>
                    <a:pt x="885" y="357"/>
                    <a:pt x="885" y="357"/>
                  </a:cubicBezTo>
                  <a:cubicBezTo>
                    <a:pt x="885" y="358"/>
                    <a:pt x="885" y="358"/>
                    <a:pt x="885" y="358"/>
                  </a:cubicBezTo>
                  <a:cubicBezTo>
                    <a:pt x="885" y="357"/>
                    <a:pt x="885" y="357"/>
                    <a:pt x="885" y="357"/>
                  </a:cubicBezTo>
                  <a:cubicBezTo>
                    <a:pt x="885" y="357"/>
                    <a:pt x="884" y="357"/>
                    <a:pt x="884" y="357"/>
                  </a:cubicBezTo>
                  <a:cubicBezTo>
                    <a:pt x="880" y="356"/>
                    <a:pt x="871" y="352"/>
                    <a:pt x="860" y="346"/>
                  </a:cubicBezTo>
                  <a:cubicBezTo>
                    <a:pt x="822" y="325"/>
                    <a:pt x="751" y="282"/>
                    <a:pt x="688" y="244"/>
                  </a:cubicBezTo>
                  <a:cubicBezTo>
                    <a:pt x="656" y="225"/>
                    <a:pt x="627" y="207"/>
                    <a:pt x="605" y="194"/>
                  </a:cubicBezTo>
                  <a:cubicBezTo>
                    <a:pt x="594" y="188"/>
                    <a:pt x="584" y="183"/>
                    <a:pt x="578" y="179"/>
                  </a:cubicBezTo>
                  <a:cubicBezTo>
                    <a:pt x="574" y="177"/>
                    <a:pt x="571" y="175"/>
                    <a:pt x="569" y="174"/>
                  </a:cubicBezTo>
                  <a:cubicBezTo>
                    <a:pt x="568" y="174"/>
                    <a:pt x="567" y="174"/>
                    <a:pt x="566" y="173"/>
                  </a:cubicBezTo>
                  <a:cubicBezTo>
                    <a:pt x="566" y="173"/>
                    <a:pt x="566" y="173"/>
                    <a:pt x="565" y="173"/>
                  </a:cubicBezTo>
                  <a:cubicBezTo>
                    <a:pt x="565" y="173"/>
                    <a:pt x="564" y="173"/>
                    <a:pt x="564" y="173"/>
                  </a:cubicBezTo>
                  <a:cubicBezTo>
                    <a:pt x="563" y="173"/>
                    <a:pt x="563" y="173"/>
                    <a:pt x="562" y="173"/>
                  </a:cubicBezTo>
                  <a:cubicBezTo>
                    <a:pt x="562" y="173"/>
                    <a:pt x="561" y="174"/>
                    <a:pt x="560" y="175"/>
                  </a:cubicBezTo>
                  <a:cubicBezTo>
                    <a:pt x="559" y="176"/>
                    <a:pt x="559" y="179"/>
                    <a:pt x="561" y="180"/>
                  </a:cubicBezTo>
                  <a:cubicBezTo>
                    <a:pt x="867" y="371"/>
                    <a:pt x="867" y="371"/>
                    <a:pt x="867" y="371"/>
                  </a:cubicBezTo>
                  <a:cubicBezTo>
                    <a:pt x="869" y="368"/>
                    <a:pt x="869" y="368"/>
                    <a:pt x="869" y="368"/>
                  </a:cubicBezTo>
                  <a:cubicBezTo>
                    <a:pt x="871" y="364"/>
                    <a:pt x="871" y="364"/>
                    <a:pt x="871" y="364"/>
                  </a:cubicBezTo>
                  <a:cubicBezTo>
                    <a:pt x="871" y="364"/>
                    <a:pt x="777" y="309"/>
                    <a:pt x="682" y="253"/>
                  </a:cubicBezTo>
                  <a:cubicBezTo>
                    <a:pt x="635" y="226"/>
                    <a:pt x="587" y="198"/>
                    <a:pt x="550" y="177"/>
                  </a:cubicBezTo>
                  <a:cubicBezTo>
                    <a:pt x="532" y="167"/>
                    <a:pt x="516" y="158"/>
                    <a:pt x="505" y="152"/>
                  </a:cubicBezTo>
                  <a:cubicBezTo>
                    <a:pt x="499" y="149"/>
                    <a:pt x="495" y="147"/>
                    <a:pt x="491" y="145"/>
                  </a:cubicBezTo>
                  <a:cubicBezTo>
                    <a:pt x="489" y="144"/>
                    <a:pt x="488" y="143"/>
                    <a:pt x="487" y="143"/>
                  </a:cubicBezTo>
                  <a:cubicBezTo>
                    <a:pt x="486" y="143"/>
                    <a:pt x="486" y="142"/>
                    <a:pt x="485" y="142"/>
                  </a:cubicBezTo>
                  <a:cubicBezTo>
                    <a:pt x="485" y="142"/>
                    <a:pt x="484" y="142"/>
                    <a:pt x="483" y="142"/>
                  </a:cubicBezTo>
                  <a:cubicBezTo>
                    <a:pt x="483" y="142"/>
                    <a:pt x="482" y="142"/>
                    <a:pt x="482" y="142"/>
                  </a:cubicBezTo>
                  <a:cubicBezTo>
                    <a:pt x="481" y="142"/>
                    <a:pt x="480" y="143"/>
                    <a:pt x="480" y="144"/>
                  </a:cubicBezTo>
                  <a:cubicBezTo>
                    <a:pt x="483" y="146"/>
                    <a:pt x="483" y="146"/>
                    <a:pt x="483" y="146"/>
                  </a:cubicBezTo>
                  <a:cubicBezTo>
                    <a:pt x="480" y="144"/>
                    <a:pt x="480" y="144"/>
                    <a:pt x="480" y="144"/>
                  </a:cubicBezTo>
                  <a:cubicBezTo>
                    <a:pt x="479" y="145"/>
                    <a:pt x="479" y="146"/>
                    <a:pt x="479" y="146"/>
                  </a:cubicBezTo>
                  <a:cubicBezTo>
                    <a:pt x="479" y="147"/>
                    <a:pt x="479" y="148"/>
                    <a:pt x="479" y="148"/>
                  </a:cubicBezTo>
                  <a:cubicBezTo>
                    <a:pt x="480" y="149"/>
                    <a:pt x="480" y="149"/>
                    <a:pt x="481" y="150"/>
                  </a:cubicBezTo>
                  <a:cubicBezTo>
                    <a:pt x="481" y="151"/>
                    <a:pt x="482" y="151"/>
                    <a:pt x="483" y="152"/>
                  </a:cubicBezTo>
                  <a:cubicBezTo>
                    <a:pt x="488" y="156"/>
                    <a:pt x="496" y="162"/>
                    <a:pt x="508" y="170"/>
                  </a:cubicBezTo>
                  <a:cubicBezTo>
                    <a:pt x="550" y="197"/>
                    <a:pt x="631" y="247"/>
                    <a:pt x="701" y="290"/>
                  </a:cubicBezTo>
                  <a:cubicBezTo>
                    <a:pt x="772" y="333"/>
                    <a:pt x="832" y="369"/>
                    <a:pt x="832" y="369"/>
                  </a:cubicBezTo>
                  <a:cubicBezTo>
                    <a:pt x="834" y="365"/>
                    <a:pt x="834" y="365"/>
                    <a:pt x="834" y="365"/>
                  </a:cubicBezTo>
                  <a:cubicBezTo>
                    <a:pt x="836" y="362"/>
                    <a:pt x="836" y="362"/>
                    <a:pt x="836" y="362"/>
                  </a:cubicBezTo>
                  <a:cubicBezTo>
                    <a:pt x="836" y="362"/>
                    <a:pt x="731" y="301"/>
                    <a:pt x="625" y="239"/>
                  </a:cubicBezTo>
                  <a:cubicBezTo>
                    <a:pt x="572" y="209"/>
                    <a:pt x="519" y="178"/>
                    <a:pt x="479" y="155"/>
                  </a:cubicBezTo>
                  <a:cubicBezTo>
                    <a:pt x="459" y="143"/>
                    <a:pt x="442" y="134"/>
                    <a:pt x="430" y="127"/>
                  </a:cubicBezTo>
                  <a:cubicBezTo>
                    <a:pt x="424" y="124"/>
                    <a:pt x="420" y="121"/>
                    <a:pt x="416" y="119"/>
                  </a:cubicBezTo>
                  <a:cubicBezTo>
                    <a:pt x="415" y="118"/>
                    <a:pt x="413" y="118"/>
                    <a:pt x="412" y="117"/>
                  </a:cubicBezTo>
                  <a:cubicBezTo>
                    <a:pt x="412" y="117"/>
                    <a:pt x="412" y="117"/>
                    <a:pt x="411" y="117"/>
                  </a:cubicBezTo>
                  <a:cubicBezTo>
                    <a:pt x="411" y="116"/>
                    <a:pt x="411" y="116"/>
                    <a:pt x="411" y="116"/>
                  </a:cubicBezTo>
                  <a:cubicBezTo>
                    <a:pt x="410" y="116"/>
                    <a:pt x="410" y="116"/>
                    <a:pt x="410" y="116"/>
                  </a:cubicBezTo>
                  <a:cubicBezTo>
                    <a:pt x="410" y="116"/>
                    <a:pt x="410" y="116"/>
                    <a:pt x="409" y="116"/>
                  </a:cubicBezTo>
                  <a:cubicBezTo>
                    <a:pt x="409" y="116"/>
                    <a:pt x="408" y="116"/>
                    <a:pt x="408" y="116"/>
                  </a:cubicBezTo>
                  <a:cubicBezTo>
                    <a:pt x="407" y="117"/>
                    <a:pt x="406" y="117"/>
                    <a:pt x="406" y="118"/>
                  </a:cubicBezTo>
                  <a:cubicBezTo>
                    <a:pt x="405" y="120"/>
                    <a:pt x="405" y="122"/>
                    <a:pt x="407" y="123"/>
                  </a:cubicBezTo>
                  <a:cubicBezTo>
                    <a:pt x="407" y="123"/>
                    <a:pt x="413" y="127"/>
                    <a:pt x="424" y="134"/>
                  </a:cubicBezTo>
                  <a:cubicBezTo>
                    <a:pt x="461" y="157"/>
                    <a:pt x="555" y="215"/>
                    <a:pt x="640" y="268"/>
                  </a:cubicBezTo>
                  <a:cubicBezTo>
                    <a:pt x="682" y="294"/>
                    <a:pt x="722" y="319"/>
                    <a:pt x="751" y="338"/>
                  </a:cubicBezTo>
                  <a:cubicBezTo>
                    <a:pt x="766" y="347"/>
                    <a:pt x="778" y="354"/>
                    <a:pt x="786" y="360"/>
                  </a:cubicBezTo>
                  <a:cubicBezTo>
                    <a:pt x="790" y="362"/>
                    <a:pt x="794" y="365"/>
                    <a:pt x="796" y="366"/>
                  </a:cubicBezTo>
                  <a:cubicBezTo>
                    <a:pt x="797" y="367"/>
                    <a:pt x="798" y="367"/>
                    <a:pt x="798" y="368"/>
                  </a:cubicBezTo>
                  <a:cubicBezTo>
                    <a:pt x="799" y="368"/>
                    <a:pt x="799" y="368"/>
                    <a:pt x="799" y="368"/>
                  </a:cubicBezTo>
                  <a:cubicBezTo>
                    <a:pt x="800" y="366"/>
                    <a:pt x="800" y="366"/>
                    <a:pt x="800" y="366"/>
                  </a:cubicBezTo>
                  <a:cubicBezTo>
                    <a:pt x="798" y="368"/>
                    <a:pt x="798" y="368"/>
                    <a:pt x="798" y="368"/>
                  </a:cubicBezTo>
                  <a:cubicBezTo>
                    <a:pt x="799" y="368"/>
                    <a:pt x="799" y="368"/>
                    <a:pt x="799" y="368"/>
                  </a:cubicBezTo>
                  <a:cubicBezTo>
                    <a:pt x="800" y="366"/>
                    <a:pt x="800" y="366"/>
                    <a:pt x="800" y="366"/>
                  </a:cubicBezTo>
                  <a:cubicBezTo>
                    <a:pt x="798" y="368"/>
                    <a:pt x="798" y="368"/>
                    <a:pt x="798" y="368"/>
                  </a:cubicBezTo>
                  <a:cubicBezTo>
                    <a:pt x="801" y="365"/>
                    <a:pt x="801" y="365"/>
                    <a:pt x="801" y="365"/>
                  </a:cubicBezTo>
                  <a:cubicBezTo>
                    <a:pt x="798" y="367"/>
                    <a:pt x="798" y="367"/>
                    <a:pt x="798" y="367"/>
                  </a:cubicBezTo>
                  <a:cubicBezTo>
                    <a:pt x="798" y="368"/>
                    <a:pt x="798" y="368"/>
                    <a:pt x="798" y="368"/>
                  </a:cubicBezTo>
                  <a:cubicBezTo>
                    <a:pt x="801" y="365"/>
                    <a:pt x="801" y="365"/>
                    <a:pt x="801" y="365"/>
                  </a:cubicBezTo>
                  <a:cubicBezTo>
                    <a:pt x="798" y="367"/>
                    <a:pt x="798" y="367"/>
                    <a:pt x="798" y="367"/>
                  </a:cubicBezTo>
                  <a:cubicBezTo>
                    <a:pt x="801" y="365"/>
                    <a:pt x="801" y="365"/>
                    <a:pt x="801" y="365"/>
                  </a:cubicBezTo>
                  <a:cubicBezTo>
                    <a:pt x="797" y="365"/>
                    <a:pt x="797" y="365"/>
                    <a:pt x="797" y="365"/>
                  </a:cubicBezTo>
                  <a:cubicBezTo>
                    <a:pt x="797" y="367"/>
                    <a:pt x="798" y="367"/>
                    <a:pt x="798" y="367"/>
                  </a:cubicBezTo>
                  <a:cubicBezTo>
                    <a:pt x="801" y="365"/>
                    <a:pt x="801" y="365"/>
                    <a:pt x="801" y="365"/>
                  </a:cubicBezTo>
                  <a:cubicBezTo>
                    <a:pt x="797" y="365"/>
                    <a:pt x="797" y="365"/>
                    <a:pt x="797" y="365"/>
                  </a:cubicBezTo>
                  <a:cubicBezTo>
                    <a:pt x="801" y="365"/>
                    <a:pt x="801" y="365"/>
                    <a:pt x="801" y="365"/>
                  </a:cubicBezTo>
                  <a:cubicBezTo>
                    <a:pt x="798" y="363"/>
                    <a:pt x="798" y="363"/>
                    <a:pt x="798" y="363"/>
                  </a:cubicBezTo>
                  <a:cubicBezTo>
                    <a:pt x="797" y="364"/>
                    <a:pt x="797" y="365"/>
                    <a:pt x="797" y="365"/>
                  </a:cubicBezTo>
                  <a:cubicBezTo>
                    <a:pt x="801" y="365"/>
                    <a:pt x="801" y="365"/>
                    <a:pt x="801" y="365"/>
                  </a:cubicBezTo>
                  <a:cubicBezTo>
                    <a:pt x="798" y="363"/>
                    <a:pt x="798" y="363"/>
                    <a:pt x="798" y="363"/>
                  </a:cubicBezTo>
                  <a:cubicBezTo>
                    <a:pt x="801" y="365"/>
                    <a:pt x="801" y="365"/>
                    <a:pt x="801" y="365"/>
                  </a:cubicBezTo>
                  <a:cubicBezTo>
                    <a:pt x="798" y="363"/>
                    <a:pt x="798" y="363"/>
                    <a:pt x="798" y="363"/>
                  </a:cubicBezTo>
                  <a:cubicBezTo>
                    <a:pt x="800" y="365"/>
                    <a:pt x="800" y="365"/>
                    <a:pt x="800" y="365"/>
                  </a:cubicBezTo>
                  <a:cubicBezTo>
                    <a:pt x="799" y="362"/>
                    <a:pt x="799" y="362"/>
                    <a:pt x="799" y="362"/>
                  </a:cubicBezTo>
                  <a:cubicBezTo>
                    <a:pt x="799" y="362"/>
                    <a:pt x="798" y="362"/>
                    <a:pt x="798" y="363"/>
                  </a:cubicBezTo>
                  <a:cubicBezTo>
                    <a:pt x="800" y="365"/>
                    <a:pt x="800" y="365"/>
                    <a:pt x="800" y="365"/>
                  </a:cubicBezTo>
                  <a:cubicBezTo>
                    <a:pt x="799" y="362"/>
                    <a:pt x="799" y="362"/>
                    <a:pt x="799" y="362"/>
                  </a:cubicBezTo>
                  <a:cubicBezTo>
                    <a:pt x="800" y="363"/>
                    <a:pt x="800" y="363"/>
                    <a:pt x="800" y="363"/>
                  </a:cubicBezTo>
                  <a:cubicBezTo>
                    <a:pt x="800" y="362"/>
                    <a:pt x="800" y="362"/>
                    <a:pt x="800" y="362"/>
                  </a:cubicBezTo>
                  <a:cubicBezTo>
                    <a:pt x="799" y="362"/>
                    <a:pt x="799" y="362"/>
                    <a:pt x="799" y="362"/>
                  </a:cubicBezTo>
                  <a:cubicBezTo>
                    <a:pt x="800" y="363"/>
                    <a:pt x="800" y="363"/>
                    <a:pt x="800" y="363"/>
                  </a:cubicBezTo>
                  <a:cubicBezTo>
                    <a:pt x="800" y="362"/>
                    <a:pt x="800" y="362"/>
                    <a:pt x="800" y="362"/>
                  </a:cubicBezTo>
                  <a:cubicBezTo>
                    <a:pt x="800" y="362"/>
                    <a:pt x="800" y="362"/>
                    <a:pt x="800" y="362"/>
                  </a:cubicBezTo>
                  <a:cubicBezTo>
                    <a:pt x="800" y="362"/>
                    <a:pt x="800" y="362"/>
                    <a:pt x="800" y="362"/>
                  </a:cubicBezTo>
                  <a:cubicBezTo>
                    <a:pt x="800" y="362"/>
                    <a:pt x="800" y="362"/>
                    <a:pt x="800" y="362"/>
                  </a:cubicBezTo>
                  <a:cubicBezTo>
                    <a:pt x="800" y="362"/>
                    <a:pt x="800" y="362"/>
                    <a:pt x="800" y="362"/>
                  </a:cubicBezTo>
                  <a:cubicBezTo>
                    <a:pt x="800" y="362"/>
                    <a:pt x="800" y="362"/>
                    <a:pt x="800" y="362"/>
                  </a:cubicBezTo>
                  <a:cubicBezTo>
                    <a:pt x="800" y="362"/>
                    <a:pt x="800" y="362"/>
                    <a:pt x="800" y="362"/>
                  </a:cubicBezTo>
                  <a:cubicBezTo>
                    <a:pt x="799" y="362"/>
                    <a:pt x="798" y="362"/>
                    <a:pt x="797" y="361"/>
                  </a:cubicBezTo>
                  <a:cubicBezTo>
                    <a:pt x="793" y="360"/>
                    <a:pt x="789" y="358"/>
                    <a:pt x="783" y="356"/>
                  </a:cubicBezTo>
                  <a:cubicBezTo>
                    <a:pt x="760" y="345"/>
                    <a:pt x="720" y="323"/>
                    <a:pt x="673" y="296"/>
                  </a:cubicBezTo>
                  <a:cubicBezTo>
                    <a:pt x="602" y="254"/>
                    <a:pt x="515" y="201"/>
                    <a:pt x="446" y="159"/>
                  </a:cubicBezTo>
                  <a:cubicBezTo>
                    <a:pt x="412" y="138"/>
                    <a:pt x="382" y="119"/>
                    <a:pt x="360" y="105"/>
                  </a:cubicBezTo>
                  <a:cubicBezTo>
                    <a:pt x="349" y="99"/>
                    <a:pt x="341" y="93"/>
                    <a:pt x="335" y="90"/>
                  </a:cubicBezTo>
                  <a:cubicBezTo>
                    <a:pt x="329" y="86"/>
                    <a:pt x="326" y="84"/>
                    <a:pt x="326" y="84"/>
                  </a:cubicBezTo>
                  <a:cubicBezTo>
                    <a:pt x="324" y="87"/>
                    <a:pt x="324" y="87"/>
                    <a:pt x="324" y="87"/>
                  </a:cubicBezTo>
                  <a:cubicBezTo>
                    <a:pt x="322" y="91"/>
                    <a:pt x="322" y="91"/>
                    <a:pt x="322" y="91"/>
                  </a:cubicBezTo>
                  <a:cubicBezTo>
                    <a:pt x="322" y="91"/>
                    <a:pt x="323" y="92"/>
                    <a:pt x="327" y="94"/>
                  </a:cubicBezTo>
                  <a:cubicBezTo>
                    <a:pt x="351" y="108"/>
                    <a:pt x="462" y="173"/>
                    <a:pt x="567" y="237"/>
                  </a:cubicBezTo>
                  <a:cubicBezTo>
                    <a:pt x="619" y="269"/>
                    <a:pt x="670" y="300"/>
                    <a:pt x="708" y="324"/>
                  </a:cubicBezTo>
                  <a:cubicBezTo>
                    <a:pt x="726" y="337"/>
                    <a:pt x="742" y="347"/>
                    <a:pt x="753" y="355"/>
                  </a:cubicBezTo>
                  <a:cubicBezTo>
                    <a:pt x="758" y="359"/>
                    <a:pt x="762" y="362"/>
                    <a:pt x="765" y="365"/>
                  </a:cubicBezTo>
                  <a:cubicBezTo>
                    <a:pt x="766" y="366"/>
                    <a:pt x="767" y="367"/>
                    <a:pt x="768" y="368"/>
                  </a:cubicBezTo>
                  <a:cubicBezTo>
                    <a:pt x="768" y="368"/>
                    <a:pt x="768" y="368"/>
                    <a:pt x="768" y="368"/>
                  </a:cubicBezTo>
                  <a:cubicBezTo>
                    <a:pt x="769" y="368"/>
                    <a:pt x="769" y="368"/>
                    <a:pt x="769" y="368"/>
                  </a:cubicBezTo>
                  <a:cubicBezTo>
                    <a:pt x="768" y="368"/>
                    <a:pt x="768" y="368"/>
                    <a:pt x="768" y="368"/>
                  </a:cubicBezTo>
                  <a:cubicBezTo>
                    <a:pt x="768" y="368"/>
                    <a:pt x="768" y="368"/>
                    <a:pt x="768" y="368"/>
                  </a:cubicBezTo>
                  <a:cubicBezTo>
                    <a:pt x="769" y="368"/>
                    <a:pt x="769" y="368"/>
                    <a:pt x="769" y="368"/>
                  </a:cubicBezTo>
                  <a:cubicBezTo>
                    <a:pt x="768" y="368"/>
                    <a:pt x="768" y="368"/>
                    <a:pt x="768" y="368"/>
                  </a:cubicBezTo>
                  <a:cubicBezTo>
                    <a:pt x="771" y="367"/>
                    <a:pt x="771" y="367"/>
                    <a:pt x="771" y="367"/>
                  </a:cubicBezTo>
                  <a:cubicBezTo>
                    <a:pt x="768" y="367"/>
                    <a:pt x="768" y="367"/>
                    <a:pt x="768" y="367"/>
                  </a:cubicBezTo>
                  <a:cubicBezTo>
                    <a:pt x="768" y="368"/>
                    <a:pt x="768" y="368"/>
                    <a:pt x="768" y="368"/>
                  </a:cubicBezTo>
                  <a:cubicBezTo>
                    <a:pt x="771" y="367"/>
                    <a:pt x="771" y="367"/>
                    <a:pt x="771" y="367"/>
                  </a:cubicBezTo>
                  <a:cubicBezTo>
                    <a:pt x="768" y="367"/>
                    <a:pt x="768" y="367"/>
                    <a:pt x="768" y="367"/>
                  </a:cubicBezTo>
                  <a:cubicBezTo>
                    <a:pt x="771" y="367"/>
                    <a:pt x="771" y="367"/>
                    <a:pt x="771" y="367"/>
                  </a:cubicBezTo>
                  <a:cubicBezTo>
                    <a:pt x="769" y="365"/>
                    <a:pt x="769" y="365"/>
                    <a:pt x="769" y="365"/>
                  </a:cubicBezTo>
                  <a:cubicBezTo>
                    <a:pt x="768" y="366"/>
                    <a:pt x="768" y="367"/>
                    <a:pt x="768" y="367"/>
                  </a:cubicBezTo>
                  <a:cubicBezTo>
                    <a:pt x="771" y="367"/>
                    <a:pt x="771" y="367"/>
                    <a:pt x="771" y="367"/>
                  </a:cubicBezTo>
                  <a:cubicBezTo>
                    <a:pt x="769" y="365"/>
                    <a:pt x="769" y="365"/>
                    <a:pt x="769" y="365"/>
                  </a:cubicBezTo>
                  <a:cubicBezTo>
                    <a:pt x="769" y="365"/>
                    <a:pt x="769" y="365"/>
                    <a:pt x="769" y="365"/>
                  </a:cubicBezTo>
                  <a:cubicBezTo>
                    <a:pt x="772" y="367"/>
                    <a:pt x="772" y="367"/>
                    <a:pt x="772" y="367"/>
                  </a:cubicBezTo>
                  <a:cubicBezTo>
                    <a:pt x="771" y="364"/>
                    <a:pt x="771" y="364"/>
                    <a:pt x="771" y="364"/>
                  </a:cubicBezTo>
                  <a:cubicBezTo>
                    <a:pt x="770" y="364"/>
                    <a:pt x="769" y="365"/>
                    <a:pt x="769" y="365"/>
                  </a:cubicBezTo>
                  <a:cubicBezTo>
                    <a:pt x="772" y="367"/>
                    <a:pt x="772" y="367"/>
                    <a:pt x="772" y="367"/>
                  </a:cubicBezTo>
                  <a:cubicBezTo>
                    <a:pt x="771" y="364"/>
                    <a:pt x="771" y="364"/>
                    <a:pt x="771" y="364"/>
                  </a:cubicBezTo>
                  <a:cubicBezTo>
                    <a:pt x="772" y="367"/>
                    <a:pt x="772" y="367"/>
                    <a:pt x="772" y="367"/>
                  </a:cubicBezTo>
                  <a:cubicBezTo>
                    <a:pt x="772" y="364"/>
                    <a:pt x="772" y="364"/>
                    <a:pt x="772" y="364"/>
                  </a:cubicBezTo>
                  <a:cubicBezTo>
                    <a:pt x="772" y="364"/>
                    <a:pt x="771" y="364"/>
                    <a:pt x="771" y="364"/>
                  </a:cubicBezTo>
                  <a:cubicBezTo>
                    <a:pt x="772" y="367"/>
                    <a:pt x="772" y="367"/>
                    <a:pt x="772" y="367"/>
                  </a:cubicBezTo>
                  <a:cubicBezTo>
                    <a:pt x="772" y="364"/>
                    <a:pt x="772" y="364"/>
                    <a:pt x="772" y="364"/>
                  </a:cubicBezTo>
                  <a:cubicBezTo>
                    <a:pt x="772" y="366"/>
                    <a:pt x="772" y="366"/>
                    <a:pt x="772" y="366"/>
                  </a:cubicBezTo>
                  <a:cubicBezTo>
                    <a:pt x="772" y="364"/>
                    <a:pt x="772" y="364"/>
                    <a:pt x="772" y="364"/>
                  </a:cubicBezTo>
                  <a:cubicBezTo>
                    <a:pt x="772" y="364"/>
                    <a:pt x="772" y="364"/>
                    <a:pt x="772" y="364"/>
                  </a:cubicBezTo>
                  <a:cubicBezTo>
                    <a:pt x="772" y="366"/>
                    <a:pt x="772" y="366"/>
                    <a:pt x="772" y="366"/>
                  </a:cubicBezTo>
                  <a:cubicBezTo>
                    <a:pt x="772" y="364"/>
                    <a:pt x="772" y="364"/>
                    <a:pt x="772" y="364"/>
                  </a:cubicBezTo>
                  <a:cubicBezTo>
                    <a:pt x="772" y="364"/>
                    <a:pt x="772" y="364"/>
                    <a:pt x="772" y="364"/>
                  </a:cubicBezTo>
                  <a:cubicBezTo>
                    <a:pt x="772" y="364"/>
                    <a:pt x="771" y="363"/>
                    <a:pt x="770" y="363"/>
                  </a:cubicBezTo>
                  <a:cubicBezTo>
                    <a:pt x="764" y="360"/>
                    <a:pt x="753" y="353"/>
                    <a:pt x="737" y="343"/>
                  </a:cubicBezTo>
                  <a:cubicBezTo>
                    <a:pt x="683" y="310"/>
                    <a:pt x="576" y="241"/>
                    <a:pt x="480" y="181"/>
                  </a:cubicBezTo>
                  <a:cubicBezTo>
                    <a:pt x="432" y="150"/>
                    <a:pt x="386" y="122"/>
                    <a:pt x="351" y="102"/>
                  </a:cubicBezTo>
                  <a:cubicBezTo>
                    <a:pt x="333" y="92"/>
                    <a:pt x="318" y="83"/>
                    <a:pt x="306" y="77"/>
                  </a:cubicBezTo>
                  <a:cubicBezTo>
                    <a:pt x="300" y="74"/>
                    <a:pt x="295" y="72"/>
                    <a:pt x="291" y="70"/>
                  </a:cubicBezTo>
                  <a:cubicBezTo>
                    <a:pt x="289" y="70"/>
                    <a:pt x="288" y="69"/>
                    <a:pt x="286" y="69"/>
                  </a:cubicBezTo>
                  <a:cubicBezTo>
                    <a:pt x="284" y="68"/>
                    <a:pt x="283" y="68"/>
                    <a:pt x="282" y="68"/>
                  </a:cubicBezTo>
                  <a:cubicBezTo>
                    <a:pt x="281" y="68"/>
                    <a:pt x="280" y="68"/>
                    <a:pt x="279" y="68"/>
                  </a:cubicBezTo>
                  <a:cubicBezTo>
                    <a:pt x="278" y="69"/>
                    <a:pt x="277" y="69"/>
                    <a:pt x="276" y="70"/>
                  </a:cubicBezTo>
                  <a:cubicBezTo>
                    <a:pt x="276" y="70"/>
                    <a:pt x="276" y="70"/>
                    <a:pt x="276" y="70"/>
                  </a:cubicBezTo>
                  <a:cubicBezTo>
                    <a:pt x="276" y="71"/>
                    <a:pt x="276" y="72"/>
                    <a:pt x="276" y="73"/>
                  </a:cubicBezTo>
                  <a:cubicBezTo>
                    <a:pt x="276" y="74"/>
                    <a:pt x="276" y="75"/>
                    <a:pt x="277" y="76"/>
                  </a:cubicBezTo>
                  <a:cubicBezTo>
                    <a:pt x="277" y="77"/>
                    <a:pt x="278" y="79"/>
                    <a:pt x="280" y="80"/>
                  </a:cubicBezTo>
                  <a:cubicBezTo>
                    <a:pt x="283" y="83"/>
                    <a:pt x="287" y="86"/>
                    <a:pt x="292" y="90"/>
                  </a:cubicBezTo>
                  <a:cubicBezTo>
                    <a:pt x="312" y="104"/>
                    <a:pt x="350" y="128"/>
                    <a:pt x="397" y="155"/>
                  </a:cubicBezTo>
                  <a:cubicBezTo>
                    <a:pt x="466" y="197"/>
                    <a:pt x="553" y="247"/>
                    <a:pt x="623" y="289"/>
                  </a:cubicBezTo>
                  <a:cubicBezTo>
                    <a:pt x="658" y="309"/>
                    <a:pt x="689" y="328"/>
                    <a:pt x="711" y="342"/>
                  </a:cubicBezTo>
                  <a:cubicBezTo>
                    <a:pt x="722" y="349"/>
                    <a:pt x="730" y="355"/>
                    <a:pt x="736" y="359"/>
                  </a:cubicBezTo>
                  <a:cubicBezTo>
                    <a:pt x="739" y="361"/>
                    <a:pt x="742" y="363"/>
                    <a:pt x="743" y="364"/>
                  </a:cubicBezTo>
                  <a:cubicBezTo>
                    <a:pt x="744" y="365"/>
                    <a:pt x="744" y="365"/>
                    <a:pt x="744" y="366"/>
                  </a:cubicBezTo>
                  <a:cubicBezTo>
                    <a:pt x="744" y="366"/>
                    <a:pt x="744" y="366"/>
                    <a:pt x="744" y="366"/>
                  </a:cubicBezTo>
                  <a:cubicBezTo>
                    <a:pt x="745" y="365"/>
                    <a:pt x="745" y="365"/>
                    <a:pt x="745" y="365"/>
                  </a:cubicBezTo>
                  <a:cubicBezTo>
                    <a:pt x="744" y="366"/>
                    <a:pt x="744" y="366"/>
                    <a:pt x="744" y="366"/>
                  </a:cubicBezTo>
                  <a:cubicBezTo>
                    <a:pt x="744" y="366"/>
                    <a:pt x="744" y="366"/>
                    <a:pt x="744" y="366"/>
                  </a:cubicBezTo>
                  <a:cubicBezTo>
                    <a:pt x="745" y="365"/>
                    <a:pt x="745" y="365"/>
                    <a:pt x="745" y="365"/>
                  </a:cubicBezTo>
                  <a:cubicBezTo>
                    <a:pt x="744" y="366"/>
                    <a:pt x="744" y="366"/>
                    <a:pt x="744" y="366"/>
                  </a:cubicBezTo>
                  <a:cubicBezTo>
                    <a:pt x="747" y="365"/>
                    <a:pt x="747" y="365"/>
                    <a:pt x="747" y="365"/>
                  </a:cubicBezTo>
                  <a:cubicBezTo>
                    <a:pt x="744" y="365"/>
                    <a:pt x="744" y="365"/>
                    <a:pt x="744" y="365"/>
                  </a:cubicBezTo>
                  <a:cubicBezTo>
                    <a:pt x="744" y="365"/>
                    <a:pt x="744" y="365"/>
                    <a:pt x="744" y="366"/>
                  </a:cubicBezTo>
                  <a:cubicBezTo>
                    <a:pt x="747" y="365"/>
                    <a:pt x="747" y="365"/>
                    <a:pt x="747" y="365"/>
                  </a:cubicBezTo>
                  <a:cubicBezTo>
                    <a:pt x="744" y="365"/>
                    <a:pt x="744" y="365"/>
                    <a:pt x="744" y="365"/>
                  </a:cubicBezTo>
                  <a:cubicBezTo>
                    <a:pt x="747" y="365"/>
                    <a:pt x="747" y="365"/>
                    <a:pt x="747" y="365"/>
                  </a:cubicBezTo>
                  <a:cubicBezTo>
                    <a:pt x="745" y="363"/>
                    <a:pt x="745" y="363"/>
                    <a:pt x="745" y="363"/>
                  </a:cubicBezTo>
                  <a:cubicBezTo>
                    <a:pt x="744" y="363"/>
                    <a:pt x="744" y="364"/>
                    <a:pt x="744" y="365"/>
                  </a:cubicBezTo>
                  <a:cubicBezTo>
                    <a:pt x="747" y="365"/>
                    <a:pt x="747" y="365"/>
                    <a:pt x="747" y="365"/>
                  </a:cubicBezTo>
                  <a:cubicBezTo>
                    <a:pt x="745" y="363"/>
                    <a:pt x="745" y="363"/>
                    <a:pt x="745" y="363"/>
                  </a:cubicBezTo>
                  <a:cubicBezTo>
                    <a:pt x="748" y="365"/>
                    <a:pt x="748" y="365"/>
                    <a:pt x="748" y="365"/>
                  </a:cubicBezTo>
                  <a:cubicBezTo>
                    <a:pt x="750" y="362"/>
                    <a:pt x="750" y="362"/>
                    <a:pt x="750" y="362"/>
                  </a:cubicBezTo>
                  <a:cubicBezTo>
                    <a:pt x="223" y="47"/>
                    <a:pt x="223" y="47"/>
                    <a:pt x="223" y="47"/>
                  </a:cubicBezTo>
                  <a:cubicBezTo>
                    <a:pt x="221" y="46"/>
                    <a:pt x="219" y="46"/>
                    <a:pt x="218" y="48"/>
                  </a:cubicBezTo>
                  <a:cubicBezTo>
                    <a:pt x="217" y="49"/>
                    <a:pt x="217" y="50"/>
                    <a:pt x="217" y="50"/>
                  </a:cubicBezTo>
                  <a:cubicBezTo>
                    <a:pt x="217" y="52"/>
                    <a:pt x="218" y="52"/>
                    <a:pt x="218" y="53"/>
                  </a:cubicBezTo>
                  <a:cubicBezTo>
                    <a:pt x="218" y="54"/>
                    <a:pt x="219" y="54"/>
                    <a:pt x="219" y="54"/>
                  </a:cubicBezTo>
                  <a:cubicBezTo>
                    <a:pt x="220" y="55"/>
                    <a:pt x="221" y="56"/>
                    <a:pt x="223" y="58"/>
                  </a:cubicBezTo>
                  <a:cubicBezTo>
                    <a:pt x="229" y="62"/>
                    <a:pt x="242" y="71"/>
                    <a:pt x="259" y="82"/>
                  </a:cubicBezTo>
                  <a:cubicBezTo>
                    <a:pt x="378" y="159"/>
                    <a:pt x="725" y="370"/>
                    <a:pt x="725" y="370"/>
                  </a:cubicBezTo>
                  <a:cubicBezTo>
                    <a:pt x="727" y="367"/>
                    <a:pt x="727" y="367"/>
                    <a:pt x="727" y="367"/>
                  </a:cubicBezTo>
                  <a:cubicBezTo>
                    <a:pt x="729" y="363"/>
                    <a:pt x="729" y="363"/>
                    <a:pt x="729" y="363"/>
                  </a:cubicBezTo>
                  <a:cubicBezTo>
                    <a:pt x="142" y="17"/>
                    <a:pt x="142" y="17"/>
                    <a:pt x="142" y="17"/>
                  </a:cubicBezTo>
                  <a:cubicBezTo>
                    <a:pt x="140" y="16"/>
                    <a:pt x="138" y="16"/>
                    <a:pt x="137" y="18"/>
                  </a:cubicBezTo>
                  <a:cubicBezTo>
                    <a:pt x="136" y="19"/>
                    <a:pt x="136" y="20"/>
                    <a:pt x="136" y="21"/>
                  </a:cubicBezTo>
                  <a:cubicBezTo>
                    <a:pt x="136" y="22"/>
                    <a:pt x="137" y="23"/>
                    <a:pt x="137" y="24"/>
                  </a:cubicBezTo>
                  <a:cubicBezTo>
                    <a:pt x="138" y="25"/>
                    <a:pt x="139" y="27"/>
                    <a:pt x="141" y="28"/>
                  </a:cubicBezTo>
                  <a:cubicBezTo>
                    <a:pt x="144" y="32"/>
                    <a:pt x="149" y="36"/>
                    <a:pt x="155" y="40"/>
                  </a:cubicBezTo>
                  <a:cubicBezTo>
                    <a:pt x="179" y="58"/>
                    <a:pt x="224" y="87"/>
                    <a:pt x="278" y="121"/>
                  </a:cubicBezTo>
                  <a:cubicBezTo>
                    <a:pt x="442" y="224"/>
                    <a:pt x="691" y="369"/>
                    <a:pt x="691" y="369"/>
                  </a:cubicBezTo>
                  <a:cubicBezTo>
                    <a:pt x="693" y="365"/>
                    <a:pt x="693" y="365"/>
                    <a:pt x="693" y="365"/>
                  </a:cubicBezTo>
                  <a:cubicBezTo>
                    <a:pt x="689" y="363"/>
                    <a:pt x="689" y="363"/>
                    <a:pt x="689" y="363"/>
                  </a:cubicBezTo>
                  <a:cubicBezTo>
                    <a:pt x="692" y="365"/>
                    <a:pt x="692" y="365"/>
                    <a:pt x="692" y="365"/>
                  </a:cubicBezTo>
                  <a:cubicBezTo>
                    <a:pt x="691" y="362"/>
                    <a:pt x="691" y="362"/>
                    <a:pt x="691" y="362"/>
                  </a:cubicBezTo>
                  <a:cubicBezTo>
                    <a:pt x="690" y="362"/>
                    <a:pt x="690" y="363"/>
                    <a:pt x="689" y="363"/>
                  </a:cubicBezTo>
                  <a:cubicBezTo>
                    <a:pt x="692" y="365"/>
                    <a:pt x="692" y="365"/>
                    <a:pt x="692" y="365"/>
                  </a:cubicBezTo>
                  <a:cubicBezTo>
                    <a:pt x="691" y="362"/>
                    <a:pt x="691" y="362"/>
                    <a:pt x="691" y="362"/>
                  </a:cubicBezTo>
                  <a:cubicBezTo>
                    <a:pt x="691" y="363"/>
                    <a:pt x="691" y="363"/>
                    <a:pt x="691" y="363"/>
                  </a:cubicBezTo>
                  <a:cubicBezTo>
                    <a:pt x="691" y="362"/>
                    <a:pt x="691" y="362"/>
                    <a:pt x="691" y="362"/>
                  </a:cubicBezTo>
                  <a:cubicBezTo>
                    <a:pt x="691" y="362"/>
                    <a:pt x="691" y="362"/>
                    <a:pt x="691" y="362"/>
                  </a:cubicBezTo>
                  <a:cubicBezTo>
                    <a:pt x="691" y="363"/>
                    <a:pt x="691" y="363"/>
                    <a:pt x="691" y="363"/>
                  </a:cubicBezTo>
                  <a:cubicBezTo>
                    <a:pt x="691" y="362"/>
                    <a:pt x="691" y="362"/>
                    <a:pt x="691" y="362"/>
                  </a:cubicBezTo>
                  <a:cubicBezTo>
                    <a:pt x="691" y="362"/>
                    <a:pt x="690" y="362"/>
                    <a:pt x="688" y="361"/>
                  </a:cubicBezTo>
                  <a:cubicBezTo>
                    <a:pt x="685" y="360"/>
                    <a:pt x="679" y="357"/>
                    <a:pt x="672" y="354"/>
                  </a:cubicBezTo>
                  <a:cubicBezTo>
                    <a:pt x="646" y="340"/>
                    <a:pt x="598" y="311"/>
                    <a:pt x="541" y="275"/>
                  </a:cubicBezTo>
                  <a:cubicBezTo>
                    <a:pt x="455" y="222"/>
                    <a:pt x="347" y="153"/>
                    <a:pt x="258" y="98"/>
                  </a:cubicBezTo>
                  <a:cubicBezTo>
                    <a:pt x="214" y="70"/>
                    <a:pt x="174" y="46"/>
                    <a:pt x="144" y="28"/>
                  </a:cubicBezTo>
                  <a:cubicBezTo>
                    <a:pt x="128" y="19"/>
                    <a:pt x="116" y="12"/>
                    <a:pt x="106" y="7"/>
                  </a:cubicBezTo>
                  <a:cubicBezTo>
                    <a:pt x="101" y="5"/>
                    <a:pt x="97" y="3"/>
                    <a:pt x="93" y="2"/>
                  </a:cubicBezTo>
                  <a:cubicBezTo>
                    <a:pt x="91" y="1"/>
                    <a:pt x="90" y="1"/>
                    <a:pt x="89" y="0"/>
                  </a:cubicBezTo>
                  <a:cubicBezTo>
                    <a:pt x="87" y="0"/>
                    <a:pt x="86" y="0"/>
                    <a:pt x="85" y="0"/>
                  </a:cubicBezTo>
                  <a:cubicBezTo>
                    <a:pt x="84" y="0"/>
                    <a:pt x="83" y="0"/>
                    <a:pt x="82" y="0"/>
                  </a:cubicBezTo>
                  <a:cubicBezTo>
                    <a:pt x="81" y="0"/>
                    <a:pt x="80" y="1"/>
                    <a:pt x="79" y="2"/>
                  </a:cubicBezTo>
                  <a:cubicBezTo>
                    <a:pt x="78" y="4"/>
                    <a:pt x="79" y="6"/>
                    <a:pt x="81" y="8"/>
                  </a:cubicBezTo>
                  <a:cubicBezTo>
                    <a:pt x="652" y="365"/>
                    <a:pt x="652" y="365"/>
                    <a:pt x="652" y="365"/>
                  </a:cubicBezTo>
                  <a:cubicBezTo>
                    <a:pt x="655" y="362"/>
                    <a:pt x="655" y="362"/>
                    <a:pt x="655" y="362"/>
                  </a:cubicBezTo>
                  <a:cubicBezTo>
                    <a:pt x="651" y="359"/>
                    <a:pt x="651" y="359"/>
                    <a:pt x="651" y="359"/>
                  </a:cubicBezTo>
                  <a:cubicBezTo>
                    <a:pt x="654" y="361"/>
                    <a:pt x="654" y="361"/>
                    <a:pt x="654" y="361"/>
                  </a:cubicBezTo>
                  <a:cubicBezTo>
                    <a:pt x="653" y="358"/>
                    <a:pt x="653" y="358"/>
                    <a:pt x="653" y="358"/>
                  </a:cubicBezTo>
                  <a:cubicBezTo>
                    <a:pt x="652" y="358"/>
                    <a:pt x="652" y="359"/>
                    <a:pt x="651" y="359"/>
                  </a:cubicBezTo>
                  <a:cubicBezTo>
                    <a:pt x="654" y="361"/>
                    <a:pt x="654" y="361"/>
                    <a:pt x="654" y="361"/>
                  </a:cubicBezTo>
                  <a:cubicBezTo>
                    <a:pt x="653" y="358"/>
                    <a:pt x="653" y="358"/>
                    <a:pt x="653" y="358"/>
                  </a:cubicBezTo>
                  <a:cubicBezTo>
                    <a:pt x="653" y="360"/>
                    <a:pt x="653" y="360"/>
                    <a:pt x="653" y="360"/>
                  </a:cubicBezTo>
                  <a:cubicBezTo>
                    <a:pt x="653" y="358"/>
                    <a:pt x="653" y="358"/>
                    <a:pt x="653" y="358"/>
                  </a:cubicBezTo>
                  <a:cubicBezTo>
                    <a:pt x="653" y="358"/>
                    <a:pt x="653" y="358"/>
                    <a:pt x="653" y="358"/>
                  </a:cubicBezTo>
                  <a:cubicBezTo>
                    <a:pt x="653" y="360"/>
                    <a:pt x="653" y="360"/>
                    <a:pt x="653" y="360"/>
                  </a:cubicBezTo>
                  <a:cubicBezTo>
                    <a:pt x="653" y="358"/>
                    <a:pt x="653" y="358"/>
                    <a:pt x="653" y="358"/>
                  </a:cubicBezTo>
                  <a:cubicBezTo>
                    <a:pt x="653" y="358"/>
                    <a:pt x="652" y="358"/>
                    <a:pt x="650" y="357"/>
                  </a:cubicBezTo>
                  <a:cubicBezTo>
                    <a:pt x="647" y="356"/>
                    <a:pt x="642" y="354"/>
                    <a:pt x="635" y="350"/>
                  </a:cubicBezTo>
                  <a:cubicBezTo>
                    <a:pt x="610" y="337"/>
                    <a:pt x="564" y="310"/>
                    <a:pt x="510" y="276"/>
                  </a:cubicBezTo>
                  <a:cubicBezTo>
                    <a:pt x="428" y="225"/>
                    <a:pt x="326" y="160"/>
                    <a:pt x="242" y="107"/>
                  </a:cubicBezTo>
                  <a:cubicBezTo>
                    <a:pt x="200" y="81"/>
                    <a:pt x="163" y="57"/>
                    <a:pt x="135" y="41"/>
                  </a:cubicBezTo>
                  <a:cubicBezTo>
                    <a:pt x="121" y="32"/>
                    <a:pt x="109" y="26"/>
                    <a:pt x="100" y="21"/>
                  </a:cubicBezTo>
                  <a:cubicBezTo>
                    <a:pt x="96" y="19"/>
                    <a:pt x="92" y="17"/>
                    <a:pt x="89" y="16"/>
                  </a:cubicBezTo>
                  <a:cubicBezTo>
                    <a:pt x="88" y="15"/>
                    <a:pt x="86" y="15"/>
                    <a:pt x="85" y="14"/>
                  </a:cubicBezTo>
                  <a:cubicBezTo>
                    <a:pt x="84" y="14"/>
                    <a:pt x="83" y="14"/>
                    <a:pt x="82" y="14"/>
                  </a:cubicBezTo>
                  <a:cubicBezTo>
                    <a:pt x="81" y="14"/>
                    <a:pt x="81" y="14"/>
                    <a:pt x="80" y="14"/>
                  </a:cubicBezTo>
                  <a:cubicBezTo>
                    <a:pt x="79" y="14"/>
                    <a:pt x="78" y="15"/>
                    <a:pt x="77" y="16"/>
                  </a:cubicBezTo>
                  <a:cubicBezTo>
                    <a:pt x="77" y="17"/>
                    <a:pt x="77" y="18"/>
                    <a:pt x="77" y="19"/>
                  </a:cubicBezTo>
                  <a:cubicBezTo>
                    <a:pt x="77" y="20"/>
                    <a:pt x="78" y="21"/>
                    <a:pt x="79" y="21"/>
                  </a:cubicBezTo>
                  <a:cubicBezTo>
                    <a:pt x="79" y="21"/>
                    <a:pt x="81" y="23"/>
                    <a:pt x="85" y="25"/>
                  </a:cubicBezTo>
                  <a:cubicBezTo>
                    <a:pt x="115" y="43"/>
                    <a:pt x="251" y="125"/>
                    <a:pt x="379" y="204"/>
                  </a:cubicBezTo>
                  <a:cubicBezTo>
                    <a:pt x="444" y="244"/>
                    <a:pt x="506" y="282"/>
                    <a:pt x="552" y="312"/>
                  </a:cubicBezTo>
                  <a:cubicBezTo>
                    <a:pt x="575" y="327"/>
                    <a:pt x="594" y="339"/>
                    <a:pt x="607" y="348"/>
                  </a:cubicBezTo>
                  <a:cubicBezTo>
                    <a:pt x="614" y="353"/>
                    <a:pt x="619" y="356"/>
                    <a:pt x="623" y="359"/>
                  </a:cubicBezTo>
                  <a:cubicBezTo>
                    <a:pt x="624" y="361"/>
                    <a:pt x="626" y="362"/>
                    <a:pt x="626" y="362"/>
                  </a:cubicBezTo>
                  <a:cubicBezTo>
                    <a:pt x="627" y="363"/>
                    <a:pt x="627" y="363"/>
                    <a:pt x="627" y="363"/>
                  </a:cubicBezTo>
                  <a:cubicBezTo>
                    <a:pt x="628" y="362"/>
                    <a:pt x="628" y="362"/>
                    <a:pt x="628" y="362"/>
                  </a:cubicBezTo>
                  <a:cubicBezTo>
                    <a:pt x="627" y="363"/>
                    <a:pt x="627" y="363"/>
                    <a:pt x="627" y="363"/>
                  </a:cubicBezTo>
                  <a:cubicBezTo>
                    <a:pt x="627" y="363"/>
                    <a:pt x="627" y="363"/>
                    <a:pt x="627" y="363"/>
                  </a:cubicBezTo>
                  <a:cubicBezTo>
                    <a:pt x="628" y="362"/>
                    <a:pt x="628" y="362"/>
                    <a:pt x="628" y="362"/>
                  </a:cubicBezTo>
                  <a:cubicBezTo>
                    <a:pt x="627" y="363"/>
                    <a:pt x="627" y="363"/>
                    <a:pt x="627" y="363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27" y="361"/>
                    <a:pt x="627" y="361"/>
                    <a:pt x="627" y="361"/>
                  </a:cubicBezTo>
                  <a:cubicBezTo>
                    <a:pt x="627" y="362"/>
                    <a:pt x="627" y="362"/>
                    <a:pt x="627" y="363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27" y="361"/>
                    <a:pt x="627" y="361"/>
                    <a:pt x="627" y="361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27" y="359"/>
                    <a:pt x="627" y="359"/>
                    <a:pt x="627" y="359"/>
                  </a:cubicBezTo>
                  <a:cubicBezTo>
                    <a:pt x="627" y="360"/>
                    <a:pt x="627" y="361"/>
                    <a:pt x="627" y="361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27" y="359"/>
                    <a:pt x="627" y="359"/>
                    <a:pt x="627" y="359"/>
                  </a:cubicBezTo>
                  <a:cubicBezTo>
                    <a:pt x="627" y="359"/>
                    <a:pt x="627" y="359"/>
                    <a:pt x="627" y="359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29" y="358"/>
                    <a:pt x="629" y="358"/>
                    <a:pt x="629" y="358"/>
                  </a:cubicBezTo>
                  <a:cubicBezTo>
                    <a:pt x="628" y="358"/>
                    <a:pt x="628" y="359"/>
                    <a:pt x="627" y="359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29" y="358"/>
                    <a:pt x="629" y="358"/>
                    <a:pt x="629" y="358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8"/>
                    <a:pt x="629" y="358"/>
                    <a:pt x="629" y="358"/>
                  </a:cubicBezTo>
                  <a:cubicBezTo>
                    <a:pt x="630" y="361"/>
                    <a:pt x="630" y="361"/>
                    <a:pt x="630" y="361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9"/>
                    <a:pt x="630" y="359"/>
                    <a:pt x="630" y="359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9"/>
                    <a:pt x="630" y="359"/>
                    <a:pt x="630" y="359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8"/>
                    <a:pt x="630" y="358"/>
                    <a:pt x="630" y="358"/>
                  </a:cubicBezTo>
                  <a:cubicBezTo>
                    <a:pt x="630" y="358"/>
                    <a:pt x="629" y="357"/>
                    <a:pt x="627" y="357"/>
                  </a:cubicBezTo>
                  <a:cubicBezTo>
                    <a:pt x="624" y="355"/>
                    <a:pt x="619" y="353"/>
                    <a:pt x="613" y="349"/>
                  </a:cubicBezTo>
                  <a:cubicBezTo>
                    <a:pt x="589" y="337"/>
                    <a:pt x="545" y="310"/>
                    <a:pt x="493" y="278"/>
                  </a:cubicBezTo>
                  <a:cubicBezTo>
                    <a:pt x="414" y="229"/>
                    <a:pt x="316" y="167"/>
                    <a:pt x="235" y="117"/>
                  </a:cubicBezTo>
                  <a:cubicBezTo>
                    <a:pt x="195" y="92"/>
                    <a:pt x="159" y="70"/>
                    <a:pt x="132" y="54"/>
                  </a:cubicBezTo>
                  <a:cubicBezTo>
                    <a:pt x="119" y="47"/>
                    <a:pt x="108" y="40"/>
                    <a:pt x="100" y="36"/>
                  </a:cubicBezTo>
                  <a:cubicBezTo>
                    <a:pt x="96" y="34"/>
                    <a:pt x="92" y="32"/>
                    <a:pt x="90" y="31"/>
                  </a:cubicBezTo>
                  <a:cubicBezTo>
                    <a:pt x="88" y="30"/>
                    <a:pt x="87" y="30"/>
                    <a:pt x="86" y="29"/>
                  </a:cubicBezTo>
                  <a:cubicBezTo>
                    <a:pt x="85" y="29"/>
                    <a:pt x="84" y="29"/>
                    <a:pt x="83" y="29"/>
                  </a:cubicBezTo>
                  <a:cubicBezTo>
                    <a:pt x="83" y="29"/>
                    <a:pt x="82" y="29"/>
                    <a:pt x="81" y="29"/>
                  </a:cubicBezTo>
                  <a:cubicBezTo>
                    <a:pt x="81" y="29"/>
                    <a:pt x="80" y="30"/>
                    <a:pt x="79" y="31"/>
                  </a:cubicBezTo>
                  <a:cubicBezTo>
                    <a:pt x="79" y="32"/>
                    <a:pt x="78" y="33"/>
                    <a:pt x="79" y="34"/>
                  </a:cubicBezTo>
                  <a:cubicBezTo>
                    <a:pt x="79" y="35"/>
                    <a:pt x="80" y="36"/>
                    <a:pt x="80" y="36"/>
                  </a:cubicBezTo>
                  <a:cubicBezTo>
                    <a:pt x="80" y="36"/>
                    <a:pt x="82" y="38"/>
                    <a:pt x="86" y="40"/>
                  </a:cubicBezTo>
                  <a:cubicBezTo>
                    <a:pt x="115" y="57"/>
                    <a:pt x="243" y="133"/>
                    <a:pt x="363" y="207"/>
                  </a:cubicBezTo>
                  <a:cubicBezTo>
                    <a:pt x="424" y="243"/>
                    <a:pt x="482" y="280"/>
                    <a:pt x="526" y="308"/>
                  </a:cubicBezTo>
                  <a:cubicBezTo>
                    <a:pt x="547" y="322"/>
                    <a:pt x="565" y="334"/>
                    <a:pt x="578" y="342"/>
                  </a:cubicBezTo>
                  <a:cubicBezTo>
                    <a:pt x="584" y="347"/>
                    <a:pt x="589" y="351"/>
                    <a:pt x="592" y="353"/>
                  </a:cubicBezTo>
                  <a:cubicBezTo>
                    <a:pt x="594" y="355"/>
                    <a:pt x="595" y="356"/>
                    <a:pt x="595" y="356"/>
                  </a:cubicBezTo>
                  <a:cubicBezTo>
                    <a:pt x="596" y="357"/>
                    <a:pt x="596" y="357"/>
                    <a:pt x="596" y="357"/>
                  </a:cubicBezTo>
                  <a:cubicBezTo>
                    <a:pt x="597" y="356"/>
                    <a:pt x="597" y="356"/>
                    <a:pt x="597" y="356"/>
                  </a:cubicBezTo>
                  <a:cubicBezTo>
                    <a:pt x="596" y="357"/>
                    <a:pt x="596" y="357"/>
                    <a:pt x="596" y="357"/>
                  </a:cubicBezTo>
                  <a:cubicBezTo>
                    <a:pt x="596" y="357"/>
                    <a:pt x="596" y="357"/>
                    <a:pt x="596" y="357"/>
                  </a:cubicBezTo>
                  <a:cubicBezTo>
                    <a:pt x="597" y="356"/>
                    <a:pt x="597" y="356"/>
                    <a:pt x="597" y="356"/>
                  </a:cubicBezTo>
                  <a:cubicBezTo>
                    <a:pt x="596" y="357"/>
                    <a:pt x="596" y="357"/>
                    <a:pt x="596" y="357"/>
                  </a:cubicBezTo>
                  <a:cubicBezTo>
                    <a:pt x="599" y="356"/>
                    <a:pt x="599" y="356"/>
                    <a:pt x="599" y="356"/>
                  </a:cubicBezTo>
                  <a:cubicBezTo>
                    <a:pt x="596" y="356"/>
                    <a:pt x="596" y="356"/>
                    <a:pt x="596" y="356"/>
                  </a:cubicBezTo>
                  <a:cubicBezTo>
                    <a:pt x="596" y="356"/>
                    <a:pt x="596" y="357"/>
                    <a:pt x="596" y="357"/>
                  </a:cubicBezTo>
                  <a:cubicBezTo>
                    <a:pt x="599" y="356"/>
                    <a:pt x="599" y="356"/>
                    <a:pt x="599" y="356"/>
                  </a:cubicBezTo>
                  <a:cubicBezTo>
                    <a:pt x="596" y="356"/>
                    <a:pt x="596" y="356"/>
                    <a:pt x="596" y="356"/>
                  </a:cubicBezTo>
                  <a:cubicBezTo>
                    <a:pt x="599" y="356"/>
                    <a:pt x="599" y="356"/>
                    <a:pt x="599" y="356"/>
                  </a:cubicBezTo>
                  <a:cubicBezTo>
                    <a:pt x="596" y="354"/>
                    <a:pt x="596" y="354"/>
                    <a:pt x="596" y="354"/>
                  </a:cubicBezTo>
                  <a:cubicBezTo>
                    <a:pt x="596" y="355"/>
                    <a:pt x="596" y="355"/>
                    <a:pt x="596" y="356"/>
                  </a:cubicBezTo>
                  <a:cubicBezTo>
                    <a:pt x="599" y="356"/>
                    <a:pt x="599" y="356"/>
                    <a:pt x="599" y="356"/>
                  </a:cubicBezTo>
                  <a:cubicBezTo>
                    <a:pt x="596" y="354"/>
                    <a:pt x="596" y="354"/>
                    <a:pt x="596" y="354"/>
                  </a:cubicBezTo>
                  <a:cubicBezTo>
                    <a:pt x="600" y="356"/>
                    <a:pt x="600" y="356"/>
                    <a:pt x="600" y="356"/>
                  </a:cubicBezTo>
                  <a:cubicBezTo>
                    <a:pt x="602" y="353"/>
                    <a:pt x="602" y="353"/>
                    <a:pt x="602" y="353"/>
                  </a:cubicBezTo>
                  <a:cubicBezTo>
                    <a:pt x="84" y="45"/>
                    <a:pt x="84" y="45"/>
                    <a:pt x="84" y="45"/>
                  </a:cubicBezTo>
                  <a:cubicBezTo>
                    <a:pt x="82" y="44"/>
                    <a:pt x="79" y="45"/>
                    <a:pt x="78" y="47"/>
                  </a:cubicBezTo>
                  <a:cubicBezTo>
                    <a:pt x="77" y="48"/>
                    <a:pt x="78" y="51"/>
                    <a:pt x="79" y="52"/>
                  </a:cubicBezTo>
                  <a:cubicBezTo>
                    <a:pt x="211" y="134"/>
                    <a:pt x="211" y="134"/>
                    <a:pt x="211" y="134"/>
                  </a:cubicBezTo>
                  <a:cubicBezTo>
                    <a:pt x="86" y="60"/>
                    <a:pt x="86" y="60"/>
                    <a:pt x="86" y="60"/>
                  </a:cubicBezTo>
                  <a:cubicBezTo>
                    <a:pt x="84" y="58"/>
                    <a:pt x="82" y="59"/>
                    <a:pt x="81" y="61"/>
                  </a:cubicBezTo>
                  <a:cubicBezTo>
                    <a:pt x="80" y="62"/>
                    <a:pt x="80" y="63"/>
                    <a:pt x="80" y="63"/>
                  </a:cubicBezTo>
                  <a:cubicBezTo>
                    <a:pt x="80" y="65"/>
                    <a:pt x="80" y="66"/>
                    <a:pt x="81" y="66"/>
                  </a:cubicBezTo>
                  <a:cubicBezTo>
                    <a:pt x="82" y="68"/>
                    <a:pt x="83" y="69"/>
                    <a:pt x="84" y="70"/>
                  </a:cubicBezTo>
                  <a:cubicBezTo>
                    <a:pt x="87" y="73"/>
                    <a:pt x="91" y="76"/>
                    <a:pt x="96" y="80"/>
                  </a:cubicBezTo>
                  <a:cubicBezTo>
                    <a:pt x="116" y="95"/>
                    <a:pt x="153" y="120"/>
                    <a:pt x="199" y="148"/>
                  </a:cubicBezTo>
                  <a:cubicBezTo>
                    <a:pt x="267" y="190"/>
                    <a:pt x="353" y="241"/>
                    <a:pt x="422" y="282"/>
                  </a:cubicBezTo>
                  <a:cubicBezTo>
                    <a:pt x="457" y="303"/>
                    <a:pt x="487" y="320"/>
                    <a:pt x="508" y="333"/>
                  </a:cubicBezTo>
                  <a:cubicBezTo>
                    <a:pt x="519" y="340"/>
                    <a:pt x="528" y="345"/>
                    <a:pt x="534" y="348"/>
                  </a:cubicBezTo>
                  <a:cubicBezTo>
                    <a:pt x="537" y="350"/>
                    <a:pt x="539" y="352"/>
                    <a:pt x="540" y="353"/>
                  </a:cubicBezTo>
                  <a:cubicBezTo>
                    <a:pt x="541" y="353"/>
                    <a:pt x="542" y="353"/>
                    <a:pt x="542" y="354"/>
                  </a:cubicBezTo>
                  <a:cubicBezTo>
                    <a:pt x="542" y="354"/>
                    <a:pt x="542" y="354"/>
                    <a:pt x="542" y="354"/>
                  </a:cubicBezTo>
                  <a:cubicBezTo>
                    <a:pt x="542" y="354"/>
                    <a:pt x="542" y="354"/>
                    <a:pt x="542" y="354"/>
                  </a:cubicBezTo>
                  <a:cubicBezTo>
                    <a:pt x="544" y="352"/>
                    <a:pt x="544" y="352"/>
                    <a:pt x="544" y="352"/>
                  </a:cubicBezTo>
                  <a:cubicBezTo>
                    <a:pt x="542" y="354"/>
                    <a:pt x="542" y="354"/>
                    <a:pt x="542" y="354"/>
                  </a:cubicBezTo>
                  <a:cubicBezTo>
                    <a:pt x="542" y="354"/>
                    <a:pt x="542" y="354"/>
                    <a:pt x="542" y="354"/>
                  </a:cubicBezTo>
                  <a:cubicBezTo>
                    <a:pt x="544" y="352"/>
                    <a:pt x="544" y="352"/>
                    <a:pt x="544" y="352"/>
                  </a:cubicBezTo>
                  <a:cubicBezTo>
                    <a:pt x="542" y="354"/>
                    <a:pt x="542" y="354"/>
                    <a:pt x="542" y="354"/>
                  </a:cubicBezTo>
                  <a:cubicBezTo>
                    <a:pt x="545" y="351"/>
                    <a:pt x="545" y="351"/>
                    <a:pt x="545" y="351"/>
                  </a:cubicBezTo>
                  <a:cubicBezTo>
                    <a:pt x="542" y="353"/>
                    <a:pt x="542" y="353"/>
                    <a:pt x="542" y="353"/>
                  </a:cubicBezTo>
                  <a:cubicBezTo>
                    <a:pt x="542" y="354"/>
                    <a:pt x="542" y="354"/>
                    <a:pt x="542" y="354"/>
                  </a:cubicBezTo>
                  <a:cubicBezTo>
                    <a:pt x="545" y="351"/>
                    <a:pt x="545" y="351"/>
                    <a:pt x="545" y="351"/>
                  </a:cubicBezTo>
                  <a:cubicBezTo>
                    <a:pt x="542" y="353"/>
                    <a:pt x="542" y="353"/>
                    <a:pt x="542" y="353"/>
                  </a:cubicBezTo>
                  <a:cubicBezTo>
                    <a:pt x="545" y="351"/>
                    <a:pt x="545" y="351"/>
                    <a:pt x="545" y="351"/>
                  </a:cubicBezTo>
                  <a:cubicBezTo>
                    <a:pt x="541" y="351"/>
                    <a:pt x="541" y="351"/>
                    <a:pt x="541" y="351"/>
                  </a:cubicBezTo>
                  <a:cubicBezTo>
                    <a:pt x="541" y="352"/>
                    <a:pt x="541" y="353"/>
                    <a:pt x="542" y="353"/>
                  </a:cubicBezTo>
                  <a:cubicBezTo>
                    <a:pt x="545" y="351"/>
                    <a:pt x="545" y="351"/>
                    <a:pt x="545" y="351"/>
                  </a:cubicBezTo>
                  <a:cubicBezTo>
                    <a:pt x="541" y="351"/>
                    <a:pt x="541" y="351"/>
                    <a:pt x="541" y="351"/>
                  </a:cubicBezTo>
                  <a:cubicBezTo>
                    <a:pt x="545" y="351"/>
                    <a:pt x="545" y="351"/>
                    <a:pt x="545" y="351"/>
                  </a:cubicBezTo>
                  <a:cubicBezTo>
                    <a:pt x="542" y="349"/>
                    <a:pt x="542" y="349"/>
                    <a:pt x="542" y="349"/>
                  </a:cubicBezTo>
                  <a:cubicBezTo>
                    <a:pt x="541" y="350"/>
                    <a:pt x="541" y="350"/>
                    <a:pt x="541" y="351"/>
                  </a:cubicBezTo>
                  <a:cubicBezTo>
                    <a:pt x="545" y="351"/>
                    <a:pt x="545" y="351"/>
                    <a:pt x="545" y="351"/>
                  </a:cubicBezTo>
                  <a:cubicBezTo>
                    <a:pt x="542" y="349"/>
                    <a:pt x="542" y="349"/>
                    <a:pt x="542" y="349"/>
                  </a:cubicBezTo>
                  <a:cubicBezTo>
                    <a:pt x="545" y="351"/>
                    <a:pt x="545" y="351"/>
                    <a:pt x="545" y="351"/>
                  </a:cubicBezTo>
                  <a:cubicBezTo>
                    <a:pt x="542" y="349"/>
                    <a:pt x="542" y="349"/>
                    <a:pt x="542" y="349"/>
                  </a:cubicBezTo>
                  <a:cubicBezTo>
                    <a:pt x="544" y="351"/>
                    <a:pt x="544" y="351"/>
                    <a:pt x="544" y="351"/>
                  </a:cubicBezTo>
                  <a:cubicBezTo>
                    <a:pt x="543" y="347"/>
                    <a:pt x="543" y="347"/>
                    <a:pt x="543" y="347"/>
                  </a:cubicBezTo>
                  <a:cubicBezTo>
                    <a:pt x="543" y="348"/>
                    <a:pt x="542" y="348"/>
                    <a:pt x="542" y="349"/>
                  </a:cubicBezTo>
                  <a:cubicBezTo>
                    <a:pt x="544" y="351"/>
                    <a:pt x="544" y="351"/>
                    <a:pt x="544" y="351"/>
                  </a:cubicBezTo>
                  <a:cubicBezTo>
                    <a:pt x="543" y="347"/>
                    <a:pt x="543" y="347"/>
                    <a:pt x="543" y="347"/>
                  </a:cubicBezTo>
                  <a:cubicBezTo>
                    <a:pt x="544" y="349"/>
                    <a:pt x="544" y="349"/>
                    <a:pt x="544" y="349"/>
                  </a:cubicBezTo>
                  <a:cubicBezTo>
                    <a:pt x="544" y="347"/>
                    <a:pt x="544" y="347"/>
                    <a:pt x="544" y="347"/>
                  </a:cubicBezTo>
                  <a:cubicBezTo>
                    <a:pt x="544" y="347"/>
                    <a:pt x="544" y="347"/>
                    <a:pt x="543" y="347"/>
                  </a:cubicBezTo>
                  <a:cubicBezTo>
                    <a:pt x="544" y="349"/>
                    <a:pt x="544" y="349"/>
                    <a:pt x="544" y="349"/>
                  </a:cubicBezTo>
                  <a:cubicBezTo>
                    <a:pt x="544" y="347"/>
                    <a:pt x="544" y="347"/>
                    <a:pt x="544" y="347"/>
                  </a:cubicBezTo>
                  <a:cubicBezTo>
                    <a:pt x="544" y="347"/>
                    <a:pt x="544" y="347"/>
                    <a:pt x="544" y="347"/>
                  </a:cubicBezTo>
                  <a:cubicBezTo>
                    <a:pt x="544" y="347"/>
                    <a:pt x="543" y="347"/>
                    <a:pt x="541" y="347"/>
                  </a:cubicBezTo>
                  <a:cubicBezTo>
                    <a:pt x="538" y="346"/>
                    <a:pt x="534" y="344"/>
                    <a:pt x="529" y="341"/>
                  </a:cubicBezTo>
                  <a:cubicBezTo>
                    <a:pt x="508" y="330"/>
                    <a:pt x="471" y="308"/>
                    <a:pt x="427" y="281"/>
                  </a:cubicBezTo>
                  <a:cubicBezTo>
                    <a:pt x="362" y="241"/>
                    <a:pt x="280" y="189"/>
                    <a:pt x="213" y="148"/>
                  </a:cubicBezTo>
                  <a:cubicBezTo>
                    <a:pt x="180" y="127"/>
                    <a:pt x="150" y="109"/>
                    <a:pt x="128" y="95"/>
                  </a:cubicBezTo>
                  <a:cubicBezTo>
                    <a:pt x="116" y="89"/>
                    <a:pt x="107" y="84"/>
                    <a:pt x="100" y="80"/>
                  </a:cubicBezTo>
                  <a:cubicBezTo>
                    <a:pt x="96" y="78"/>
                    <a:pt x="93" y="77"/>
                    <a:pt x="91" y="76"/>
                  </a:cubicBezTo>
                  <a:cubicBezTo>
                    <a:pt x="90" y="75"/>
                    <a:pt x="89" y="75"/>
                    <a:pt x="88" y="75"/>
                  </a:cubicBezTo>
                  <a:cubicBezTo>
                    <a:pt x="87" y="74"/>
                    <a:pt x="86" y="74"/>
                    <a:pt x="85" y="74"/>
                  </a:cubicBezTo>
                  <a:cubicBezTo>
                    <a:pt x="84" y="74"/>
                    <a:pt x="84" y="74"/>
                    <a:pt x="83" y="74"/>
                  </a:cubicBezTo>
                  <a:cubicBezTo>
                    <a:pt x="82" y="75"/>
                    <a:pt x="81" y="75"/>
                    <a:pt x="81" y="76"/>
                  </a:cubicBezTo>
                  <a:cubicBezTo>
                    <a:pt x="81" y="76"/>
                    <a:pt x="81" y="76"/>
                    <a:pt x="81" y="76"/>
                  </a:cubicBezTo>
                  <a:cubicBezTo>
                    <a:pt x="80" y="77"/>
                    <a:pt x="80" y="78"/>
                    <a:pt x="80" y="79"/>
                  </a:cubicBezTo>
                  <a:cubicBezTo>
                    <a:pt x="80" y="80"/>
                    <a:pt x="80" y="81"/>
                    <a:pt x="81" y="81"/>
                  </a:cubicBezTo>
                  <a:cubicBezTo>
                    <a:pt x="82" y="83"/>
                    <a:pt x="83" y="84"/>
                    <a:pt x="84" y="85"/>
                  </a:cubicBezTo>
                  <a:cubicBezTo>
                    <a:pt x="86" y="87"/>
                    <a:pt x="90" y="90"/>
                    <a:pt x="95" y="93"/>
                  </a:cubicBezTo>
                  <a:cubicBezTo>
                    <a:pt x="113" y="106"/>
                    <a:pt x="149" y="128"/>
                    <a:pt x="191" y="155"/>
                  </a:cubicBezTo>
                  <a:cubicBezTo>
                    <a:pt x="255" y="194"/>
                    <a:pt x="335" y="242"/>
                    <a:pt x="399" y="280"/>
                  </a:cubicBezTo>
                  <a:cubicBezTo>
                    <a:pt x="431" y="300"/>
                    <a:pt x="459" y="317"/>
                    <a:pt x="479" y="329"/>
                  </a:cubicBezTo>
                  <a:cubicBezTo>
                    <a:pt x="489" y="335"/>
                    <a:pt x="497" y="340"/>
                    <a:pt x="503" y="344"/>
                  </a:cubicBezTo>
                  <a:cubicBezTo>
                    <a:pt x="506" y="346"/>
                    <a:pt x="508" y="347"/>
                    <a:pt x="509" y="348"/>
                  </a:cubicBezTo>
                  <a:cubicBezTo>
                    <a:pt x="510" y="348"/>
                    <a:pt x="510" y="349"/>
                    <a:pt x="510" y="349"/>
                  </a:cubicBezTo>
                  <a:cubicBezTo>
                    <a:pt x="510" y="349"/>
                    <a:pt x="510" y="349"/>
                    <a:pt x="510" y="349"/>
                  </a:cubicBezTo>
                  <a:cubicBezTo>
                    <a:pt x="512" y="348"/>
                    <a:pt x="512" y="348"/>
                    <a:pt x="512" y="348"/>
                  </a:cubicBezTo>
                  <a:cubicBezTo>
                    <a:pt x="510" y="349"/>
                    <a:pt x="510" y="349"/>
                    <a:pt x="510" y="349"/>
                  </a:cubicBezTo>
                  <a:cubicBezTo>
                    <a:pt x="510" y="349"/>
                    <a:pt x="510" y="349"/>
                    <a:pt x="510" y="349"/>
                  </a:cubicBezTo>
                  <a:cubicBezTo>
                    <a:pt x="512" y="348"/>
                    <a:pt x="512" y="348"/>
                    <a:pt x="512" y="348"/>
                  </a:cubicBezTo>
                  <a:cubicBezTo>
                    <a:pt x="510" y="349"/>
                    <a:pt x="510" y="349"/>
                    <a:pt x="510" y="349"/>
                  </a:cubicBezTo>
                  <a:cubicBezTo>
                    <a:pt x="513" y="347"/>
                    <a:pt x="513" y="347"/>
                    <a:pt x="513" y="347"/>
                  </a:cubicBezTo>
                  <a:cubicBezTo>
                    <a:pt x="510" y="348"/>
                    <a:pt x="510" y="348"/>
                    <a:pt x="510" y="348"/>
                  </a:cubicBezTo>
                  <a:cubicBezTo>
                    <a:pt x="510" y="349"/>
                    <a:pt x="510" y="349"/>
                    <a:pt x="510" y="349"/>
                  </a:cubicBezTo>
                  <a:cubicBezTo>
                    <a:pt x="513" y="347"/>
                    <a:pt x="513" y="347"/>
                    <a:pt x="513" y="347"/>
                  </a:cubicBezTo>
                  <a:cubicBezTo>
                    <a:pt x="510" y="348"/>
                    <a:pt x="510" y="348"/>
                    <a:pt x="510" y="348"/>
                  </a:cubicBezTo>
                  <a:cubicBezTo>
                    <a:pt x="513" y="347"/>
                    <a:pt x="513" y="347"/>
                    <a:pt x="513" y="347"/>
                  </a:cubicBezTo>
                  <a:cubicBezTo>
                    <a:pt x="510" y="347"/>
                    <a:pt x="510" y="347"/>
                    <a:pt x="510" y="347"/>
                  </a:cubicBezTo>
                  <a:cubicBezTo>
                    <a:pt x="510" y="347"/>
                    <a:pt x="510" y="348"/>
                    <a:pt x="510" y="348"/>
                  </a:cubicBezTo>
                  <a:cubicBezTo>
                    <a:pt x="513" y="347"/>
                    <a:pt x="513" y="347"/>
                    <a:pt x="513" y="347"/>
                  </a:cubicBezTo>
                  <a:cubicBezTo>
                    <a:pt x="510" y="347"/>
                    <a:pt x="510" y="347"/>
                    <a:pt x="510" y="347"/>
                  </a:cubicBezTo>
                  <a:cubicBezTo>
                    <a:pt x="513" y="347"/>
                    <a:pt x="513" y="347"/>
                    <a:pt x="513" y="347"/>
                  </a:cubicBezTo>
                  <a:cubicBezTo>
                    <a:pt x="510" y="345"/>
                    <a:pt x="510" y="345"/>
                    <a:pt x="510" y="345"/>
                  </a:cubicBezTo>
                  <a:cubicBezTo>
                    <a:pt x="510" y="345"/>
                    <a:pt x="509" y="346"/>
                    <a:pt x="510" y="347"/>
                  </a:cubicBezTo>
                  <a:cubicBezTo>
                    <a:pt x="513" y="347"/>
                    <a:pt x="513" y="347"/>
                    <a:pt x="513" y="347"/>
                  </a:cubicBezTo>
                  <a:cubicBezTo>
                    <a:pt x="510" y="345"/>
                    <a:pt x="510" y="345"/>
                    <a:pt x="510" y="345"/>
                  </a:cubicBezTo>
                  <a:cubicBezTo>
                    <a:pt x="513" y="347"/>
                    <a:pt x="513" y="347"/>
                    <a:pt x="513" y="347"/>
                  </a:cubicBezTo>
                  <a:cubicBezTo>
                    <a:pt x="516" y="343"/>
                    <a:pt x="516" y="343"/>
                    <a:pt x="516" y="343"/>
                  </a:cubicBezTo>
                  <a:cubicBezTo>
                    <a:pt x="516" y="343"/>
                    <a:pt x="408" y="280"/>
                    <a:pt x="301" y="217"/>
                  </a:cubicBezTo>
                  <a:cubicBezTo>
                    <a:pt x="247" y="186"/>
                    <a:pt x="193" y="154"/>
                    <a:pt x="152" y="131"/>
                  </a:cubicBezTo>
                  <a:cubicBezTo>
                    <a:pt x="132" y="119"/>
                    <a:pt x="115" y="109"/>
                    <a:pt x="103" y="102"/>
                  </a:cubicBezTo>
                  <a:cubicBezTo>
                    <a:pt x="98" y="99"/>
                    <a:pt x="93" y="96"/>
                    <a:pt x="90" y="94"/>
                  </a:cubicBezTo>
                  <a:cubicBezTo>
                    <a:pt x="88" y="93"/>
                    <a:pt x="87" y="93"/>
                    <a:pt x="86" y="92"/>
                  </a:cubicBezTo>
                  <a:cubicBezTo>
                    <a:pt x="85" y="92"/>
                    <a:pt x="85" y="92"/>
                    <a:pt x="85" y="91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91"/>
                    <a:pt x="84" y="91"/>
                    <a:pt x="84" y="91"/>
                  </a:cubicBezTo>
                  <a:cubicBezTo>
                    <a:pt x="84" y="91"/>
                    <a:pt x="83" y="91"/>
                    <a:pt x="83" y="91"/>
                  </a:cubicBezTo>
                  <a:cubicBezTo>
                    <a:pt x="81" y="91"/>
                    <a:pt x="79" y="92"/>
                    <a:pt x="79" y="94"/>
                  </a:cubicBezTo>
                  <a:cubicBezTo>
                    <a:pt x="78" y="95"/>
                    <a:pt x="79" y="97"/>
                    <a:pt x="80" y="98"/>
                  </a:cubicBezTo>
                  <a:cubicBezTo>
                    <a:pt x="80" y="98"/>
                    <a:pt x="82" y="99"/>
                    <a:pt x="85" y="101"/>
                  </a:cubicBezTo>
                  <a:cubicBezTo>
                    <a:pt x="107" y="114"/>
                    <a:pt x="205" y="174"/>
                    <a:pt x="297" y="231"/>
                  </a:cubicBezTo>
                  <a:cubicBezTo>
                    <a:pt x="343" y="260"/>
                    <a:pt x="388" y="287"/>
                    <a:pt x="422" y="309"/>
                  </a:cubicBezTo>
                  <a:cubicBezTo>
                    <a:pt x="438" y="319"/>
                    <a:pt x="452" y="328"/>
                    <a:pt x="461" y="334"/>
                  </a:cubicBezTo>
                  <a:cubicBezTo>
                    <a:pt x="466" y="338"/>
                    <a:pt x="470" y="340"/>
                    <a:pt x="472" y="342"/>
                  </a:cubicBezTo>
                  <a:cubicBezTo>
                    <a:pt x="474" y="343"/>
                    <a:pt x="475" y="344"/>
                    <a:pt x="475" y="344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5" y="345"/>
                    <a:pt x="475" y="345"/>
                    <a:pt x="475" y="345"/>
                  </a:cubicBezTo>
                  <a:cubicBezTo>
                    <a:pt x="477" y="343"/>
                    <a:pt x="477" y="343"/>
                    <a:pt x="477" y="343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5" y="345"/>
                    <a:pt x="475" y="345"/>
                    <a:pt x="475" y="345"/>
                  </a:cubicBezTo>
                  <a:cubicBezTo>
                    <a:pt x="477" y="343"/>
                    <a:pt x="477" y="343"/>
                    <a:pt x="477" y="343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8" y="342"/>
                    <a:pt x="478" y="342"/>
                    <a:pt x="478" y="342"/>
                  </a:cubicBezTo>
                  <a:cubicBezTo>
                    <a:pt x="475" y="342"/>
                    <a:pt x="475" y="342"/>
                    <a:pt x="475" y="342"/>
                  </a:cubicBezTo>
                  <a:cubicBezTo>
                    <a:pt x="475" y="344"/>
                    <a:pt x="475" y="344"/>
                    <a:pt x="475" y="344"/>
                  </a:cubicBezTo>
                  <a:cubicBezTo>
                    <a:pt x="478" y="342"/>
                    <a:pt x="478" y="342"/>
                    <a:pt x="478" y="342"/>
                  </a:cubicBezTo>
                  <a:cubicBezTo>
                    <a:pt x="475" y="342"/>
                    <a:pt x="475" y="342"/>
                    <a:pt x="475" y="342"/>
                  </a:cubicBezTo>
                  <a:cubicBezTo>
                    <a:pt x="479" y="342"/>
                    <a:pt x="479" y="342"/>
                    <a:pt x="479" y="342"/>
                  </a:cubicBezTo>
                  <a:cubicBezTo>
                    <a:pt x="475" y="340"/>
                    <a:pt x="475" y="340"/>
                    <a:pt x="475" y="340"/>
                  </a:cubicBezTo>
                  <a:cubicBezTo>
                    <a:pt x="475" y="341"/>
                    <a:pt x="475" y="342"/>
                    <a:pt x="475" y="342"/>
                  </a:cubicBezTo>
                  <a:cubicBezTo>
                    <a:pt x="479" y="342"/>
                    <a:pt x="479" y="342"/>
                    <a:pt x="479" y="342"/>
                  </a:cubicBezTo>
                  <a:cubicBezTo>
                    <a:pt x="475" y="340"/>
                    <a:pt x="475" y="340"/>
                    <a:pt x="475" y="340"/>
                  </a:cubicBezTo>
                  <a:cubicBezTo>
                    <a:pt x="479" y="342"/>
                    <a:pt x="479" y="342"/>
                    <a:pt x="479" y="342"/>
                  </a:cubicBezTo>
                  <a:cubicBezTo>
                    <a:pt x="481" y="339"/>
                    <a:pt x="481" y="339"/>
                    <a:pt x="481" y="339"/>
                  </a:cubicBezTo>
                  <a:cubicBezTo>
                    <a:pt x="82" y="110"/>
                    <a:pt x="82" y="110"/>
                    <a:pt x="82" y="110"/>
                  </a:cubicBezTo>
                  <a:cubicBezTo>
                    <a:pt x="80" y="109"/>
                    <a:pt x="78" y="110"/>
                    <a:pt x="77" y="111"/>
                  </a:cubicBezTo>
                  <a:cubicBezTo>
                    <a:pt x="76" y="112"/>
                    <a:pt x="76" y="113"/>
                    <a:pt x="76" y="114"/>
                  </a:cubicBezTo>
                  <a:cubicBezTo>
                    <a:pt x="76" y="115"/>
                    <a:pt x="77" y="116"/>
                    <a:pt x="77" y="117"/>
                  </a:cubicBezTo>
                  <a:cubicBezTo>
                    <a:pt x="78" y="118"/>
                    <a:pt x="79" y="118"/>
                    <a:pt x="80" y="120"/>
                  </a:cubicBezTo>
                  <a:cubicBezTo>
                    <a:pt x="82" y="121"/>
                    <a:pt x="85" y="124"/>
                    <a:pt x="89" y="127"/>
                  </a:cubicBezTo>
                  <a:cubicBezTo>
                    <a:pt x="105" y="138"/>
                    <a:pt x="134" y="157"/>
                    <a:pt x="170" y="179"/>
                  </a:cubicBezTo>
                  <a:cubicBezTo>
                    <a:pt x="224" y="212"/>
                    <a:pt x="291" y="252"/>
                    <a:pt x="345" y="284"/>
                  </a:cubicBezTo>
                  <a:cubicBezTo>
                    <a:pt x="372" y="301"/>
                    <a:pt x="396" y="315"/>
                    <a:pt x="413" y="325"/>
                  </a:cubicBezTo>
                  <a:cubicBezTo>
                    <a:pt x="421" y="330"/>
                    <a:pt x="428" y="335"/>
                    <a:pt x="432" y="338"/>
                  </a:cubicBezTo>
                  <a:cubicBezTo>
                    <a:pt x="435" y="339"/>
                    <a:pt x="436" y="340"/>
                    <a:pt x="438" y="341"/>
                  </a:cubicBezTo>
                  <a:cubicBezTo>
                    <a:pt x="438" y="341"/>
                    <a:pt x="439" y="342"/>
                    <a:pt x="439" y="342"/>
                  </a:cubicBezTo>
                  <a:cubicBezTo>
                    <a:pt x="439" y="342"/>
                    <a:pt x="439" y="342"/>
                    <a:pt x="439" y="342"/>
                  </a:cubicBezTo>
                  <a:cubicBezTo>
                    <a:pt x="440" y="340"/>
                    <a:pt x="440" y="340"/>
                    <a:pt x="440" y="340"/>
                  </a:cubicBezTo>
                  <a:cubicBezTo>
                    <a:pt x="439" y="342"/>
                    <a:pt x="439" y="342"/>
                    <a:pt x="439" y="342"/>
                  </a:cubicBezTo>
                  <a:cubicBezTo>
                    <a:pt x="439" y="342"/>
                    <a:pt x="439" y="342"/>
                    <a:pt x="439" y="342"/>
                  </a:cubicBezTo>
                  <a:cubicBezTo>
                    <a:pt x="440" y="340"/>
                    <a:pt x="440" y="340"/>
                    <a:pt x="440" y="340"/>
                  </a:cubicBezTo>
                  <a:cubicBezTo>
                    <a:pt x="439" y="342"/>
                    <a:pt x="439" y="342"/>
                    <a:pt x="439" y="342"/>
                  </a:cubicBezTo>
                  <a:cubicBezTo>
                    <a:pt x="441" y="340"/>
                    <a:pt x="441" y="340"/>
                    <a:pt x="441" y="340"/>
                  </a:cubicBezTo>
                  <a:cubicBezTo>
                    <a:pt x="438" y="341"/>
                    <a:pt x="438" y="341"/>
                    <a:pt x="438" y="341"/>
                  </a:cubicBezTo>
                  <a:cubicBezTo>
                    <a:pt x="439" y="342"/>
                    <a:pt x="439" y="342"/>
                    <a:pt x="439" y="342"/>
                  </a:cubicBezTo>
                  <a:cubicBezTo>
                    <a:pt x="441" y="340"/>
                    <a:pt x="441" y="340"/>
                    <a:pt x="441" y="340"/>
                  </a:cubicBezTo>
                  <a:cubicBezTo>
                    <a:pt x="438" y="341"/>
                    <a:pt x="438" y="341"/>
                    <a:pt x="438" y="341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38" y="339"/>
                    <a:pt x="438" y="339"/>
                    <a:pt x="438" y="339"/>
                  </a:cubicBezTo>
                  <a:cubicBezTo>
                    <a:pt x="438" y="340"/>
                    <a:pt x="438" y="341"/>
                    <a:pt x="438" y="341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38" y="339"/>
                    <a:pt x="438" y="339"/>
                    <a:pt x="438" y="339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38" y="337"/>
                    <a:pt x="438" y="337"/>
                    <a:pt x="438" y="337"/>
                  </a:cubicBezTo>
                  <a:cubicBezTo>
                    <a:pt x="438" y="338"/>
                    <a:pt x="438" y="339"/>
                    <a:pt x="438" y="339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38" y="337"/>
                    <a:pt x="438" y="337"/>
                    <a:pt x="438" y="337"/>
                  </a:cubicBezTo>
                  <a:cubicBezTo>
                    <a:pt x="442" y="339"/>
                    <a:pt x="442" y="339"/>
                    <a:pt x="442" y="339"/>
                  </a:cubicBezTo>
                  <a:cubicBezTo>
                    <a:pt x="444" y="336"/>
                    <a:pt x="444" y="336"/>
                    <a:pt x="444" y="336"/>
                  </a:cubicBezTo>
                  <a:cubicBezTo>
                    <a:pt x="86" y="129"/>
                    <a:pt x="86" y="129"/>
                    <a:pt x="86" y="129"/>
                  </a:cubicBezTo>
                  <a:cubicBezTo>
                    <a:pt x="84" y="128"/>
                    <a:pt x="81" y="128"/>
                    <a:pt x="80" y="130"/>
                  </a:cubicBezTo>
                  <a:cubicBezTo>
                    <a:pt x="79" y="132"/>
                    <a:pt x="80" y="135"/>
                    <a:pt x="82" y="136"/>
                  </a:cubicBezTo>
                  <a:cubicBezTo>
                    <a:pt x="82" y="136"/>
                    <a:pt x="87" y="139"/>
                    <a:pt x="96" y="144"/>
                  </a:cubicBezTo>
                  <a:cubicBezTo>
                    <a:pt x="127" y="162"/>
                    <a:pt x="204" y="207"/>
                    <a:pt x="274" y="250"/>
                  </a:cubicBezTo>
                  <a:cubicBezTo>
                    <a:pt x="309" y="271"/>
                    <a:pt x="341" y="292"/>
                    <a:pt x="366" y="307"/>
                  </a:cubicBezTo>
                  <a:cubicBezTo>
                    <a:pt x="378" y="315"/>
                    <a:pt x="388" y="322"/>
                    <a:pt x="394" y="327"/>
                  </a:cubicBezTo>
                  <a:cubicBezTo>
                    <a:pt x="398" y="330"/>
                    <a:pt x="400" y="332"/>
                    <a:pt x="402" y="333"/>
                  </a:cubicBezTo>
                  <a:cubicBezTo>
                    <a:pt x="403" y="334"/>
                    <a:pt x="403" y="335"/>
                    <a:pt x="404" y="335"/>
                  </a:cubicBezTo>
                  <a:cubicBezTo>
                    <a:pt x="404" y="335"/>
                    <a:pt x="404" y="335"/>
                    <a:pt x="404" y="335"/>
                  </a:cubicBezTo>
                  <a:cubicBezTo>
                    <a:pt x="404" y="335"/>
                    <a:pt x="404" y="335"/>
                    <a:pt x="404" y="335"/>
                  </a:cubicBezTo>
                  <a:cubicBezTo>
                    <a:pt x="405" y="335"/>
                    <a:pt x="405" y="335"/>
                    <a:pt x="405" y="335"/>
                  </a:cubicBezTo>
                  <a:cubicBezTo>
                    <a:pt x="404" y="335"/>
                    <a:pt x="404" y="335"/>
                    <a:pt x="404" y="335"/>
                  </a:cubicBezTo>
                  <a:cubicBezTo>
                    <a:pt x="404" y="335"/>
                    <a:pt x="404" y="335"/>
                    <a:pt x="404" y="335"/>
                  </a:cubicBezTo>
                  <a:cubicBezTo>
                    <a:pt x="405" y="335"/>
                    <a:pt x="405" y="335"/>
                    <a:pt x="405" y="335"/>
                  </a:cubicBezTo>
                  <a:cubicBezTo>
                    <a:pt x="404" y="335"/>
                    <a:pt x="404" y="335"/>
                    <a:pt x="404" y="335"/>
                  </a:cubicBezTo>
                  <a:cubicBezTo>
                    <a:pt x="406" y="334"/>
                    <a:pt x="406" y="334"/>
                    <a:pt x="406" y="334"/>
                  </a:cubicBezTo>
                  <a:cubicBezTo>
                    <a:pt x="404" y="334"/>
                    <a:pt x="404" y="334"/>
                    <a:pt x="404" y="334"/>
                  </a:cubicBezTo>
                  <a:cubicBezTo>
                    <a:pt x="404" y="335"/>
                    <a:pt x="404" y="335"/>
                    <a:pt x="404" y="335"/>
                  </a:cubicBezTo>
                  <a:cubicBezTo>
                    <a:pt x="406" y="334"/>
                    <a:pt x="406" y="334"/>
                    <a:pt x="406" y="334"/>
                  </a:cubicBezTo>
                  <a:cubicBezTo>
                    <a:pt x="404" y="334"/>
                    <a:pt x="404" y="334"/>
                    <a:pt x="404" y="334"/>
                  </a:cubicBezTo>
                  <a:cubicBezTo>
                    <a:pt x="407" y="334"/>
                    <a:pt x="407" y="334"/>
                    <a:pt x="407" y="334"/>
                  </a:cubicBezTo>
                  <a:cubicBezTo>
                    <a:pt x="404" y="332"/>
                    <a:pt x="404" y="332"/>
                    <a:pt x="404" y="332"/>
                  </a:cubicBezTo>
                  <a:cubicBezTo>
                    <a:pt x="404" y="333"/>
                    <a:pt x="403" y="334"/>
                    <a:pt x="404" y="334"/>
                  </a:cubicBezTo>
                  <a:cubicBezTo>
                    <a:pt x="407" y="334"/>
                    <a:pt x="407" y="334"/>
                    <a:pt x="407" y="334"/>
                  </a:cubicBezTo>
                  <a:cubicBezTo>
                    <a:pt x="404" y="332"/>
                    <a:pt x="404" y="332"/>
                    <a:pt x="404" y="332"/>
                  </a:cubicBezTo>
                  <a:cubicBezTo>
                    <a:pt x="404" y="332"/>
                    <a:pt x="404" y="332"/>
                    <a:pt x="404" y="332"/>
                  </a:cubicBezTo>
                  <a:cubicBezTo>
                    <a:pt x="407" y="334"/>
                    <a:pt x="407" y="334"/>
                    <a:pt x="407" y="334"/>
                  </a:cubicBezTo>
                  <a:cubicBezTo>
                    <a:pt x="406" y="331"/>
                    <a:pt x="406" y="331"/>
                    <a:pt x="406" y="331"/>
                  </a:cubicBezTo>
                  <a:cubicBezTo>
                    <a:pt x="405" y="331"/>
                    <a:pt x="405" y="332"/>
                    <a:pt x="404" y="332"/>
                  </a:cubicBezTo>
                  <a:cubicBezTo>
                    <a:pt x="407" y="334"/>
                    <a:pt x="407" y="334"/>
                    <a:pt x="407" y="334"/>
                  </a:cubicBezTo>
                  <a:cubicBezTo>
                    <a:pt x="406" y="331"/>
                    <a:pt x="406" y="331"/>
                    <a:pt x="406" y="331"/>
                  </a:cubicBezTo>
                  <a:cubicBezTo>
                    <a:pt x="407" y="334"/>
                    <a:pt x="407" y="334"/>
                    <a:pt x="407" y="334"/>
                  </a:cubicBezTo>
                  <a:cubicBezTo>
                    <a:pt x="407" y="331"/>
                    <a:pt x="407" y="331"/>
                    <a:pt x="407" y="331"/>
                  </a:cubicBezTo>
                  <a:cubicBezTo>
                    <a:pt x="407" y="331"/>
                    <a:pt x="406" y="331"/>
                    <a:pt x="406" y="331"/>
                  </a:cubicBezTo>
                  <a:cubicBezTo>
                    <a:pt x="407" y="334"/>
                    <a:pt x="407" y="334"/>
                    <a:pt x="407" y="334"/>
                  </a:cubicBezTo>
                  <a:cubicBezTo>
                    <a:pt x="407" y="331"/>
                    <a:pt x="407" y="331"/>
                    <a:pt x="407" y="331"/>
                  </a:cubicBezTo>
                  <a:cubicBezTo>
                    <a:pt x="407" y="332"/>
                    <a:pt x="407" y="332"/>
                    <a:pt x="407" y="332"/>
                  </a:cubicBezTo>
                  <a:cubicBezTo>
                    <a:pt x="407" y="331"/>
                    <a:pt x="407" y="331"/>
                    <a:pt x="407" y="331"/>
                  </a:cubicBezTo>
                  <a:cubicBezTo>
                    <a:pt x="407" y="331"/>
                    <a:pt x="407" y="331"/>
                    <a:pt x="407" y="331"/>
                  </a:cubicBezTo>
                  <a:cubicBezTo>
                    <a:pt x="407" y="332"/>
                    <a:pt x="407" y="332"/>
                    <a:pt x="407" y="332"/>
                  </a:cubicBezTo>
                  <a:cubicBezTo>
                    <a:pt x="407" y="331"/>
                    <a:pt x="407" y="331"/>
                    <a:pt x="407" y="331"/>
                  </a:cubicBezTo>
                  <a:cubicBezTo>
                    <a:pt x="407" y="331"/>
                    <a:pt x="406" y="331"/>
                    <a:pt x="405" y="330"/>
                  </a:cubicBezTo>
                  <a:cubicBezTo>
                    <a:pt x="401" y="329"/>
                    <a:pt x="393" y="325"/>
                    <a:pt x="382" y="319"/>
                  </a:cubicBezTo>
                  <a:cubicBezTo>
                    <a:pt x="343" y="298"/>
                    <a:pt x="269" y="255"/>
                    <a:pt x="204" y="217"/>
                  </a:cubicBezTo>
                  <a:cubicBezTo>
                    <a:pt x="172" y="198"/>
                    <a:pt x="142" y="181"/>
                    <a:pt x="120" y="168"/>
                  </a:cubicBezTo>
                  <a:cubicBezTo>
                    <a:pt x="109" y="161"/>
                    <a:pt x="100" y="156"/>
                    <a:pt x="93" y="153"/>
                  </a:cubicBezTo>
                  <a:cubicBezTo>
                    <a:pt x="90" y="151"/>
                    <a:pt x="87" y="149"/>
                    <a:pt x="85" y="148"/>
                  </a:cubicBezTo>
                  <a:cubicBezTo>
                    <a:pt x="84" y="148"/>
                    <a:pt x="84" y="147"/>
                    <a:pt x="83" y="147"/>
                  </a:cubicBezTo>
                  <a:cubicBezTo>
                    <a:pt x="82" y="147"/>
                    <a:pt x="82" y="147"/>
                    <a:pt x="82" y="147"/>
                  </a:cubicBezTo>
                  <a:cubicBezTo>
                    <a:pt x="82" y="147"/>
                    <a:pt x="82" y="147"/>
                    <a:pt x="82" y="147"/>
                  </a:cubicBezTo>
                  <a:cubicBezTo>
                    <a:pt x="81" y="146"/>
                    <a:pt x="81" y="146"/>
                    <a:pt x="80" y="146"/>
                  </a:cubicBezTo>
                  <a:cubicBezTo>
                    <a:pt x="80" y="146"/>
                    <a:pt x="80" y="146"/>
                    <a:pt x="79" y="147"/>
                  </a:cubicBezTo>
                  <a:cubicBezTo>
                    <a:pt x="78" y="147"/>
                    <a:pt x="77" y="147"/>
                    <a:pt x="77" y="148"/>
                  </a:cubicBezTo>
                  <a:cubicBezTo>
                    <a:pt x="76" y="150"/>
                    <a:pt x="76" y="153"/>
                    <a:pt x="78" y="154"/>
                  </a:cubicBezTo>
                  <a:cubicBezTo>
                    <a:pt x="364" y="333"/>
                    <a:pt x="364" y="333"/>
                    <a:pt x="364" y="333"/>
                  </a:cubicBezTo>
                  <a:cubicBezTo>
                    <a:pt x="366" y="329"/>
                    <a:pt x="366" y="329"/>
                    <a:pt x="366" y="329"/>
                  </a:cubicBezTo>
                  <a:cubicBezTo>
                    <a:pt x="363" y="327"/>
                    <a:pt x="363" y="327"/>
                    <a:pt x="363" y="327"/>
                  </a:cubicBezTo>
                  <a:cubicBezTo>
                    <a:pt x="366" y="329"/>
                    <a:pt x="366" y="329"/>
                    <a:pt x="366" y="329"/>
                  </a:cubicBezTo>
                  <a:cubicBezTo>
                    <a:pt x="365" y="326"/>
                    <a:pt x="365" y="326"/>
                    <a:pt x="365" y="326"/>
                  </a:cubicBezTo>
                  <a:cubicBezTo>
                    <a:pt x="364" y="326"/>
                    <a:pt x="364" y="326"/>
                    <a:pt x="363" y="327"/>
                  </a:cubicBezTo>
                  <a:cubicBezTo>
                    <a:pt x="366" y="329"/>
                    <a:pt x="366" y="329"/>
                    <a:pt x="366" y="329"/>
                  </a:cubicBezTo>
                  <a:cubicBezTo>
                    <a:pt x="365" y="326"/>
                    <a:pt x="365" y="326"/>
                    <a:pt x="365" y="326"/>
                  </a:cubicBezTo>
                  <a:cubicBezTo>
                    <a:pt x="366" y="328"/>
                    <a:pt x="366" y="328"/>
                    <a:pt x="366" y="328"/>
                  </a:cubicBezTo>
                  <a:cubicBezTo>
                    <a:pt x="366" y="325"/>
                    <a:pt x="366" y="325"/>
                    <a:pt x="366" y="325"/>
                  </a:cubicBezTo>
                  <a:cubicBezTo>
                    <a:pt x="366" y="325"/>
                    <a:pt x="365" y="325"/>
                    <a:pt x="365" y="326"/>
                  </a:cubicBezTo>
                  <a:cubicBezTo>
                    <a:pt x="366" y="328"/>
                    <a:pt x="366" y="328"/>
                    <a:pt x="366" y="328"/>
                  </a:cubicBezTo>
                  <a:cubicBezTo>
                    <a:pt x="366" y="325"/>
                    <a:pt x="366" y="325"/>
                    <a:pt x="366" y="325"/>
                  </a:cubicBezTo>
                  <a:cubicBezTo>
                    <a:pt x="366" y="326"/>
                    <a:pt x="366" y="326"/>
                    <a:pt x="366" y="326"/>
                  </a:cubicBezTo>
                  <a:cubicBezTo>
                    <a:pt x="366" y="325"/>
                    <a:pt x="366" y="325"/>
                    <a:pt x="366" y="325"/>
                  </a:cubicBezTo>
                  <a:cubicBezTo>
                    <a:pt x="366" y="325"/>
                    <a:pt x="366" y="325"/>
                    <a:pt x="366" y="325"/>
                  </a:cubicBezTo>
                  <a:cubicBezTo>
                    <a:pt x="366" y="326"/>
                    <a:pt x="366" y="326"/>
                    <a:pt x="366" y="326"/>
                  </a:cubicBezTo>
                  <a:cubicBezTo>
                    <a:pt x="366" y="325"/>
                    <a:pt x="366" y="325"/>
                    <a:pt x="366" y="325"/>
                  </a:cubicBezTo>
                  <a:cubicBezTo>
                    <a:pt x="366" y="325"/>
                    <a:pt x="365" y="325"/>
                    <a:pt x="364" y="325"/>
                  </a:cubicBezTo>
                  <a:cubicBezTo>
                    <a:pt x="361" y="324"/>
                    <a:pt x="354" y="320"/>
                    <a:pt x="344" y="315"/>
                  </a:cubicBezTo>
                  <a:cubicBezTo>
                    <a:pt x="311" y="297"/>
                    <a:pt x="249" y="260"/>
                    <a:pt x="193" y="228"/>
                  </a:cubicBezTo>
                  <a:cubicBezTo>
                    <a:pt x="165" y="212"/>
                    <a:pt x="139" y="196"/>
                    <a:pt x="119" y="185"/>
                  </a:cubicBezTo>
                  <a:cubicBezTo>
                    <a:pt x="109" y="180"/>
                    <a:pt x="101" y="175"/>
                    <a:pt x="94" y="172"/>
                  </a:cubicBezTo>
                  <a:cubicBezTo>
                    <a:pt x="91" y="170"/>
                    <a:pt x="89" y="169"/>
                    <a:pt x="86" y="168"/>
                  </a:cubicBezTo>
                  <a:cubicBezTo>
                    <a:pt x="85" y="168"/>
                    <a:pt x="84" y="168"/>
                    <a:pt x="83" y="167"/>
                  </a:cubicBezTo>
                  <a:cubicBezTo>
                    <a:pt x="83" y="167"/>
                    <a:pt x="82" y="167"/>
                    <a:pt x="81" y="167"/>
                  </a:cubicBezTo>
                  <a:cubicBezTo>
                    <a:pt x="80" y="167"/>
                    <a:pt x="80" y="167"/>
                    <a:pt x="79" y="167"/>
                  </a:cubicBezTo>
                  <a:cubicBezTo>
                    <a:pt x="78" y="167"/>
                    <a:pt x="77" y="168"/>
                    <a:pt x="77" y="169"/>
                  </a:cubicBezTo>
                  <a:cubicBezTo>
                    <a:pt x="76" y="171"/>
                    <a:pt x="76" y="173"/>
                    <a:pt x="78" y="174"/>
                  </a:cubicBezTo>
                  <a:cubicBezTo>
                    <a:pt x="173" y="233"/>
                    <a:pt x="173" y="233"/>
                    <a:pt x="173" y="233"/>
                  </a:cubicBezTo>
                  <a:cubicBezTo>
                    <a:pt x="83" y="183"/>
                    <a:pt x="83" y="183"/>
                    <a:pt x="83" y="183"/>
                  </a:cubicBezTo>
                  <a:cubicBezTo>
                    <a:pt x="81" y="181"/>
                    <a:pt x="78" y="182"/>
                    <a:pt x="77" y="184"/>
                  </a:cubicBezTo>
                  <a:cubicBezTo>
                    <a:pt x="76" y="186"/>
                    <a:pt x="77" y="188"/>
                    <a:pt x="78" y="189"/>
                  </a:cubicBezTo>
                  <a:cubicBezTo>
                    <a:pt x="307" y="332"/>
                    <a:pt x="307" y="332"/>
                    <a:pt x="307" y="332"/>
                  </a:cubicBezTo>
                  <a:cubicBezTo>
                    <a:pt x="309" y="329"/>
                    <a:pt x="309" y="329"/>
                    <a:pt x="309" y="329"/>
                  </a:cubicBezTo>
                  <a:cubicBezTo>
                    <a:pt x="305" y="326"/>
                    <a:pt x="305" y="326"/>
                    <a:pt x="305" y="326"/>
                  </a:cubicBezTo>
                  <a:cubicBezTo>
                    <a:pt x="308" y="328"/>
                    <a:pt x="308" y="328"/>
                    <a:pt x="308" y="328"/>
                  </a:cubicBezTo>
                  <a:cubicBezTo>
                    <a:pt x="307" y="325"/>
                    <a:pt x="307" y="325"/>
                    <a:pt x="307" y="325"/>
                  </a:cubicBezTo>
                  <a:cubicBezTo>
                    <a:pt x="307" y="325"/>
                    <a:pt x="306" y="326"/>
                    <a:pt x="305" y="326"/>
                  </a:cubicBezTo>
                  <a:cubicBezTo>
                    <a:pt x="308" y="328"/>
                    <a:pt x="308" y="328"/>
                    <a:pt x="308" y="328"/>
                  </a:cubicBezTo>
                  <a:cubicBezTo>
                    <a:pt x="307" y="325"/>
                    <a:pt x="307" y="325"/>
                    <a:pt x="307" y="325"/>
                  </a:cubicBezTo>
                  <a:cubicBezTo>
                    <a:pt x="308" y="328"/>
                    <a:pt x="308" y="328"/>
                    <a:pt x="308" y="328"/>
                  </a:cubicBezTo>
                  <a:cubicBezTo>
                    <a:pt x="308" y="325"/>
                    <a:pt x="308" y="325"/>
                    <a:pt x="308" y="325"/>
                  </a:cubicBezTo>
                  <a:cubicBezTo>
                    <a:pt x="308" y="325"/>
                    <a:pt x="308" y="325"/>
                    <a:pt x="307" y="325"/>
                  </a:cubicBezTo>
                  <a:cubicBezTo>
                    <a:pt x="308" y="328"/>
                    <a:pt x="308" y="328"/>
                    <a:pt x="308" y="328"/>
                  </a:cubicBezTo>
                  <a:cubicBezTo>
                    <a:pt x="308" y="325"/>
                    <a:pt x="308" y="325"/>
                    <a:pt x="308" y="325"/>
                  </a:cubicBezTo>
                  <a:cubicBezTo>
                    <a:pt x="308" y="326"/>
                    <a:pt x="308" y="326"/>
                    <a:pt x="308" y="326"/>
                  </a:cubicBezTo>
                  <a:cubicBezTo>
                    <a:pt x="308" y="325"/>
                    <a:pt x="308" y="325"/>
                    <a:pt x="308" y="325"/>
                  </a:cubicBezTo>
                  <a:cubicBezTo>
                    <a:pt x="308" y="325"/>
                    <a:pt x="308" y="325"/>
                    <a:pt x="308" y="325"/>
                  </a:cubicBezTo>
                  <a:cubicBezTo>
                    <a:pt x="308" y="326"/>
                    <a:pt x="308" y="326"/>
                    <a:pt x="308" y="326"/>
                  </a:cubicBezTo>
                  <a:cubicBezTo>
                    <a:pt x="308" y="325"/>
                    <a:pt x="308" y="325"/>
                    <a:pt x="308" y="325"/>
                  </a:cubicBezTo>
                  <a:cubicBezTo>
                    <a:pt x="308" y="325"/>
                    <a:pt x="308" y="325"/>
                    <a:pt x="307" y="324"/>
                  </a:cubicBezTo>
                  <a:cubicBezTo>
                    <a:pt x="304" y="323"/>
                    <a:pt x="298" y="320"/>
                    <a:pt x="290" y="316"/>
                  </a:cubicBezTo>
                  <a:cubicBezTo>
                    <a:pt x="261" y="302"/>
                    <a:pt x="208" y="271"/>
                    <a:pt x="162" y="245"/>
                  </a:cubicBezTo>
                  <a:cubicBezTo>
                    <a:pt x="139" y="231"/>
                    <a:pt x="117" y="219"/>
                    <a:pt x="101" y="210"/>
                  </a:cubicBezTo>
                  <a:cubicBezTo>
                    <a:pt x="93" y="205"/>
                    <a:pt x="86" y="201"/>
                    <a:pt x="82" y="199"/>
                  </a:cubicBezTo>
                  <a:cubicBezTo>
                    <a:pt x="79" y="197"/>
                    <a:pt x="77" y="196"/>
                    <a:pt x="76" y="196"/>
                  </a:cubicBezTo>
                  <a:cubicBezTo>
                    <a:pt x="75" y="195"/>
                    <a:pt x="75" y="195"/>
                    <a:pt x="74" y="195"/>
                  </a:cubicBezTo>
                  <a:cubicBezTo>
                    <a:pt x="73" y="194"/>
                    <a:pt x="73" y="194"/>
                    <a:pt x="73" y="194"/>
                  </a:cubicBezTo>
                  <a:cubicBezTo>
                    <a:pt x="73" y="194"/>
                    <a:pt x="73" y="194"/>
                    <a:pt x="73" y="194"/>
                  </a:cubicBezTo>
                  <a:cubicBezTo>
                    <a:pt x="73" y="194"/>
                    <a:pt x="72" y="194"/>
                    <a:pt x="72" y="194"/>
                  </a:cubicBezTo>
                  <a:cubicBezTo>
                    <a:pt x="71" y="194"/>
                    <a:pt x="71" y="194"/>
                    <a:pt x="70" y="194"/>
                  </a:cubicBezTo>
                  <a:cubicBezTo>
                    <a:pt x="70" y="195"/>
                    <a:pt x="69" y="195"/>
                    <a:pt x="68" y="196"/>
                  </a:cubicBezTo>
                  <a:cubicBezTo>
                    <a:pt x="67" y="198"/>
                    <a:pt x="68" y="200"/>
                    <a:pt x="70" y="202"/>
                  </a:cubicBezTo>
                  <a:cubicBezTo>
                    <a:pt x="275" y="330"/>
                    <a:pt x="275" y="330"/>
                    <a:pt x="275" y="330"/>
                  </a:cubicBezTo>
                  <a:cubicBezTo>
                    <a:pt x="277" y="327"/>
                    <a:pt x="277" y="327"/>
                    <a:pt x="277" y="327"/>
                  </a:cubicBezTo>
                  <a:cubicBezTo>
                    <a:pt x="274" y="324"/>
                    <a:pt x="274" y="324"/>
                    <a:pt x="274" y="324"/>
                  </a:cubicBezTo>
                  <a:cubicBezTo>
                    <a:pt x="277" y="326"/>
                    <a:pt x="277" y="326"/>
                    <a:pt x="277" y="326"/>
                  </a:cubicBezTo>
                  <a:cubicBezTo>
                    <a:pt x="276" y="323"/>
                    <a:pt x="276" y="323"/>
                    <a:pt x="276" y="323"/>
                  </a:cubicBezTo>
                  <a:cubicBezTo>
                    <a:pt x="275" y="323"/>
                    <a:pt x="274" y="324"/>
                    <a:pt x="274" y="324"/>
                  </a:cubicBezTo>
                  <a:cubicBezTo>
                    <a:pt x="277" y="326"/>
                    <a:pt x="277" y="326"/>
                    <a:pt x="277" y="326"/>
                  </a:cubicBezTo>
                  <a:cubicBezTo>
                    <a:pt x="276" y="323"/>
                    <a:pt x="276" y="323"/>
                    <a:pt x="276" y="323"/>
                  </a:cubicBezTo>
                  <a:cubicBezTo>
                    <a:pt x="277" y="326"/>
                    <a:pt x="277" y="326"/>
                    <a:pt x="277" y="326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3"/>
                    <a:pt x="276" y="323"/>
                    <a:pt x="276" y="323"/>
                  </a:cubicBezTo>
                  <a:cubicBezTo>
                    <a:pt x="277" y="326"/>
                    <a:pt x="277" y="326"/>
                    <a:pt x="277" y="326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5"/>
                    <a:pt x="277" y="325"/>
                    <a:pt x="277" y="325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5"/>
                    <a:pt x="277" y="325"/>
                    <a:pt x="277" y="325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3"/>
                    <a:pt x="277" y="323"/>
                    <a:pt x="277" y="323"/>
                  </a:cubicBezTo>
                  <a:cubicBezTo>
                    <a:pt x="277" y="323"/>
                    <a:pt x="277" y="323"/>
                    <a:pt x="276" y="322"/>
                  </a:cubicBezTo>
                  <a:cubicBezTo>
                    <a:pt x="274" y="321"/>
                    <a:pt x="268" y="319"/>
                    <a:pt x="262" y="315"/>
                  </a:cubicBezTo>
                  <a:cubicBezTo>
                    <a:pt x="238" y="303"/>
                    <a:pt x="192" y="277"/>
                    <a:pt x="152" y="255"/>
                  </a:cubicBezTo>
                  <a:cubicBezTo>
                    <a:pt x="132" y="244"/>
                    <a:pt x="113" y="233"/>
                    <a:pt x="99" y="225"/>
                  </a:cubicBezTo>
                  <a:cubicBezTo>
                    <a:pt x="91" y="222"/>
                    <a:pt x="85" y="218"/>
                    <a:pt x="80" y="216"/>
                  </a:cubicBezTo>
                  <a:cubicBezTo>
                    <a:pt x="78" y="215"/>
                    <a:pt x="76" y="214"/>
                    <a:pt x="74" y="214"/>
                  </a:cubicBezTo>
                  <a:cubicBezTo>
                    <a:pt x="74" y="213"/>
                    <a:pt x="73" y="213"/>
                    <a:pt x="72" y="213"/>
                  </a:cubicBezTo>
                  <a:cubicBezTo>
                    <a:pt x="71" y="213"/>
                    <a:pt x="71" y="212"/>
                    <a:pt x="70" y="212"/>
                  </a:cubicBezTo>
                  <a:cubicBezTo>
                    <a:pt x="69" y="212"/>
                    <a:pt x="69" y="212"/>
                    <a:pt x="68" y="213"/>
                  </a:cubicBezTo>
                  <a:cubicBezTo>
                    <a:pt x="67" y="213"/>
                    <a:pt x="66" y="213"/>
                    <a:pt x="66" y="214"/>
                  </a:cubicBezTo>
                  <a:cubicBezTo>
                    <a:pt x="69" y="217"/>
                    <a:pt x="69" y="217"/>
                    <a:pt x="69" y="217"/>
                  </a:cubicBezTo>
                  <a:cubicBezTo>
                    <a:pt x="66" y="214"/>
                    <a:pt x="66" y="214"/>
                    <a:pt x="66" y="214"/>
                  </a:cubicBezTo>
                  <a:cubicBezTo>
                    <a:pt x="65" y="215"/>
                    <a:pt x="65" y="216"/>
                    <a:pt x="65" y="217"/>
                  </a:cubicBezTo>
                  <a:cubicBezTo>
                    <a:pt x="65" y="218"/>
                    <a:pt x="66" y="218"/>
                    <a:pt x="66" y="219"/>
                  </a:cubicBezTo>
                  <a:cubicBezTo>
                    <a:pt x="66" y="219"/>
                    <a:pt x="67" y="220"/>
                    <a:pt x="67" y="220"/>
                  </a:cubicBezTo>
                  <a:cubicBezTo>
                    <a:pt x="67" y="220"/>
                    <a:pt x="68" y="221"/>
                    <a:pt x="68" y="221"/>
                  </a:cubicBezTo>
                  <a:cubicBezTo>
                    <a:pt x="71" y="223"/>
                    <a:pt x="75" y="225"/>
                    <a:pt x="81" y="229"/>
                  </a:cubicBezTo>
                  <a:cubicBezTo>
                    <a:pt x="101" y="241"/>
                    <a:pt x="140" y="264"/>
                    <a:pt x="175" y="285"/>
                  </a:cubicBezTo>
                  <a:cubicBezTo>
                    <a:pt x="192" y="295"/>
                    <a:pt x="208" y="305"/>
                    <a:pt x="219" y="312"/>
                  </a:cubicBezTo>
                  <a:cubicBezTo>
                    <a:pt x="225" y="316"/>
                    <a:pt x="230" y="319"/>
                    <a:pt x="233" y="322"/>
                  </a:cubicBezTo>
                  <a:cubicBezTo>
                    <a:pt x="235" y="323"/>
                    <a:pt x="236" y="324"/>
                    <a:pt x="237" y="324"/>
                  </a:cubicBezTo>
                  <a:cubicBezTo>
                    <a:pt x="237" y="325"/>
                    <a:pt x="237" y="325"/>
                    <a:pt x="237" y="325"/>
                  </a:cubicBezTo>
                  <a:cubicBezTo>
                    <a:pt x="238" y="324"/>
                    <a:pt x="238" y="324"/>
                    <a:pt x="238" y="324"/>
                  </a:cubicBezTo>
                  <a:cubicBezTo>
                    <a:pt x="237" y="325"/>
                    <a:pt x="237" y="325"/>
                    <a:pt x="237" y="325"/>
                  </a:cubicBezTo>
                  <a:cubicBezTo>
                    <a:pt x="237" y="325"/>
                    <a:pt x="237" y="325"/>
                    <a:pt x="237" y="325"/>
                  </a:cubicBezTo>
                  <a:cubicBezTo>
                    <a:pt x="238" y="324"/>
                    <a:pt x="238" y="324"/>
                    <a:pt x="238" y="324"/>
                  </a:cubicBezTo>
                  <a:cubicBezTo>
                    <a:pt x="237" y="325"/>
                    <a:pt x="237" y="325"/>
                    <a:pt x="237" y="325"/>
                  </a:cubicBezTo>
                  <a:cubicBezTo>
                    <a:pt x="240" y="323"/>
                    <a:pt x="240" y="323"/>
                    <a:pt x="240" y="323"/>
                  </a:cubicBezTo>
                  <a:cubicBezTo>
                    <a:pt x="237" y="323"/>
                    <a:pt x="237" y="323"/>
                    <a:pt x="237" y="323"/>
                  </a:cubicBezTo>
                  <a:cubicBezTo>
                    <a:pt x="237" y="324"/>
                    <a:pt x="237" y="324"/>
                    <a:pt x="237" y="325"/>
                  </a:cubicBezTo>
                  <a:cubicBezTo>
                    <a:pt x="240" y="323"/>
                    <a:pt x="240" y="323"/>
                    <a:pt x="240" y="323"/>
                  </a:cubicBezTo>
                  <a:cubicBezTo>
                    <a:pt x="237" y="323"/>
                    <a:pt x="237" y="323"/>
                    <a:pt x="237" y="323"/>
                  </a:cubicBezTo>
                  <a:cubicBezTo>
                    <a:pt x="240" y="323"/>
                    <a:pt x="240" y="323"/>
                    <a:pt x="240" y="323"/>
                  </a:cubicBezTo>
                  <a:cubicBezTo>
                    <a:pt x="237" y="322"/>
                    <a:pt x="237" y="322"/>
                    <a:pt x="237" y="322"/>
                  </a:cubicBezTo>
                  <a:cubicBezTo>
                    <a:pt x="237" y="322"/>
                    <a:pt x="237" y="323"/>
                    <a:pt x="237" y="323"/>
                  </a:cubicBezTo>
                  <a:cubicBezTo>
                    <a:pt x="240" y="323"/>
                    <a:pt x="240" y="323"/>
                    <a:pt x="240" y="323"/>
                  </a:cubicBezTo>
                  <a:cubicBezTo>
                    <a:pt x="237" y="322"/>
                    <a:pt x="237" y="322"/>
                    <a:pt x="237" y="322"/>
                  </a:cubicBezTo>
                  <a:cubicBezTo>
                    <a:pt x="241" y="324"/>
                    <a:pt x="241" y="324"/>
                    <a:pt x="241" y="324"/>
                  </a:cubicBezTo>
                  <a:cubicBezTo>
                    <a:pt x="237" y="321"/>
                    <a:pt x="237" y="321"/>
                    <a:pt x="237" y="321"/>
                  </a:cubicBezTo>
                  <a:cubicBezTo>
                    <a:pt x="241" y="324"/>
                    <a:pt x="241" y="324"/>
                    <a:pt x="241" y="324"/>
                  </a:cubicBezTo>
                  <a:cubicBezTo>
                    <a:pt x="239" y="320"/>
                    <a:pt x="239" y="320"/>
                    <a:pt x="239" y="320"/>
                  </a:cubicBezTo>
                  <a:cubicBezTo>
                    <a:pt x="239" y="320"/>
                    <a:pt x="238" y="320"/>
                    <a:pt x="237" y="321"/>
                  </a:cubicBezTo>
                  <a:cubicBezTo>
                    <a:pt x="241" y="324"/>
                    <a:pt x="241" y="324"/>
                    <a:pt x="241" y="324"/>
                  </a:cubicBezTo>
                  <a:cubicBezTo>
                    <a:pt x="239" y="320"/>
                    <a:pt x="239" y="320"/>
                    <a:pt x="239" y="320"/>
                  </a:cubicBezTo>
                  <a:cubicBezTo>
                    <a:pt x="240" y="323"/>
                    <a:pt x="240" y="323"/>
                    <a:pt x="240" y="323"/>
                  </a:cubicBezTo>
                  <a:cubicBezTo>
                    <a:pt x="240" y="320"/>
                    <a:pt x="240" y="320"/>
                    <a:pt x="240" y="320"/>
                  </a:cubicBezTo>
                  <a:cubicBezTo>
                    <a:pt x="240" y="320"/>
                    <a:pt x="240" y="320"/>
                    <a:pt x="239" y="320"/>
                  </a:cubicBezTo>
                  <a:cubicBezTo>
                    <a:pt x="240" y="323"/>
                    <a:pt x="240" y="323"/>
                    <a:pt x="240" y="323"/>
                  </a:cubicBezTo>
                  <a:cubicBezTo>
                    <a:pt x="240" y="320"/>
                    <a:pt x="240" y="320"/>
                    <a:pt x="240" y="320"/>
                  </a:cubicBezTo>
                  <a:cubicBezTo>
                    <a:pt x="240" y="322"/>
                    <a:pt x="240" y="322"/>
                    <a:pt x="240" y="322"/>
                  </a:cubicBezTo>
                  <a:cubicBezTo>
                    <a:pt x="241" y="320"/>
                    <a:pt x="241" y="320"/>
                    <a:pt x="241" y="320"/>
                  </a:cubicBezTo>
                  <a:cubicBezTo>
                    <a:pt x="241" y="320"/>
                    <a:pt x="241" y="320"/>
                    <a:pt x="240" y="320"/>
                  </a:cubicBezTo>
                  <a:cubicBezTo>
                    <a:pt x="240" y="322"/>
                    <a:pt x="240" y="322"/>
                    <a:pt x="240" y="322"/>
                  </a:cubicBezTo>
                  <a:cubicBezTo>
                    <a:pt x="241" y="320"/>
                    <a:pt x="241" y="320"/>
                    <a:pt x="241" y="320"/>
                  </a:cubicBezTo>
                  <a:cubicBezTo>
                    <a:pt x="241" y="320"/>
                    <a:pt x="240" y="319"/>
                    <a:pt x="238" y="318"/>
                  </a:cubicBezTo>
                  <a:cubicBezTo>
                    <a:pt x="231" y="315"/>
                    <a:pt x="216" y="308"/>
                    <a:pt x="199" y="299"/>
                  </a:cubicBezTo>
                  <a:cubicBezTo>
                    <a:pt x="172" y="285"/>
                    <a:pt x="137" y="267"/>
                    <a:pt x="110" y="253"/>
                  </a:cubicBezTo>
                  <a:cubicBezTo>
                    <a:pt x="96" y="245"/>
                    <a:pt x="83" y="239"/>
                    <a:pt x="75" y="234"/>
                  </a:cubicBezTo>
                  <a:cubicBezTo>
                    <a:pt x="70" y="232"/>
                    <a:pt x="67" y="230"/>
                    <a:pt x="64" y="229"/>
                  </a:cubicBezTo>
                  <a:cubicBezTo>
                    <a:pt x="63" y="228"/>
                    <a:pt x="62" y="228"/>
                    <a:pt x="62" y="227"/>
                  </a:cubicBezTo>
                  <a:cubicBezTo>
                    <a:pt x="61" y="227"/>
                    <a:pt x="61" y="227"/>
                    <a:pt x="61" y="227"/>
                  </a:cubicBezTo>
                  <a:cubicBezTo>
                    <a:pt x="61" y="227"/>
                    <a:pt x="61" y="227"/>
                    <a:pt x="61" y="227"/>
                  </a:cubicBezTo>
                  <a:cubicBezTo>
                    <a:pt x="61" y="227"/>
                    <a:pt x="61" y="227"/>
                    <a:pt x="61" y="227"/>
                  </a:cubicBezTo>
                  <a:cubicBezTo>
                    <a:pt x="60" y="227"/>
                    <a:pt x="60" y="227"/>
                    <a:pt x="60" y="227"/>
                  </a:cubicBezTo>
                  <a:cubicBezTo>
                    <a:pt x="60" y="227"/>
                    <a:pt x="60" y="227"/>
                    <a:pt x="60" y="227"/>
                  </a:cubicBezTo>
                  <a:cubicBezTo>
                    <a:pt x="60" y="226"/>
                    <a:pt x="60" y="226"/>
                    <a:pt x="60" y="226"/>
                  </a:cubicBezTo>
                  <a:cubicBezTo>
                    <a:pt x="60" y="226"/>
                    <a:pt x="59" y="226"/>
                    <a:pt x="59" y="226"/>
                  </a:cubicBezTo>
                  <a:cubicBezTo>
                    <a:pt x="57" y="226"/>
                    <a:pt x="56" y="227"/>
                    <a:pt x="55" y="228"/>
                  </a:cubicBezTo>
                  <a:cubicBezTo>
                    <a:pt x="55" y="229"/>
                    <a:pt x="55" y="230"/>
                    <a:pt x="55" y="230"/>
                  </a:cubicBezTo>
                  <a:cubicBezTo>
                    <a:pt x="55" y="232"/>
                    <a:pt x="55" y="232"/>
                    <a:pt x="56" y="233"/>
                  </a:cubicBezTo>
                  <a:cubicBezTo>
                    <a:pt x="56" y="234"/>
                    <a:pt x="57" y="234"/>
                    <a:pt x="57" y="235"/>
                  </a:cubicBezTo>
                  <a:cubicBezTo>
                    <a:pt x="58" y="235"/>
                    <a:pt x="59" y="236"/>
                    <a:pt x="61" y="238"/>
                  </a:cubicBezTo>
                  <a:cubicBezTo>
                    <a:pt x="68" y="242"/>
                    <a:pt x="80" y="250"/>
                    <a:pt x="95" y="260"/>
                  </a:cubicBezTo>
                  <a:cubicBezTo>
                    <a:pt x="118" y="274"/>
                    <a:pt x="146" y="291"/>
                    <a:pt x="168" y="304"/>
                  </a:cubicBezTo>
                  <a:cubicBezTo>
                    <a:pt x="180" y="311"/>
                    <a:pt x="190" y="317"/>
                    <a:pt x="197" y="321"/>
                  </a:cubicBezTo>
                  <a:cubicBezTo>
                    <a:pt x="200" y="324"/>
                    <a:pt x="203" y="325"/>
                    <a:pt x="205" y="326"/>
                  </a:cubicBezTo>
                  <a:cubicBezTo>
                    <a:pt x="206" y="327"/>
                    <a:pt x="207" y="328"/>
                    <a:pt x="207" y="328"/>
                  </a:cubicBezTo>
                  <a:cubicBezTo>
                    <a:pt x="208" y="328"/>
                    <a:pt x="208" y="328"/>
                    <a:pt x="208" y="328"/>
                  </a:cubicBezTo>
                  <a:cubicBezTo>
                    <a:pt x="208" y="328"/>
                    <a:pt x="208" y="328"/>
                    <a:pt x="208" y="328"/>
                  </a:cubicBezTo>
                  <a:cubicBezTo>
                    <a:pt x="209" y="326"/>
                    <a:pt x="209" y="326"/>
                    <a:pt x="209" y="326"/>
                  </a:cubicBezTo>
                  <a:cubicBezTo>
                    <a:pt x="208" y="328"/>
                    <a:pt x="208" y="328"/>
                    <a:pt x="208" y="328"/>
                  </a:cubicBezTo>
                  <a:cubicBezTo>
                    <a:pt x="208" y="328"/>
                    <a:pt x="208" y="328"/>
                    <a:pt x="208" y="328"/>
                  </a:cubicBezTo>
                  <a:cubicBezTo>
                    <a:pt x="209" y="326"/>
                    <a:pt x="209" y="326"/>
                    <a:pt x="209" y="326"/>
                  </a:cubicBezTo>
                  <a:cubicBezTo>
                    <a:pt x="208" y="328"/>
                    <a:pt x="208" y="328"/>
                    <a:pt x="208" y="328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7" y="328"/>
                    <a:pt x="207" y="328"/>
                    <a:pt x="207" y="328"/>
                  </a:cubicBezTo>
                  <a:cubicBezTo>
                    <a:pt x="208" y="328"/>
                    <a:pt x="208" y="328"/>
                    <a:pt x="208" y="328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7" y="328"/>
                    <a:pt x="207" y="328"/>
                    <a:pt x="207" y="328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7" y="327"/>
                    <a:pt x="207" y="327"/>
                    <a:pt x="207" y="327"/>
                  </a:cubicBezTo>
                  <a:cubicBezTo>
                    <a:pt x="207" y="328"/>
                    <a:pt x="207" y="328"/>
                    <a:pt x="207" y="328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7" y="327"/>
                    <a:pt x="207" y="327"/>
                    <a:pt x="207" y="327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7" y="327"/>
                    <a:pt x="207" y="327"/>
                    <a:pt x="207" y="327"/>
                  </a:cubicBezTo>
                  <a:cubicBezTo>
                    <a:pt x="207" y="327"/>
                    <a:pt x="207" y="327"/>
                    <a:pt x="207" y="327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7" y="327"/>
                    <a:pt x="207" y="327"/>
                    <a:pt x="207" y="327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6" y="325"/>
                    <a:pt x="206" y="325"/>
                    <a:pt x="206" y="325"/>
                  </a:cubicBezTo>
                  <a:cubicBezTo>
                    <a:pt x="206" y="326"/>
                    <a:pt x="207" y="326"/>
                    <a:pt x="207" y="327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6" y="325"/>
                    <a:pt x="206" y="325"/>
                    <a:pt x="206" y="325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7" y="323"/>
                    <a:pt x="207" y="323"/>
                    <a:pt x="207" y="323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9" y="321"/>
                    <a:pt x="209" y="321"/>
                    <a:pt x="209" y="321"/>
                  </a:cubicBezTo>
                  <a:cubicBezTo>
                    <a:pt x="208" y="321"/>
                    <a:pt x="207" y="322"/>
                    <a:pt x="207" y="323"/>
                  </a:cubicBezTo>
                  <a:cubicBezTo>
                    <a:pt x="210" y="325"/>
                    <a:pt x="210" y="325"/>
                    <a:pt x="210" y="325"/>
                  </a:cubicBezTo>
                  <a:cubicBezTo>
                    <a:pt x="209" y="321"/>
                    <a:pt x="209" y="321"/>
                    <a:pt x="209" y="32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10" y="321"/>
                    <a:pt x="210" y="321"/>
                    <a:pt x="210" y="321"/>
                  </a:cubicBezTo>
                  <a:cubicBezTo>
                    <a:pt x="210" y="321"/>
                    <a:pt x="209" y="321"/>
                    <a:pt x="209" y="321"/>
                  </a:cubicBezTo>
                  <a:cubicBezTo>
                    <a:pt x="210" y="324"/>
                    <a:pt x="210" y="324"/>
                    <a:pt x="210" y="324"/>
                  </a:cubicBezTo>
                  <a:cubicBezTo>
                    <a:pt x="210" y="321"/>
                    <a:pt x="210" y="321"/>
                    <a:pt x="210" y="321"/>
                  </a:cubicBezTo>
                  <a:cubicBezTo>
                    <a:pt x="210" y="323"/>
                    <a:pt x="210" y="323"/>
                    <a:pt x="210" y="323"/>
                  </a:cubicBezTo>
                  <a:cubicBezTo>
                    <a:pt x="210" y="321"/>
                    <a:pt x="210" y="321"/>
                    <a:pt x="210" y="321"/>
                  </a:cubicBezTo>
                  <a:cubicBezTo>
                    <a:pt x="210" y="321"/>
                    <a:pt x="210" y="321"/>
                    <a:pt x="210" y="321"/>
                  </a:cubicBezTo>
                  <a:cubicBezTo>
                    <a:pt x="210" y="323"/>
                    <a:pt x="210" y="323"/>
                    <a:pt x="210" y="323"/>
                  </a:cubicBezTo>
                  <a:cubicBezTo>
                    <a:pt x="210" y="321"/>
                    <a:pt x="210" y="321"/>
                    <a:pt x="210" y="321"/>
                  </a:cubicBezTo>
                  <a:cubicBezTo>
                    <a:pt x="210" y="321"/>
                    <a:pt x="209" y="321"/>
                    <a:pt x="207" y="320"/>
                  </a:cubicBezTo>
                  <a:cubicBezTo>
                    <a:pt x="201" y="317"/>
                    <a:pt x="188" y="311"/>
                    <a:pt x="172" y="303"/>
                  </a:cubicBezTo>
                  <a:cubicBezTo>
                    <a:pt x="149" y="291"/>
                    <a:pt x="119" y="275"/>
                    <a:pt x="95" y="262"/>
                  </a:cubicBezTo>
                  <a:cubicBezTo>
                    <a:pt x="83" y="255"/>
                    <a:pt x="72" y="249"/>
                    <a:pt x="65" y="245"/>
                  </a:cubicBezTo>
                  <a:cubicBezTo>
                    <a:pt x="57" y="241"/>
                    <a:pt x="53" y="239"/>
                    <a:pt x="53" y="239"/>
                  </a:cubicBezTo>
                  <a:cubicBezTo>
                    <a:pt x="51" y="238"/>
                    <a:pt x="49" y="238"/>
                    <a:pt x="47" y="240"/>
                  </a:cubicBezTo>
                  <a:cubicBezTo>
                    <a:pt x="47" y="241"/>
                    <a:pt x="47" y="242"/>
                    <a:pt x="47" y="242"/>
                  </a:cubicBezTo>
                  <a:cubicBezTo>
                    <a:pt x="47" y="244"/>
                    <a:pt x="47" y="244"/>
                    <a:pt x="47" y="245"/>
                  </a:cubicBezTo>
                  <a:cubicBezTo>
                    <a:pt x="48" y="245"/>
                    <a:pt x="48" y="246"/>
                    <a:pt x="49" y="246"/>
                  </a:cubicBezTo>
                  <a:cubicBezTo>
                    <a:pt x="50" y="247"/>
                    <a:pt x="51" y="248"/>
                    <a:pt x="52" y="249"/>
                  </a:cubicBezTo>
                  <a:cubicBezTo>
                    <a:pt x="58" y="253"/>
                    <a:pt x="68" y="260"/>
                    <a:pt x="81" y="268"/>
                  </a:cubicBezTo>
                  <a:cubicBezTo>
                    <a:pt x="118" y="291"/>
                    <a:pt x="175" y="325"/>
                    <a:pt x="175" y="325"/>
                  </a:cubicBezTo>
                  <a:cubicBezTo>
                    <a:pt x="177" y="321"/>
                    <a:pt x="177" y="321"/>
                    <a:pt x="177" y="321"/>
                  </a:cubicBezTo>
                  <a:cubicBezTo>
                    <a:pt x="179" y="317"/>
                    <a:pt x="179" y="317"/>
                    <a:pt x="179" y="317"/>
                  </a:cubicBezTo>
                  <a:cubicBezTo>
                    <a:pt x="48" y="255"/>
                    <a:pt x="48" y="255"/>
                    <a:pt x="48" y="255"/>
                  </a:cubicBezTo>
                  <a:cubicBezTo>
                    <a:pt x="46" y="254"/>
                    <a:pt x="44" y="255"/>
                    <a:pt x="43" y="257"/>
                  </a:cubicBezTo>
                  <a:cubicBezTo>
                    <a:pt x="42" y="259"/>
                    <a:pt x="42" y="261"/>
                    <a:pt x="44" y="262"/>
                  </a:cubicBezTo>
                  <a:cubicBezTo>
                    <a:pt x="44" y="262"/>
                    <a:pt x="46" y="263"/>
                    <a:pt x="49" y="265"/>
                  </a:cubicBezTo>
                  <a:cubicBezTo>
                    <a:pt x="58" y="271"/>
                    <a:pt x="83" y="285"/>
                    <a:pt x="105" y="299"/>
                  </a:cubicBezTo>
                  <a:cubicBezTo>
                    <a:pt x="116" y="305"/>
                    <a:pt x="126" y="312"/>
                    <a:pt x="134" y="317"/>
                  </a:cubicBezTo>
                  <a:cubicBezTo>
                    <a:pt x="138" y="319"/>
                    <a:pt x="141" y="321"/>
                    <a:pt x="143" y="323"/>
                  </a:cubicBezTo>
                  <a:cubicBezTo>
                    <a:pt x="144" y="323"/>
                    <a:pt x="145" y="324"/>
                    <a:pt x="145" y="324"/>
                  </a:cubicBezTo>
                  <a:cubicBezTo>
                    <a:pt x="145" y="325"/>
                    <a:pt x="145" y="325"/>
                    <a:pt x="145" y="325"/>
                  </a:cubicBezTo>
                  <a:cubicBezTo>
                    <a:pt x="145" y="325"/>
                    <a:pt x="145" y="325"/>
                    <a:pt x="145" y="325"/>
                  </a:cubicBezTo>
                  <a:cubicBezTo>
                    <a:pt x="147" y="323"/>
                    <a:pt x="147" y="323"/>
                    <a:pt x="147" y="323"/>
                  </a:cubicBezTo>
                  <a:cubicBezTo>
                    <a:pt x="145" y="324"/>
                    <a:pt x="145" y="324"/>
                    <a:pt x="145" y="324"/>
                  </a:cubicBezTo>
                  <a:cubicBezTo>
                    <a:pt x="145" y="325"/>
                    <a:pt x="145" y="325"/>
                    <a:pt x="145" y="325"/>
                  </a:cubicBezTo>
                  <a:cubicBezTo>
                    <a:pt x="147" y="323"/>
                    <a:pt x="147" y="323"/>
                    <a:pt x="147" y="323"/>
                  </a:cubicBezTo>
                  <a:cubicBezTo>
                    <a:pt x="145" y="324"/>
                    <a:pt x="145" y="324"/>
                    <a:pt x="145" y="324"/>
                  </a:cubicBezTo>
                  <a:cubicBezTo>
                    <a:pt x="148" y="323"/>
                    <a:pt x="148" y="323"/>
                    <a:pt x="148" y="323"/>
                  </a:cubicBezTo>
                  <a:cubicBezTo>
                    <a:pt x="144" y="323"/>
                    <a:pt x="144" y="323"/>
                    <a:pt x="144" y="323"/>
                  </a:cubicBezTo>
                  <a:cubicBezTo>
                    <a:pt x="144" y="324"/>
                    <a:pt x="145" y="324"/>
                    <a:pt x="145" y="324"/>
                  </a:cubicBezTo>
                  <a:cubicBezTo>
                    <a:pt x="148" y="323"/>
                    <a:pt x="148" y="323"/>
                    <a:pt x="148" y="323"/>
                  </a:cubicBezTo>
                  <a:cubicBezTo>
                    <a:pt x="144" y="323"/>
                    <a:pt x="144" y="323"/>
                    <a:pt x="144" y="323"/>
                  </a:cubicBezTo>
                  <a:cubicBezTo>
                    <a:pt x="148" y="323"/>
                    <a:pt x="148" y="323"/>
                    <a:pt x="148" y="323"/>
                  </a:cubicBezTo>
                  <a:cubicBezTo>
                    <a:pt x="145" y="320"/>
                    <a:pt x="145" y="320"/>
                    <a:pt x="145" y="320"/>
                  </a:cubicBezTo>
                  <a:cubicBezTo>
                    <a:pt x="145" y="321"/>
                    <a:pt x="144" y="322"/>
                    <a:pt x="144" y="323"/>
                  </a:cubicBezTo>
                  <a:cubicBezTo>
                    <a:pt x="148" y="323"/>
                    <a:pt x="148" y="323"/>
                    <a:pt x="148" y="323"/>
                  </a:cubicBezTo>
                  <a:cubicBezTo>
                    <a:pt x="145" y="320"/>
                    <a:pt x="145" y="320"/>
                    <a:pt x="145" y="320"/>
                  </a:cubicBezTo>
                  <a:cubicBezTo>
                    <a:pt x="148" y="323"/>
                    <a:pt x="148" y="323"/>
                    <a:pt x="148" y="323"/>
                  </a:cubicBezTo>
                  <a:cubicBezTo>
                    <a:pt x="145" y="320"/>
                    <a:pt x="145" y="320"/>
                    <a:pt x="145" y="320"/>
                  </a:cubicBezTo>
                  <a:cubicBezTo>
                    <a:pt x="148" y="323"/>
                    <a:pt x="148" y="323"/>
                    <a:pt x="148" y="323"/>
                  </a:cubicBezTo>
                  <a:cubicBezTo>
                    <a:pt x="147" y="319"/>
                    <a:pt x="147" y="319"/>
                    <a:pt x="147" y="319"/>
                  </a:cubicBezTo>
                  <a:cubicBezTo>
                    <a:pt x="147" y="319"/>
                    <a:pt x="146" y="319"/>
                    <a:pt x="145" y="320"/>
                  </a:cubicBezTo>
                  <a:cubicBezTo>
                    <a:pt x="148" y="323"/>
                    <a:pt x="148" y="323"/>
                    <a:pt x="148" y="323"/>
                  </a:cubicBezTo>
                  <a:cubicBezTo>
                    <a:pt x="147" y="319"/>
                    <a:pt x="147" y="319"/>
                    <a:pt x="147" y="319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19"/>
                    <a:pt x="148" y="319"/>
                    <a:pt x="148" y="319"/>
                  </a:cubicBezTo>
                  <a:cubicBezTo>
                    <a:pt x="148" y="319"/>
                    <a:pt x="148" y="319"/>
                    <a:pt x="147" y="319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8" y="319"/>
                    <a:pt x="148" y="319"/>
                    <a:pt x="148" y="319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49" y="319"/>
                    <a:pt x="148" y="319"/>
                  </a:cubicBezTo>
                  <a:cubicBezTo>
                    <a:pt x="148" y="322"/>
                    <a:pt x="148" y="322"/>
                    <a:pt x="148" y="322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49" y="319"/>
                    <a:pt x="149" y="319"/>
                  </a:cubicBezTo>
                  <a:cubicBezTo>
                    <a:pt x="149" y="319"/>
                    <a:pt x="148" y="318"/>
                    <a:pt x="147" y="318"/>
                  </a:cubicBezTo>
                  <a:cubicBezTo>
                    <a:pt x="143" y="316"/>
                    <a:pt x="133" y="312"/>
                    <a:pt x="122" y="307"/>
                  </a:cubicBezTo>
                  <a:cubicBezTo>
                    <a:pt x="105" y="299"/>
                    <a:pt x="84" y="289"/>
                    <a:pt x="66" y="281"/>
                  </a:cubicBezTo>
                  <a:cubicBezTo>
                    <a:pt x="57" y="277"/>
                    <a:pt x="50" y="274"/>
                    <a:pt x="44" y="271"/>
                  </a:cubicBezTo>
                  <a:cubicBezTo>
                    <a:pt x="41" y="270"/>
                    <a:pt x="39" y="269"/>
                    <a:pt x="37" y="268"/>
                  </a:cubicBezTo>
                  <a:cubicBezTo>
                    <a:pt x="36" y="268"/>
                    <a:pt x="35" y="267"/>
                    <a:pt x="35" y="267"/>
                  </a:cubicBezTo>
                  <a:cubicBezTo>
                    <a:pt x="34" y="267"/>
                    <a:pt x="34" y="267"/>
                    <a:pt x="34" y="267"/>
                  </a:cubicBezTo>
                  <a:cubicBezTo>
                    <a:pt x="33" y="267"/>
                    <a:pt x="33" y="267"/>
                    <a:pt x="33" y="267"/>
                  </a:cubicBezTo>
                  <a:cubicBezTo>
                    <a:pt x="33" y="267"/>
                    <a:pt x="33" y="267"/>
                    <a:pt x="32" y="267"/>
                  </a:cubicBezTo>
                  <a:cubicBezTo>
                    <a:pt x="32" y="267"/>
                    <a:pt x="32" y="267"/>
                    <a:pt x="31" y="267"/>
                  </a:cubicBezTo>
                  <a:cubicBezTo>
                    <a:pt x="31" y="267"/>
                    <a:pt x="31" y="267"/>
                    <a:pt x="30" y="267"/>
                  </a:cubicBezTo>
                  <a:cubicBezTo>
                    <a:pt x="30" y="268"/>
                    <a:pt x="29" y="268"/>
                    <a:pt x="29" y="269"/>
                  </a:cubicBezTo>
                  <a:cubicBezTo>
                    <a:pt x="28" y="270"/>
                    <a:pt x="28" y="273"/>
                    <a:pt x="30" y="274"/>
                  </a:cubicBezTo>
                  <a:cubicBezTo>
                    <a:pt x="111" y="324"/>
                    <a:pt x="111" y="324"/>
                    <a:pt x="111" y="324"/>
                  </a:cubicBezTo>
                  <a:cubicBezTo>
                    <a:pt x="113" y="321"/>
                    <a:pt x="113" y="321"/>
                    <a:pt x="113" y="321"/>
                  </a:cubicBezTo>
                  <a:cubicBezTo>
                    <a:pt x="110" y="319"/>
                    <a:pt x="110" y="319"/>
                    <a:pt x="110" y="319"/>
                  </a:cubicBezTo>
                  <a:cubicBezTo>
                    <a:pt x="113" y="321"/>
                    <a:pt x="113" y="321"/>
                    <a:pt x="113" y="321"/>
                  </a:cubicBezTo>
                  <a:cubicBezTo>
                    <a:pt x="111" y="318"/>
                    <a:pt x="111" y="318"/>
                    <a:pt x="111" y="318"/>
                  </a:cubicBezTo>
                  <a:cubicBezTo>
                    <a:pt x="110" y="318"/>
                    <a:pt x="110" y="318"/>
                    <a:pt x="110" y="319"/>
                  </a:cubicBezTo>
                  <a:cubicBezTo>
                    <a:pt x="113" y="321"/>
                    <a:pt x="113" y="321"/>
                    <a:pt x="113" y="321"/>
                  </a:cubicBezTo>
                  <a:cubicBezTo>
                    <a:pt x="111" y="318"/>
                    <a:pt x="111" y="318"/>
                    <a:pt x="111" y="318"/>
                  </a:cubicBezTo>
                  <a:cubicBezTo>
                    <a:pt x="113" y="321"/>
                    <a:pt x="113" y="321"/>
                    <a:pt x="113" y="321"/>
                  </a:cubicBezTo>
                  <a:cubicBezTo>
                    <a:pt x="113" y="317"/>
                    <a:pt x="113" y="317"/>
                    <a:pt x="113" y="317"/>
                  </a:cubicBezTo>
                  <a:cubicBezTo>
                    <a:pt x="112" y="317"/>
                    <a:pt x="112" y="317"/>
                    <a:pt x="111" y="318"/>
                  </a:cubicBezTo>
                  <a:cubicBezTo>
                    <a:pt x="113" y="321"/>
                    <a:pt x="113" y="321"/>
                    <a:pt x="113" y="321"/>
                  </a:cubicBezTo>
                  <a:cubicBezTo>
                    <a:pt x="113" y="317"/>
                    <a:pt x="113" y="317"/>
                    <a:pt x="113" y="317"/>
                  </a:cubicBezTo>
                  <a:cubicBezTo>
                    <a:pt x="113" y="319"/>
                    <a:pt x="113" y="319"/>
                    <a:pt x="113" y="319"/>
                  </a:cubicBezTo>
                  <a:cubicBezTo>
                    <a:pt x="113" y="317"/>
                    <a:pt x="113" y="317"/>
                    <a:pt x="113" y="317"/>
                  </a:cubicBezTo>
                  <a:cubicBezTo>
                    <a:pt x="113" y="317"/>
                    <a:pt x="113" y="317"/>
                    <a:pt x="113" y="317"/>
                  </a:cubicBezTo>
                  <a:cubicBezTo>
                    <a:pt x="113" y="319"/>
                    <a:pt x="113" y="319"/>
                    <a:pt x="113" y="319"/>
                  </a:cubicBezTo>
                  <a:cubicBezTo>
                    <a:pt x="113" y="317"/>
                    <a:pt x="113" y="317"/>
                    <a:pt x="113" y="317"/>
                  </a:cubicBezTo>
                  <a:cubicBezTo>
                    <a:pt x="113" y="317"/>
                    <a:pt x="112" y="317"/>
                    <a:pt x="111" y="317"/>
                  </a:cubicBezTo>
                  <a:cubicBezTo>
                    <a:pt x="108" y="316"/>
                    <a:pt x="100" y="313"/>
                    <a:pt x="92" y="309"/>
                  </a:cubicBezTo>
                  <a:cubicBezTo>
                    <a:pt x="79" y="304"/>
                    <a:pt x="62" y="297"/>
                    <a:pt x="49" y="292"/>
                  </a:cubicBezTo>
                  <a:cubicBezTo>
                    <a:pt x="42" y="289"/>
                    <a:pt x="37" y="287"/>
                    <a:pt x="33" y="285"/>
                  </a:cubicBezTo>
                  <a:cubicBezTo>
                    <a:pt x="28" y="283"/>
                    <a:pt x="26" y="282"/>
                    <a:pt x="26" y="282"/>
                  </a:cubicBezTo>
                  <a:cubicBezTo>
                    <a:pt x="25" y="282"/>
                    <a:pt x="23" y="282"/>
                    <a:pt x="22" y="282"/>
                  </a:cubicBezTo>
                  <a:cubicBezTo>
                    <a:pt x="21" y="283"/>
                    <a:pt x="20" y="284"/>
                    <a:pt x="20" y="286"/>
                  </a:cubicBezTo>
                  <a:cubicBezTo>
                    <a:pt x="20" y="287"/>
                    <a:pt x="21" y="287"/>
                    <a:pt x="21" y="287"/>
                  </a:cubicBezTo>
                  <a:cubicBezTo>
                    <a:pt x="21" y="288"/>
                    <a:pt x="21" y="288"/>
                    <a:pt x="21" y="288"/>
                  </a:cubicBezTo>
                  <a:cubicBezTo>
                    <a:pt x="22" y="289"/>
                    <a:pt x="22" y="289"/>
                    <a:pt x="22" y="289"/>
                  </a:cubicBezTo>
                  <a:cubicBezTo>
                    <a:pt x="22" y="289"/>
                    <a:pt x="23" y="290"/>
                    <a:pt x="23" y="290"/>
                  </a:cubicBezTo>
                  <a:cubicBezTo>
                    <a:pt x="25" y="291"/>
                    <a:pt x="29" y="294"/>
                    <a:pt x="35" y="297"/>
                  </a:cubicBezTo>
                  <a:cubicBezTo>
                    <a:pt x="50" y="307"/>
                    <a:pt x="75" y="322"/>
                    <a:pt x="75" y="322"/>
                  </a:cubicBezTo>
                  <a:cubicBezTo>
                    <a:pt x="77" y="319"/>
                    <a:pt x="77" y="319"/>
                    <a:pt x="77" y="319"/>
                  </a:cubicBezTo>
                  <a:cubicBezTo>
                    <a:pt x="78" y="315"/>
                    <a:pt x="78" y="315"/>
                    <a:pt x="78" y="315"/>
                  </a:cubicBezTo>
                  <a:cubicBezTo>
                    <a:pt x="21" y="295"/>
                    <a:pt x="21" y="295"/>
                    <a:pt x="21" y="295"/>
                  </a:cubicBezTo>
                  <a:cubicBezTo>
                    <a:pt x="19" y="294"/>
                    <a:pt x="17" y="295"/>
                    <a:pt x="16" y="297"/>
                  </a:cubicBezTo>
                  <a:cubicBezTo>
                    <a:pt x="15" y="299"/>
                    <a:pt x="16" y="301"/>
                    <a:pt x="17" y="302"/>
                  </a:cubicBezTo>
                  <a:cubicBezTo>
                    <a:pt x="18" y="302"/>
                    <a:pt x="19" y="303"/>
                    <a:pt x="22" y="305"/>
                  </a:cubicBezTo>
                  <a:cubicBezTo>
                    <a:pt x="26" y="307"/>
                    <a:pt x="33" y="311"/>
                    <a:pt x="38" y="314"/>
                  </a:cubicBezTo>
                  <a:cubicBezTo>
                    <a:pt x="41" y="316"/>
                    <a:pt x="43" y="317"/>
                    <a:pt x="45" y="319"/>
                  </a:cubicBezTo>
                  <a:cubicBezTo>
                    <a:pt x="45" y="319"/>
                    <a:pt x="46" y="320"/>
                    <a:pt x="46" y="320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8" y="318"/>
                    <a:pt x="48" y="318"/>
                    <a:pt x="48" y="318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8" y="318"/>
                    <a:pt x="48" y="318"/>
                    <a:pt x="48" y="318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6" y="319"/>
                    <a:pt x="46" y="319"/>
                    <a:pt x="46" y="319"/>
                  </a:cubicBezTo>
                  <a:cubicBezTo>
                    <a:pt x="47" y="320"/>
                    <a:pt x="47" y="320"/>
                    <a:pt x="47" y="320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6" y="319"/>
                    <a:pt x="46" y="319"/>
                    <a:pt x="46" y="319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6" y="317"/>
                    <a:pt x="46" y="317"/>
                    <a:pt x="46" y="317"/>
                  </a:cubicBezTo>
                  <a:cubicBezTo>
                    <a:pt x="46" y="318"/>
                    <a:pt x="46" y="319"/>
                    <a:pt x="46" y="319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6" y="317"/>
                    <a:pt x="46" y="317"/>
                    <a:pt x="46" y="317"/>
                  </a:cubicBezTo>
                  <a:cubicBezTo>
                    <a:pt x="50" y="317"/>
                    <a:pt x="50" y="317"/>
                    <a:pt x="50" y="317"/>
                  </a:cubicBezTo>
                  <a:cubicBezTo>
                    <a:pt x="46" y="315"/>
                    <a:pt x="46" y="315"/>
                    <a:pt x="46" y="315"/>
                  </a:cubicBezTo>
                  <a:cubicBezTo>
                    <a:pt x="46" y="316"/>
                    <a:pt x="46" y="317"/>
                    <a:pt x="46" y="317"/>
                  </a:cubicBezTo>
                  <a:cubicBezTo>
                    <a:pt x="50" y="317"/>
                    <a:pt x="50" y="317"/>
                    <a:pt x="50" y="317"/>
                  </a:cubicBezTo>
                  <a:cubicBezTo>
                    <a:pt x="46" y="315"/>
                    <a:pt x="46" y="315"/>
                    <a:pt x="46" y="315"/>
                  </a:cubicBezTo>
                  <a:cubicBezTo>
                    <a:pt x="50" y="317"/>
                    <a:pt x="50" y="317"/>
                    <a:pt x="50" y="317"/>
                  </a:cubicBezTo>
                  <a:cubicBezTo>
                    <a:pt x="46" y="315"/>
                    <a:pt x="46" y="315"/>
                    <a:pt x="46" y="315"/>
                  </a:cubicBezTo>
                  <a:cubicBezTo>
                    <a:pt x="50" y="317"/>
                    <a:pt x="50" y="317"/>
                    <a:pt x="50" y="317"/>
                  </a:cubicBezTo>
                  <a:cubicBezTo>
                    <a:pt x="48" y="314"/>
                    <a:pt x="48" y="314"/>
                    <a:pt x="48" y="314"/>
                  </a:cubicBezTo>
                  <a:cubicBezTo>
                    <a:pt x="47" y="314"/>
                    <a:pt x="47" y="314"/>
                    <a:pt x="46" y="315"/>
                  </a:cubicBezTo>
                  <a:cubicBezTo>
                    <a:pt x="50" y="317"/>
                    <a:pt x="50" y="317"/>
                    <a:pt x="50" y="317"/>
                  </a:cubicBezTo>
                  <a:cubicBezTo>
                    <a:pt x="48" y="314"/>
                    <a:pt x="48" y="314"/>
                    <a:pt x="48" y="314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9" y="313"/>
                    <a:pt x="49" y="313"/>
                    <a:pt x="49" y="313"/>
                  </a:cubicBezTo>
                  <a:cubicBezTo>
                    <a:pt x="49" y="313"/>
                    <a:pt x="48" y="313"/>
                    <a:pt x="48" y="314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9" y="313"/>
                    <a:pt x="49" y="313"/>
                    <a:pt x="49" y="313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9" y="313"/>
                    <a:pt x="49" y="313"/>
                    <a:pt x="49" y="313"/>
                  </a:cubicBezTo>
                  <a:cubicBezTo>
                    <a:pt x="49" y="313"/>
                    <a:pt x="49" y="313"/>
                    <a:pt x="49" y="313"/>
                  </a:cubicBezTo>
                  <a:cubicBezTo>
                    <a:pt x="49" y="317"/>
                    <a:pt x="49" y="317"/>
                    <a:pt x="49" y="317"/>
                  </a:cubicBezTo>
                  <a:cubicBezTo>
                    <a:pt x="49" y="313"/>
                    <a:pt x="49" y="313"/>
                    <a:pt x="49" y="313"/>
                  </a:cubicBezTo>
                  <a:cubicBezTo>
                    <a:pt x="49" y="316"/>
                    <a:pt x="49" y="316"/>
                    <a:pt x="49" y="316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49" y="313"/>
                    <a:pt x="49" y="313"/>
                    <a:pt x="49" y="313"/>
                  </a:cubicBezTo>
                  <a:cubicBezTo>
                    <a:pt x="49" y="316"/>
                    <a:pt x="49" y="316"/>
                    <a:pt x="49" y="316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50" y="313"/>
                    <a:pt x="50" y="313"/>
                    <a:pt x="50" y="313"/>
                  </a:cubicBezTo>
                  <a:cubicBezTo>
                    <a:pt x="49" y="313"/>
                    <a:pt x="48" y="313"/>
                    <a:pt x="47" y="313"/>
                  </a:cubicBezTo>
                  <a:cubicBezTo>
                    <a:pt x="42" y="312"/>
                    <a:pt x="33" y="309"/>
                    <a:pt x="25" y="307"/>
                  </a:cubicBezTo>
                  <a:cubicBezTo>
                    <a:pt x="17" y="305"/>
                    <a:pt x="11" y="303"/>
                    <a:pt x="11" y="303"/>
                  </a:cubicBezTo>
                  <a:cubicBezTo>
                    <a:pt x="9" y="302"/>
                    <a:pt x="7" y="303"/>
                    <a:pt x="6" y="305"/>
                  </a:cubicBezTo>
                  <a:cubicBezTo>
                    <a:pt x="5" y="307"/>
                    <a:pt x="6" y="309"/>
                    <a:pt x="8" y="310"/>
                  </a:cubicBezTo>
                  <a:cubicBezTo>
                    <a:pt x="11" y="312"/>
                    <a:pt x="11" y="312"/>
                    <a:pt x="11" y="312"/>
                  </a:cubicBezTo>
                  <a:cubicBezTo>
                    <a:pt x="5" y="312"/>
                    <a:pt x="5" y="312"/>
                    <a:pt x="5" y="312"/>
                  </a:cubicBezTo>
                  <a:cubicBezTo>
                    <a:pt x="3" y="311"/>
                    <a:pt x="1" y="313"/>
                    <a:pt x="0" y="314"/>
                  </a:cubicBezTo>
                  <a:cubicBezTo>
                    <a:pt x="0" y="316"/>
                    <a:pt x="1" y="318"/>
                    <a:pt x="2" y="319"/>
                  </a:cubicBezTo>
                  <a:cubicBezTo>
                    <a:pt x="7" y="322"/>
                    <a:pt x="7" y="322"/>
                    <a:pt x="7" y="322"/>
                  </a:cubicBezTo>
                  <a:cubicBezTo>
                    <a:pt x="9" y="323"/>
                    <a:pt x="12" y="323"/>
                    <a:pt x="13" y="321"/>
                  </a:cubicBezTo>
                  <a:cubicBezTo>
                    <a:pt x="14" y="319"/>
                    <a:pt x="14" y="317"/>
                    <a:pt x="12" y="31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7" name="Freeform 451">
              <a:extLst>
                <a:ext uri="{FF2B5EF4-FFF2-40B4-BE49-F238E27FC236}">
                  <a16:creationId xmlns:a16="http://schemas.microsoft.com/office/drawing/2014/main" id="{795D2EC8-2802-486F-A5D6-A7F4598BABEC}"/>
                </a:ext>
              </a:extLst>
            </p:cNvPr>
            <p:cNvSpPr/>
            <p:nvPr/>
          </p:nvSpPr>
          <p:spPr bwMode="auto">
            <a:xfrm>
              <a:off x="10044406" y="1688706"/>
              <a:ext cx="56707" cy="127591"/>
            </a:xfrm>
            <a:custGeom>
              <a:avLst/>
              <a:gdLst>
                <a:gd name="T0" fmla="*/ 4 w 29"/>
                <a:gd name="T1" fmla="*/ 0 h 66"/>
                <a:gd name="T2" fmla="*/ 29 w 29"/>
                <a:gd name="T3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9" h="66">
                  <a:moveTo>
                    <a:pt x="4" y="0"/>
                  </a:moveTo>
                  <a:cubicBezTo>
                    <a:pt x="2" y="27"/>
                    <a:pt x="0" y="43"/>
                    <a:pt x="29" y="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8" name="Freeform 452">
              <a:extLst>
                <a:ext uri="{FF2B5EF4-FFF2-40B4-BE49-F238E27FC236}">
                  <a16:creationId xmlns:a16="http://schemas.microsoft.com/office/drawing/2014/main" id="{0E757850-6A94-47CA-B94B-938898E46789}"/>
                </a:ext>
              </a:extLst>
            </p:cNvPr>
            <p:cNvSpPr/>
            <p:nvPr/>
          </p:nvSpPr>
          <p:spPr bwMode="auto">
            <a:xfrm>
              <a:off x="10025976" y="1674529"/>
              <a:ext cx="103490" cy="158780"/>
            </a:xfrm>
            <a:custGeom>
              <a:avLst/>
              <a:gdLst>
                <a:gd name="T0" fmla="*/ 2 w 54"/>
                <a:gd name="T1" fmla="*/ 10 h 82"/>
                <a:gd name="T2" fmla="*/ 3 w 54"/>
                <a:gd name="T3" fmla="*/ 46 h 82"/>
                <a:gd name="T4" fmla="*/ 28 w 54"/>
                <a:gd name="T5" fmla="*/ 78 h 82"/>
                <a:gd name="T6" fmla="*/ 50 w 54"/>
                <a:gd name="T7" fmla="*/ 69 h 82"/>
                <a:gd name="T8" fmla="*/ 26 w 54"/>
                <a:gd name="T9" fmla="*/ 37 h 82"/>
                <a:gd name="T10" fmla="*/ 25 w 54"/>
                <a:gd name="T11" fmla="*/ 4 h 82"/>
                <a:gd name="T12" fmla="*/ 2 w 54"/>
                <a:gd name="T13" fmla="*/ 10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82">
                  <a:moveTo>
                    <a:pt x="2" y="10"/>
                  </a:moveTo>
                  <a:cubicBezTo>
                    <a:pt x="1" y="22"/>
                    <a:pt x="0" y="34"/>
                    <a:pt x="3" y="46"/>
                  </a:cubicBezTo>
                  <a:cubicBezTo>
                    <a:pt x="7" y="59"/>
                    <a:pt x="18" y="69"/>
                    <a:pt x="28" y="78"/>
                  </a:cubicBezTo>
                  <a:cubicBezTo>
                    <a:pt x="33" y="82"/>
                    <a:pt x="54" y="73"/>
                    <a:pt x="50" y="69"/>
                  </a:cubicBezTo>
                  <a:cubicBezTo>
                    <a:pt x="39" y="60"/>
                    <a:pt x="30" y="51"/>
                    <a:pt x="26" y="37"/>
                  </a:cubicBezTo>
                  <a:cubicBezTo>
                    <a:pt x="23" y="26"/>
                    <a:pt x="25" y="15"/>
                    <a:pt x="25" y="4"/>
                  </a:cubicBezTo>
                  <a:cubicBezTo>
                    <a:pt x="26" y="0"/>
                    <a:pt x="3" y="3"/>
                    <a:pt x="2" y="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49" name="Freeform 453">
              <a:extLst>
                <a:ext uri="{FF2B5EF4-FFF2-40B4-BE49-F238E27FC236}">
                  <a16:creationId xmlns:a16="http://schemas.microsoft.com/office/drawing/2014/main" id="{AB0F344D-7BFC-4F9E-8844-E89D19928868}"/>
                </a:ext>
              </a:extLst>
            </p:cNvPr>
            <p:cNvSpPr/>
            <p:nvPr/>
          </p:nvSpPr>
          <p:spPr bwMode="auto">
            <a:xfrm>
              <a:off x="10337864" y="1578127"/>
              <a:ext cx="171539" cy="45366"/>
            </a:xfrm>
            <a:custGeom>
              <a:avLst/>
              <a:gdLst>
                <a:gd name="T0" fmla="*/ 28 w 89"/>
                <a:gd name="T1" fmla="*/ 17 h 23"/>
                <a:gd name="T2" fmla="*/ 54 w 89"/>
                <a:gd name="T3" fmla="*/ 20 h 23"/>
                <a:gd name="T4" fmla="*/ 74 w 89"/>
                <a:gd name="T5" fmla="*/ 18 h 23"/>
                <a:gd name="T6" fmla="*/ 84 w 89"/>
                <a:gd name="T7" fmla="*/ 10 h 23"/>
                <a:gd name="T8" fmla="*/ 10 w 89"/>
                <a:gd name="T9" fmla="*/ 13 h 23"/>
                <a:gd name="T10" fmla="*/ 6 w 89"/>
                <a:gd name="T11" fmla="*/ 21 h 23"/>
                <a:gd name="T12" fmla="*/ 28 w 89"/>
                <a:gd name="T13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23">
                  <a:moveTo>
                    <a:pt x="28" y="17"/>
                  </a:moveTo>
                  <a:cubicBezTo>
                    <a:pt x="36" y="13"/>
                    <a:pt x="46" y="17"/>
                    <a:pt x="54" y="20"/>
                  </a:cubicBezTo>
                  <a:cubicBezTo>
                    <a:pt x="61" y="23"/>
                    <a:pt x="68" y="21"/>
                    <a:pt x="74" y="18"/>
                  </a:cubicBezTo>
                  <a:cubicBezTo>
                    <a:pt x="75" y="18"/>
                    <a:pt x="89" y="12"/>
                    <a:pt x="84" y="10"/>
                  </a:cubicBezTo>
                  <a:cubicBezTo>
                    <a:pt x="59" y="0"/>
                    <a:pt x="35" y="2"/>
                    <a:pt x="10" y="13"/>
                  </a:cubicBezTo>
                  <a:cubicBezTo>
                    <a:pt x="8" y="14"/>
                    <a:pt x="0" y="20"/>
                    <a:pt x="6" y="21"/>
                  </a:cubicBezTo>
                  <a:cubicBezTo>
                    <a:pt x="13" y="23"/>
                    <a:pt x="22" y="20"/>
                    <a:pt x="28" y="1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0" name="Freeform 454">
              <a:extLst>
                <a:ext uri="{FF2B5EF4-FFF2-40B4-BE49-F238E27FC236}">
                  <a16:creationId xmlns:a16="http://schemas.microsoft.com/office/drawing/2014/main" id="{EE112FF1-688E-4094-8C7A-66DEEA9DC35D}"/>
                </a:ext>
              </a:extLst>
            </p:cNvPr>
            <p:cNvSpPr/>
            <p:nvPr/>
          </p:nvSpPr>
          <p:spPr bwMode="auto">
            <a:xfrm>
              <a:off x="9935245" y="1904192"/>
              <a:ext cx="375684" cy="860528"/>
            </a:xfrm>
            <a:custGeom>
              <a:avLst/>
              <a:gdLst>
                <a:gd name="T0" fmla="*/ 159 w 195"/>
                <a:gd name="T1" fmla="*/ 13 h 446"/>
                <a:gd name="T2" fmla="*/ 39 w 195"/>
                <a:gd name="T3" fmla="*/ 431 h 446"/>
                <a:gd name="T4" fmla="*/ 70 w 195"/>
                <a:gd name="T5" fmla="*/ 423 h 446"/>
                <a:gd name="T6" fmla="*/ 189 w 195"/>
                <a:gd name="T7" fmla="*/ 17 h 446"/>
                <a:gd name="T8" fmla="*/ 159 w 195"/>
                <a:gd name="T9" fmla="*/ 1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5" h="446">
                  <a:moveTo>
                    <a:pt x="159" y="13"/>
                  </a:moveTo>
                  <a:cubicBezTo>
                    <a:pt x="105" y="148"/>
                    <a:pt x="0" y="278"/>
                    <a:pt x="39" y="431"/>
                  </a:cubicBezTo>
                  <a:cubicBezTo>
                    <a:pt x="42" y="446"/>
                    <a:pt x="73" y="437"/>
                    <a:pt x="70" y="423"/>
                  </a:cubicBezTo>
                  <a:cubicBezTo>
                    <a:pt x="32" y="275"/>
                    <a:pt x="136" y="147"/>
                    <a:pt x="189" y="17"/>
                  </a:cubicBezTo>
                  <a:cubicBezTo>
                    <a:pt x="195" y="0"/>
                    <a:pt x="164" y="1"/>
                    <a:pt x="159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1" name="Freeform 455">
              <a:extLst>
                <a:ext uri="{FF2B5EF4-FFF2-40B4-BE49-F238E27FC236}">
                  <a16:creationId xmlns:a16="http://schemas.microsoft.com/office/drawing/2014/main" id="{76441448-486A-4195-92C0-DDF95FFFE758}"/>
                </a:ext>
              </a:extLst>
            </p:cNvPr>
            <p:cNvSpPr/>
            <p:nvPr/>
          </p:nvSpPr>
          <p:spPr bwMode="auto">
            <a:xfrm>
              <a:off x="10167743" y="1692959"/>
              <a:ext cx="287788" cy="114832"/>
            </a:xfrm>
            <a:custGeom>
              <a:avLst/>
              <a:gdLst>
                <a:gd name="T0" fmla="*/ 124 w 149"/>
                <a:gd name="T1" fmla="*/ 10 h 60"/>
                <a:gd name="T2" fmla="*/ 69 w 149"/>
                <a:gd name="T3" fmla="*/ 35 h 60"/>
                <a:gd name="T4" fmla="*/ 24 w 149"/>
                <a:gd name="T5" fmla="*/ 5 h 60"/>
                <a:gd name="T6" fmla="*/ 1 w 149"/>
                <a:gd name="T7" fmla="*/ 11 h 60"/>
                <a:gd name="T8" fmla="*/ 145 w 149"/>
                <a:gd name="T9" fmla="*/ 8 h 60"/>
                <a:gd name="T10" fmla="*/ 124 w 149"/>
                <a:gd name="T11" fmla="*/ 1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9" h="60">
                  <a:moveTo>
                    <a:pt x="124" y="10"/>
                  </a:moveTo>
                  <a:cubicBezTo>
                    <a:pt x="109" y="26"/>
                    <a:pt x="92" y="38"/>
                    <a:pt x="69" y="35"/>
                  </a:cubicBezTo>
                  <a:cubicBezTo>
                    <a:pt x="51" y="33"/>
                    <a:pt x="35" y="20"/>
                    <a:pt x="24" y="5"/>
                  </a:cubicBezTo>
                  <a:cubicBezTo>
                    <a:pt x="20" y="0"/>
                    <a:pt x="0" y="9"/>
                    <a:pt x="1" y="11"/>
                  </a:cubicBezTo>
                  <a:cubicBezTo>
                    <a:pt x="38" y="60"/>
                    <a:pt x="106" y="50"/>
                    <a:pt x="145" y="8"/>
                  </a:cubicBezTo>
                  <a:cubicBezTo>
                    <a:pt x="149" y="3"/>
                    <a:pt x="127" y="6"/>
                    <a:pt x="124" y="1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2" name="Freeform 456">
              <a:extLst>
                <a:ext uri="{FF2B5EF4-FFF2-40B4-BE49-F238E27FC236}">
                  <a16:creationId xmlns:a16="http://schemas.microsoft.com/office/drawing/2014/main" id="{DE4619B9-1006-4263-9B47-E8ECE6CE63CF}"/>
                </a:ext>
              </a:extLst>
            </p:cNvPr>
            <p:cNvSpPr/>
            <p:nvPr/>
          </p:nvSpPr>
          <p:spPr bwMode="auto">
            <a:xfrm>
              <a:off x="10275487" y="1725566"/>
              <a:ext cx="147438" cy="111996"/>
            </a:xfrm>
            <a:custGeom>
              <a:avLst/>
              <a:gdLst>
                <a:gd name="T0" fmla="*/ 53 w 76"/>
                <a:gd name="T1" fmla="*/ 13 h 58"/>
                <a:gd name="T2" fmla="*/ 45 w 76"/>
                <a:gd name="T3" fmla="*/ 40 h 58"/>
                <a:gd name="T4" fmla="*/ 28 w 76"/>
                <a:gd name="T5" fmla="*/ 34 h 58"/>
                <a:gd name="T6" fmla="*/ 10 w 76"/>
                <a:gd name="T7" fmla="*/ 45 h 58"/>
                <a:gd name="T8" fmla="*/ 55 w 76"/>
                <a:gd name="T9" fmla="*/ 50 h 58"/>
                <a:gd name="T10" fmla="*/ 76 w 76"/>
                <a:gd name="T11" fmla="*/ 10 h 58"/>
                <a:gd name="T12" fmla="*/ 53 w 76"/>
                <a:gd name="T13" fmla="*/ 13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58">
                  <a:moveTo>
                    <a:pt x="53" y="13"/>
                  </a:moveTo>
                  <a:cubicBezTo>
                    <a:pt x="52" y="22"/>
                    <a:pt x="52" y="33"/>
                    <a:pt x="45" y="40"/>
                  </a:cubicBezTo>
                  <a:cubicBezTo>
                    <a:pt x="43" y="43"/>
                    <a:pt x="31" y="36"/>
                    <a:pt x="28" y="34"/>
                  </a:cubicBezTo>
                  <a:cubicBezTo>
                    <a:pt x="22" y="30"/>
                    <a:pt x="0" y="39"/>
                    <a:pt x="10" y="45"/>
                  </a:cubicBezTo>
                  <a:cubicBezTo>
                    <a:pt x="24" y="54"/>
                    <a:pt x="40" y="58"/>
                    <a:pt x="55" y="50"/>
                  </a:cubicBezTo>
                  <a:cubicBezTo>
                    <a:pt x="71" y="42"/>
                    <a:pt x="75" y="26"/>
                    <a:pt x="76" y="10"/>
                  </a:cubicBezTo>
                  <a:cubicBezTo>
                    <a:pt x="76" y="0"/>
                    <a:pt x="53" y="5"/>
                    <a:pt x="53" y="1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3" name="Freeform 457">
              <a:extLst>
                <a:ext uri="{FF2B5EF4-FFF2-40B4-BE49-F238E27FC236}">
                  <a16:creationId xmlns:a16="http://schemas.microsoft.com/office/drawing/2014/main" id="{E84640C6-752C-43E8-B636-C294942E06BC}"/>
                </a:ext>
              </a:extLst>
            </p:cNvPr>
            <p:cNvSpPr/>
            <p:nvPr/>
          </p:nvSpPr>
          <p:spPr bwMode="auto">
            <a:xfrm>
              <a:off x="8161734" y="897644"/>
              <a:ext cx="405455" cy="582664"/>
            </a:xfrm>
            <a:custGeom>
              <a:avLst/>
              <a:gdLst>
                <a:gd name="T0" fmla="*/ 12 w 210"/>
                <a:gd name="T1" fmla="*/ 142 h 302"/>
                <a:gd name="T2" fmla="*/ 1 w 210"/>
                <a:gd name="T3" fmla="*/ 141 h 302"/>
                <a:gd name="T4" fmla="*/ 0 w 210"/>
                <a:gd name="T5" fmla="*/ 162 h 302"/>
                <a:gd name="T6" fmla="*/ 24 w 210"/>
                <a:gd name="T7" fmla="*/ 256 h 302"/>
                <a:gd name="T8" fmla="*/ 53 w 210"/>
                <a:gd name="T9" fmla="*/ 287 h 302"/>
                <a:gd name="T10" fmla="*/ 91 w 210"/>
                <a:gd name="T11" fmla="*/ 302 h 302"/>
                <a:gd name="T12" fmla="*/ 98 w 210"/>
                <a:gd name="T13" fmla="*/ 302 h 302"/>
                <a:gd name="T14" fmla="*/ 138 w 210"/>
                <a:gd name="T15" fmla="*/ 290 h 302"/>
                <a:gd name="T16" fmla="*/ 186 w 210"/>
                <a:gd name="T17" fmla="*/ 239 h 302"/>
                <a:gd name="T18" fmla="*/ 209 w 210"/>
                <a:gd name="T19" fmla="*/ 161 h 302"/>
                <a:gd name="T20" fmla="*/ 210 w 210"/>
                <a:gd name="T21" fmla="*/ 140 h 302"/>
                <a:gd name="T22" fmla="*/ 185 w 210"/>
                <a:gd name="T23" fmla="*/ 46 h 302"/>
                <a:gd name="T24" fmla="*/ 157 w 210"/>
                <a:gd name="T25" fmla="*/ 15 h 302"/>
                <a:gd name="T26" fmla="*/ 119 w 210"/>
                <a:gd name="T27" fmla="*/ 1 h 302"/>
                <a:gd name="T28" fmla="*/ 112 w 210"/>
                <a:gd name="T29" fmla="*/ 0 h 302"/>
                <a:gd name="T30" fmla="*/ 71 w 210"/>
                <a:gd name="T31" fmla="*/ 12 h 302"/>
                <a:gd name="T32" fmla="*/ 24 w 210"/>
                <a:gd name="T33" fmla="*/ 63 h 302"/>
                <a:gd name="T34" fmla="*/ 1 w 210"/>
                <a:gd name="T35" fmla="*/ 141 h 302"/>
                <a:gd name="T36" fmla="*/ 12 w 210"/>
                <a:gd name="T37" fmla="*/ 142 h 302"/>
                <a:gd name="T38" fmla="*/ 23 w 210"/>
                <a:gd name="T39" fmla="*/ 143 h 302"/>
                <a:gd name="T40" fmla="*/ 55 w 210"/>
                <a:gd name="T41" fmla="*/ 56 h 302"/>
                <a:gd name="T42" fmla="*/ 82 w 210"/>
                <a:gd name="T43" fmla="*/ 31 h 302"/>
                <a:gd name="T44" fmla="*/ 112 w 210"/>
                <a:gd name="T45" fmla="*/ 23 h 302"/>
                <a:gd name="T46" fmla="*/ 117 w 210"/>
                <a:gd name="T47" fmla="*/ 23 h 302"/>
                <a:gd name="T48" fmla="*/ 144 w 210"/>
                <a:gd name="T49" fmla="*/ 33 h 302"/>
                <a:gd name="T50" fmla="*/ 175 w 210"/>
                <a:gd name="T51" fmla="*/ 75 h 302"/>
                <a:gd name="T52" fmla="*/ 188 w 210"/>
                <a:gd name="T53" fmla="*/ 140 h 302"/>
                <a:gd name="T54" fmla="*/ 187 w 210"/>
                <a:gd name="T55" fmla="*/ 159 h 302"/>
                <a:gd name="T56" fmla="*/ 155 w 210"/>
                <a:gd name="T57" fmla="*/ 246 h 302"/>
                <a:gd name="T58" fmla="*/ 127 w 210"/>
                <a:gd name="T59" fmla="*/ 271 h 302"/>
                <a:gd name="T60" fmla="*/ 98 w 210"/>
                <a:gd name="T61" fmla="*/ 280 h 302"/>
                <a:gd name="T62" fmla="*/ 93 w 210"/>
                <a:gd name="T63" fmla="*/ 279 h 302"/>
                <a:gd name="T64" fmla="*/ 66 w 210"/>
                <a:gd name="T65" fmla="*/ 269 h 302"/>
                <a:gd name="T66" fmla="*/ 34 w 210"/>
                <a:gd name="T67" fmla="*/ 227 h 302"/>
                <a:gd name="T68" fmla="*/ 22 w 210"/>
                <a:gd name="T69" fmla="*/ 162 h 302"/>
                <a:gd name="T70" fmla="*/ 23 w 210"/>
                <a:gd name="T71" fmla="*/ 143 h 302"/>
                <a:gd name="T72" fmla="*/ 12 w 210"/>
                <a:gd name="T73" fmla="*/ 14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10" h="302">
                  <a:moveTo>
                    <a:pt x="12" y="142"/>
                  </a:moveTo>
                  <a:cubicBezTo>
                    <a:pt x="1" y="141"/>
                    <a:pt x="1" y="141"/>
                    <a:pt x="1" y="141"/>
                  </a:cubicBezTo>
                  <a:cubicBezTo>
                    <a:pt x="0" y="148"/>
                    <a:pt x="0" y="155"/>
                    <a:pt x="0" y="162"/>
                  </a:cubicBezTo>
                  <a:cubicBezTo>
                    <a:pt x="0" y="198"/>
                    <a:pt x="9" y="231"/>
                    <a:pt x="24" y="256"/>
                  </a:cubicBezTo>
                  <a:cubicBezTo>
                    <a:pt x="32" y="269"/>
                    <a:pt x="42" y="279"/>
                    <a:pt x="53" y="287"/>
                  </a:cubicBezTo>
                  <a:cubicBezTo>
                    <a:pt x="64" y="295"/>
                    <a:pt x="77" y="300"/>
                    <a:pt x="91" y="302"/>
                  </a:cubicBezTo>
                  <a:cubicBezTo>
                    <a:pt x="93" y="302"/>
                    <a:pt x="95" y="302"/>
                    <a:pt x="98" y="302"/>
                  </a:cubicBezTo>
                  <a:cubicBezTo>
                    <a:pt x="112" y="302"/>
                    <a:pt x="126" y="298"/>
                    <a:pt x="138" y="290"/>
                  </a:cubicBezTo>
                  <a:cubicBezTo>
                    <a:pt x="157" y="279"/>
                    <a:pt x="173" y="261"/>
                    <a:pt x="186" y="239"/>
                  </a:cubicBezTo>
                  <a:cubicBezTo>
                    <a:pt x="198" y="217"/>
                    <a:pt x="206" y="190"/>
                    <a:pt x="209" y="161"/>
                  </a:cubicBezTo>
                  <a:cubicBezTo>
                    <a:pt x="209" y="154"/>
                    <a:pt x="210" y="147"/>
                    <a:pt x="210" y="140"/>
                  </a:cubicBezTo>
                  <a:cubicBezTo>
                    <a:pt x="210" y="104"/>
                    <a:pt x="201" y="71"/>
                    <a:pt x="185" y="46"/>
                  </a:cubicBezTo>
                  <a:cubicBezTo>
                    <a:pt x="177" y="34"/>
                    <a:pt x="168" y="23"/>
                    <a:pt x="157" y="15"/>
                  </a:cubicBezTo>
                  <a:cubicBezTo>
                    <a:pt x="146" y="7"/>
                    <a:pt x="133" y="2"/>
                    <a:pt x="119" y="1"/>
                  </a:cubicBezTo>
                  <a:cubicBezTo>
                    <a:pt x="117" y="1"/>
                    <a:pt x="114" y="0"/>
                    <a:pt x="112" y="0"/>
                  </a:cubicBezTo>
                  <a:cubicBezTo>
                    <a:pt x="98" y="0"/>
                    <a:pt x="84" y="5"/>
                    <a:pt x="71" y="12"/>
                  </a:cubicBezTo>
                  <a:cubicBezTo>
                    <a:pt x="52" y="23"/>
                    <a:pt x="36" y="41"/>
                    <a:pt x="24" y="63"/>
                  </a:cubicBezTo>
                  <a:cubicBezTo>
                    <a:pt x="12" y="85"/>
                    <a:pt x="4" y="112"/>
                    <a:pt x="1" y="141"/>
                  </a:cubicBezTo>
                  <a:cubicBezTo>
                    <a:pt x="12" y="142"/>
                    <a:pt x="12" y="142"/>
                    <a:pt x="12" y="142"/>
                  </a:cubicBezTo>
                  <a:cubicBezTo>
                    <a:pt x="23" y="143"/>
                    <a:pt x="23" y="143"/>
                    <a:pt x="23" y="143"/>
                  </a:cubicBezTo>
                  <a:cubicBezTo>
                    <a:pt x="26" y="108"/>
                    <a:pt x="38" y="77"/>
                    <a:pt x="55" y="56"/>
                  </a:cubicBezTo>
                  <a:cubicBezTo>
                    <a:pt x="63" y="45"/>
                    <a:pt x="73" y="37"/>
                    <a:pt x="82" y="31"/>
                  </a:cubicBezTo>
                  <a:cubicBezTo>
                    <a:pt x="92" y="26"/>
                    <a:pt x="102" y="23"/>
                    <a:pt x="112" y="23"/>
                  </a:cubicBezTo>
                  <a:cubicBezTo>
                    <a:pt x="114" y="23"/>
                    <a:pt x="115" y="23"/>
                    <a:pt x="117" y="23"/>
                  </a:cubicBezTo>
                  <a:cubicBezTo>
                    <a:pt x="127" y="24"/>
                    <a:pt x="136" y="27"/>
                    <a:pt x="144" y="33"/>
                  </a:cubicBezTo>
                  <a:cubicBezTo>
                    <a:pt x="156" y="42"/>
                    <a:pt x="167" y="56"/>
                    <a:pt x="175" y="75"/>
                  </a:cubicBezTo>
                  <a:cubicBezTo>
                    <a:pt x="183" y="93"/>
                    <a:pt x="188" y="116"/>
                    <a:pt x="188" y="140"/>
                  </a:cubicBezTo>
                  <a:cubicBezTo>
                    <a:pt x="188" y="146"/>
                    <a:pt x="187" y="153"/>
                    <a:pt x="187" y="159"/>
                  </a:cubicBezTo>
                  <a:cubicBezTo>
                    <a:pt x="183" y="194"/>
                    <a:pt x="171" y="225"/>
                    <a:pt x="155" y="246"/>
                  </a:cubicBezTo>
                  <a:cubicBezTo>
                    <a:pt x="146" y="257"/>
                    <a:pt x="137" y="266"/>
                    <a:pt x="127" y="271"/>
                  </a:cubicBezTo>
                  <a:cubicBezTo>
                    <a:pt x="118" y="277"/>
                    <a:pt x="108" y="280"/>
                    <a:pt x="98" y="280"/>
                  </a:cubicBezTo>
                  <a:cubicBezTo>
                    <a:pt x="96" y="280"/>
                    <a:pt x="94" y="280"/>
                    <a:pt x="93" y="279"/>
                  </a:cubicBezTo>
                  <a:cubicBezTo>
                    <a:pt x="83" y="279"/>
                    <a:pt x="74" y="275"/>
                    <a:pt x="66" y="269"/>
                  </a:cubicBezTo>
                  <a:cubicBezTo>
                    <a:pt x="53" y="260"/>
                    <a:pt x="42" y="246"/>
                    <a:pt x="34" y="227"/>
                  </a:cubicBezTo>
                  <a:cubicBezTo>
                    <a:pt x="27" y="209"/>
                    <a:pt x="22" y="186"/>
                    <a:pt x="22" y="162"/>
                  </a:cubicBezTo>
                  <a:cubicBezTo>
                    <a:pt x="22" y="156"/>
                    <a:pt x="22" y="150"/>
                    <a:pt x="23" y="143"/>
                  </a:cubicBezTo>
                  <a:lnTo>
                    <a:pt x="12" y="14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4" name="Freeform 458">
              <a:extLst>
                <a:ext uri="{FF2B5EF4-FFF2-40B4-BE49-F238E27FC236}">
                  <a16:creationId xmlns:a16="http://schemas.microsoft.com/office/drawing/2014/main" id="{06242B31-B754-4885-9871-DBA97DE1807A}"/>
                </a:ext>
              </a:extLst>
            </p:cNvPr>
            <p:cNvSpPr/>
            <p:nvPr/>
          </p:nvSpPr>
          <p:spPr bwMode="auto">
            <a:xfrm>
              <a:off x="8139051" y="774306"/>
              <a:ext cx="545805" cy="844934"/>
            </a:xfrm>
            <a:custGeom>
              <a:avLst/>
              <a:gdLst>
                <a:gd name="T0" fmla="*/ 17 w 283"/>
                <a:gd name="T1" fmla="*/ 207 h 438"/>
                <a:gd name="T2" fmla="*/ 1 w 283"/>
                <a:gd name="T3" fmla="*/ 206 h 438"/>
                <a:gd name="T4" fmla="*/ 0 w 283"/>
                <a:gd name="T5" fmla="*/ 239 h 438"/>
                <a:gd name="T6" fmla="*/ 32 w 283"/>
                <a:gd name="T7" fmla="*/ 373 h 438"/>
                <a:gd name="T8" fmla="*/ 69 w 283"/>
                <a:gd name="T9" fmla="*/ 418 h 438"/>
                <a:gd name="T10" fmla="*/ 120 w 283"/>
                <a:gd name="T11" fmla="*/ 438 h 438"/>
                <a:gd name="T12" fmla="*/ 129 w 283"/>
                <a:gd name="T13" fmla="*/ 438 h 438"/>
                <a:gd name="T14" fmla="*/ 185 w 283"/>
                <a:gd name="T15" fmla="*/ 421 h 438"/>
                <a:gd name="T16" fmla="*/ 249 w 283"/>
                <a:gd name="T17" fmla="*/ 346 h 438"/>
                <a:gd name="T18" fmla="*/ 281 w 283"/>
                <a:gd name="T19" fmla="*/ 232 h 438"/>
                <a:gd name="T20" fmla="*/ 283 w 283"/>
                <a:gd name="T21" fmla="*/ 199 h 438"/>
                <a:gd name="T22" fmla="*/ 251 w 283"/>
                <a:gd name="T23" fmla="*/ 65 h 438"/>
                <a:gd name="T24" fmla="*/ 213 w 283"/>
                <a:gd name="T25" fmla="*/ 21 h 438"/>
                <a:gd name="T26" fmla="*/ 162 w 283"/>
                <a:gd name="T27" fmla="*/ 0 h 438"/>
                <a:gd name="T28" fmla="*/ 153 w 283"/>
                <a:gd name="T29" fmla="*/ 0 h 438"/>
                <a:gd name="T30" fmla="*/ 97 w 283"/>
                <a:gd name="T31" fmla="*/ 17 h 438"/>
                <a:gd name="T32" fmla="*/ 33 w 283"/>
                <a:gd name="T33" fmla="*/ 92 h 438"/>
                <a:gd name="T34" fmla="*/ 1 w 283"/>
                <a:gd name="T35" fmla="*/ 206 h 438"/>
                <a:gd name="T36" fmla="*/ 17 w 283"/>
                <a:gd name="T37" fmla="*/ 207 h 438"/>
                <a:gd name="T38" fmla="*/ 32 w 283"/>
                <a:gd name="T39" fmla="*/ 209 h 438"/>
                <a:gd name="T40" fmla="*/ 77 w 283"/>
                <a:gd name="T41" fmla="*/ 80 h 438"/>
                <a:gd name="T42" fmla="*/ 114 w 283"/>
                <a:gd name="T43" fmla="*/ 43 h 438"/>
                <a:gd name="T44" fmla="*/ 153 w 283"/>
                <a:gd name="T45" fmla="*/ 31 h 438"/>
                <a:gd name="T46" fmla="*/ 159 w 283"/>
                <a:gd name="T47" fmla="*/ 31 h 438"/>
                <a:gd name="T48" fmla="*/ 194 w 283"/>
                <a:gd name="T49" fmla="*/ 45 h 438"/>
                <a:gd name="T50" fmla="*/ 235 w 283"/>
                <a:gd name="T51" fmla="*/ 105 h 438"/>
                <a:gd name="T52" fmla="*/ 252 w 283"/>
                <a:gd name="T53" fmla="*/ 199 h 438"/>
                <a:gd name="T54" fmla="*/ 250 w 283"/>
                <a:gd name="T55" fmla="*/ 229 h 438"/>
                <a:gd name="T56" fmla="*/ 206 w 283"/>
                <a:gd name="T57" fmla="*/ 358 h 438"/>
                <a:gd name="T58" fmla="*/ 169 w 283"/>
                <a:gd name="T59" fmla="*/ 395 h 438"/>
                <a:gd name="T60" fmla="*/ 129 w 283"/>
                <a:gd name="T61" fmla="*/ 407 h 438"/>
                <a:gd name="T62" fmla="*/ 123 w 283"/>
                <a:gd name="T63" fmla="*/ 407 h 438"/>
                <a:gd name="T64" fmla="*/ 88 w 283"/>
                <a:gd name="T65" fmla="*/ 393 h 438"/>
                <a:gd name="T66" fmla="*/ 47 w 283"/>
                <a:gd name="T67" fmla="*/ 333 h 438"/>
                <a:gd name="T68" fmla="*/ 31 w 283"/>
                <a:gd name="T69" fmla="*/ 239 h 438"/>
                <a:gd name="T70" fmla="*/ 32 w 283"/>
                <a:gd name="T71" fmla="*/ 209 h 438"/>
                <a:gd name="T72" fmla="*/ 17 w 283"/>
                <a:gd name="T73" fmla="*/ 207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3" h="438">
                  <a:moveTo>
                    <a:pt x="17" y="207"/>
                  </a:moveTo>
                  <a:cubicBezTo>
                    <a:pt x="1" y="206"/>
                    <a:pt x="1" y="206"/>
                    <a:pt x="1" y="206"/>
                  </a:cubicBezTo>
                  <a:cubicBezTo>
                    <a:pt x="0" y="217"/>
                    <a:pt x="0" y="228"/>
                    <a:pt x="0" y="239"/>
                  </a:cubicBezTo>
                  <a:cubicBezTo>
                    <a:pt x="0" y="290"/>
                    <a:pt x="11" y="337"/>
                    <a:pt x="32" y="373"/>
                  </a:cubicBezTo>
                  <a:cubicBezTo>
                    <a:pt x="42" y="391"/>
                    <a:pt x="55" y="406"/>
                    <a:pt x="69" y="418"/>
                  </a:cubicBezTo>
                  <a:cubicBezTo>
                    <a:pt x="84" y="429"/>
                    <a:pt x="102" y="436"/>
                    <a:pt x="120" y="438"/>
                  </a:cubicBezTo>
                  <a:cubicBezTo>
                    <a:pt x="123" y="438"/>
                    <a:pt x="126" y="438"/>
                    <a:pt x="129" y="438"/>
                  </a:cubicBezTo>
                  <a:cubicBezTo>
                    <a:pt x="149" y="438"/>
                    <a:pt x="168" y="432"/>
                    <a:pt x="185" y="421"/>
                  </a:cubicBezTo>
                  <a:cubicBezTo>
                    <a:pt x="211" y="405"/>
                    <a:pt x="233" y="379"/>
                    <a:pt x="249" y="346"/>
                  </a:cubicBezTo>
                  <a:cubicBezTo>
                    <a:pt x="266" y="314"/>
                    <a:pt x="277" y="275"/>
                    <a:pt x="281" y="232"/>
                  </a:cubicBezTo>
                  <a:cubicBezTo>
                    <a:pt x="282" y="221"/>
                    <a:pt x="283" y="210"/>
                    <a:pt x="283" y="199"/>
                  </a:cubicBezTo>
                  <a:cubicBezTo>
                    <a:pt x="283" y="148"/>
                    <a:pt x="271" y="101"/>
                    <a:pt x="251" y="65"/>
                  </a:cubicBezTo>
                  <a:cubicBezTo>
                    <a:pt x="240" y="47"/>
                    <a:pt x="228" y="32"/>
                    <a:pt x="213" y="21"/>
                  </a:cubicBezTo>
                  <a:cubicBezTo>
                    <a:pt x="198" y="9"/>
                    <a:pt x="181" y="2"/>
                    <a:pt x="162" y="0"/>
                  </a:cubicBezTo>
                  <a:cubicBezTo>
                    <a:pt x="159" y="0"/>
                    <a:pt x="156" y="0"/>
                    <a:pt x="153" y="0"/>
                  </a:cubicBezTo>
                  <a:cubicBezTo>
                    <a:pt x="133" y="0"/>
                    <a:pt x="114" y="6"/>
                    <a:pt x="97" y="17"/>
                  </a:cubicBezTo>
                  <a:cubicBezTo>
                    <a:pt x="71" y="33"/>
                    <a:pt x="50" y="59"/>
                    <a:pt x="33" y="92"/>
                  </a:cubicBezTo>
                  <a:cubicBezTo>
                    <a:pt x="16" y="124"/>
                    <a:pt x="5" y="163"/>
                    <a:pt x="1" y="206"/>
                  </a:cubicBezTo>
                  <a:cubicBezTo>
                    <a:pt x="17" y="207"/>
                    <a:pt x="17" y="207"/>
                    <a:pt x="17" y="207"/>
                  </a:cubicBezTo>
                  <a:cubicBezTo>
                    <a:pt x="32" y="209"/>
                    <a:pt x="32" y="209"/>
                    <a:pt x="32" y="209"/>
                  </a:cubicBezTo>
                  <a:cubicBezTo>
                    <a:pt x="37" y="157"/>
                    <a:pt x="54" y="111"/>
                    <a:pt x="77" y="80"/>
                  </a:cubicBezTo>
                  <a:cubicBezTo>
                    <a:pt x="88" y="64"/>
                    <a:pt x="101" y="51"/>
                    <a:pt x="114" y="43"/>
                  </a:cubicBezTo>
                  <a:cubicBezTo>
                    <a:pt x="127" y="35"/>
                    <a:pt x="140" y="31"/>
                    <a:pt x="153" y="31"/>
                  </a:cubicBezTo>
                  <a:cubicBezTo>
                    <a:pt x="155" y="31"/>
                    <a:pt x="157" y="31"/>
                    <a:pt x="159" y="31"/>
                  </a:cubicBezTo>
                  <a:cubicBezTo>
                    <a:pt x="171" y="32"/>
                    <a:pt x="183" y="37"/>
                    <a:pt x="194" y="45"/>
                  </a:cubicBezTo>
                  <a:cubicBezTo>
                    <a:pt x="210" y="58"/>
                    <a:pt x="225" y="79"/>
                    <a:pt x="235" y="105"/>
                  </a:cubicBezTo>
                  <a:cubicBezTo>
                    <a:pt x="246" y="132"/>
                    <a:pt x="252" y="164"/>
                    <a:pt x="252" y="199"/>
                  </a:cubicBezTo>
                  <a:cubicBezTo>
                    <a:pt x="252" y="209"/>
                    <a:pt x="251" y="219"/>
                    <a:pt x="250" y="229"/>
                  </a:cubicBezTo>
                  <a:cubicBezTo>
                    <a:pt x="245" y="281"/>
                    <a:pt x="228" y="327"/>
                    <a:pt x="206" y="358"/>
                  </a:cubicBezTo>
                  <a:cubicBezTo>
                    <a:pt x="194" y="374"/>
                    <a:pt x="182" y="387"/>
                    <a:pt x="169" y="395"/>
                  </a:cubicBezTo>
                  <a:cubicBezTo>
                    <a:pt x="155" y="403"/>
                    <a:pt x="142" y="407"/>
                    <a:pt x="129" y="407"/>
                  </a:cubicBezTo>
                  <a:cubicBezTo>
                    <a:pt x="127" y="407"/>
                    <a:pt x="125" y="407"/>
                    <a:pt x="123" y="407"/>
                  </a:cubicBezTo>
                  <a:cubicBezTo>
                    <a:pt x="111" y="406"/>
                    <a:pt x="99" y="401"/>
                    <a:pt x="88" y="393"/>
                  </a:cubicBezTo>
                  <a:cubicBezTo>
                    <a:pt x="72" y="380"/>
                    <a:pt x="57" y="360"/>
                    <a:pt x="47" y="333"/>
                  </a:cubicBezTo>
                  <a:cubicBezTo>
                    <a:pt x="37" y="306"/>
                    <a:pt x="31" y="274"/>
                    <a:pt x="31" y="239"/>
                  </a:cubicBezTo>
                  <a:cubicBezTo>
                    <a:pt x="31" y="229"/>
                    <a:pt x="31" y="219"/>
                    <a:pt x="32" y="209"/>
                  </a:cubicBezTo>
                  <a:lnTo>
                    <a:pt x="17" y="20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5" name="Freeform 459">
              <a:extLst>
                <a:ext uri="{FF2B5EF4-FFF2-40B4-BE49-F238E27FC236}">
                  <a16:creationId xmlns:a16="http://schemas.microsoft.com/office/drawing/2014/main" id="{F79D8B4B-F08D-4260-B26F-9EC19345CB58}"/>
                </a:ext>
              </a:extLst>
            </p:cNvPr>
            <p:cNvSpPr/>
            <p:nvPr/>
          </p:nvSpPr>
          <p:spPr bwMode="auto">
            <a:xfrm>
              <a:off x="8598378" y="899061"/>
              <a:ext cx="670560" cy="260852"/>
            </a:xfrm>
            <a:custGeom>
              <a:avLst/>
              <a:gdLst>
                <a:gd name="T0" fmla="*/ 0 w 473"/>
                <a:gd name="T1" fmla="*/ 29 h 184"/>
                <a:gd name="T2" fmla="*/ 464 w 473"/>
                <a:gd name="T3" fmla="*/ 184 h 184"/>
                <a:gd name="T4" fmla="*/ 473 w 473"/>
                <a:gd name="T5" fmla="*/ 154 h 184"/>
                <a:gd name="T6" fmla="*/ 9 w 473"/>
                <a:gd name="T7" fmla="*/ 0 h 184"/>
                <a:gd name="T8" fmla="*/ 0 w 473"/>
                <a:gd name="T9" fmla="*/ 29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3" h="184">
                  <a:moveTo>
                    <a:pt x="0" y="29"/>
                  </a:moveTo>
                  <a:lnTo>
                    <a:pt x="464" y="184"/>
                  </a:lnTo>
                  <a:lnTo>
                    <a:pt x="473" y="154"/>
                  </a:lnTo>
                  <a:lnTo>
                    <a:pt x="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6" name="Freeform 460">
              <a:extLst>
                <a:ext uri="{FF2B5EF4-FFF2-40B4-BE49-F238E27FC236}">
                  <a16:creationId xmlns:a16="http://schemas.microsoft.com/office/drawing/2014/main" id="{026A57C2-721D-45DD-9B20-20D1EE45CDF1}"/>
                </a:ext>
              </a:extLst>
            </p:cNvPr>
            <p:cNvSpPr/>
            <p:nvPr/>
          </p:nvSpPr>
          <p:spPr bwMode="auto">
            <a:xfrm>
              <a:off x="8598378" y="899061"/>
              <a:ext cx="670560" cy="260852"/>
            </a:xfrm>
            <a:custGeom>
              <a:avLst/>
              <a:gdLst>
                <a:gd name="T0" fmla="*/ 0 w 473"/>
                <a:gd name="T1" fmla="*/ 29 h 184"/>
                <a:gd name="T2" fmla="*/ 464 w 473"/>
                <a:gd name="T3" fmla="*/ 184 h 184"/>
                <a:gd name="T4" fmla="*/ 473 w 473"/>
                <a:gd name="T5" fmla="*/ 154 h 184"/>
                <a:gd name="T6" fmla="*/ 9 w 473"/>
                <a:gd name="T7" fmla="*/ 0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3" h="184">
                  <a:moveTo>
                    <a:pt x="0" y="29"/>
                  </a:moveTo>
                  <a:lnTo>
                    <a:pt x="464" y="184"/>
                  </a:lnTo>
                  <a:lnTo>
                    <a:pt x="473" y="154"/>
                  </a:lnTo>
                  <a:lnTo>
                    <a:pt x="9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7" name="Freeform 461">
              <a:extLst>
                <a:ext uri="{FF2B5EF4-FFF2-40B4-BE49-F238E27FC236}">
                  <a16:creationId xmlns:a16="http://schemas.microsoft.com/office/drawing/2014/main" id="{0DAE3F90-F056-49A7-BED9-89F1510DCB3E}"/>
                </a:ext>
              </a:extLst>
            </p:cNvPr>
            <p:cNvSpPr/>
            <p:nvPr/>
          </p:nvSpPr>
          <p:spPr bwMode="auto">
            <a:xfrm>
              <a:off x="8472205" y="1548356"/>
              <a:ext cx="642206" cy="123338"/>
            </a:xfrm>
            <a:custGeom>
              <a:avLst/>
              <a:gdLst>
                <a:gd name="T0" fmla="*/ 0 w 453"/>
                <a:gd name="T1" fmla="*/ 31 h 87"/>
                <a:gd name="T2" fmla="*/ 451 w 453"/>
                <a:gd name="T3" fmla="*/ 87 h 87"/>
                <a:gd name="T4" fmla="*/ 453 w 453"/>
                <a:gd name="T5" fmla="*/ 54 h 87"/>
                <a:gd name="T6" fmla="*/ 3 w 453"/>
                <a:gd name="T7" fmla="*/ 0 h 87"/>
                <a:gd name="T8" fmla="*/ 0 w 453"/>
                <a:gd name="T9" fmla="*/ 3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3" h="87">
                  <a:moveTo>
                    <a:pt x="0" y="31"/>
                  </a:moveTo>
                  <a:lnTo>
                    <a:pt x="451" y="87"/>
                  </a:lnTo>
                  <a:lnTo>
                    <a:pt x="453" y="54"/>
                  </a:lnTo>
                  <a:lnTo>
                    <a:pt x="3" y="0"/>
                  </a:lnTo>
                  <a:lnTo>
                    <a:pt x="0" y="3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8" name="Freeform 462">
              <a:extLst>
                <a:ext uri="{FF2B5EF4-FFF2-40B4-BE49-F238E27FC236}">
                  <a16:creationId xmlns:a16="http://schemas.microsoft.com/office/drawing/2014/main" id="{5B38721D-728C-4D2F-B38C-3CA4EFEEAD7E}"/>
                </a:ext>
              </a:extLst>
            </p:cNvPr>
            <p:cNvSpPr/>
            <p:nvPr/>
          </p:nvSpPr>
          <p:spPr bwMode="auto">
            <a:xfrm>
              <a:off x="8472205" y="1548356"/>
              <a:ext cx="642206" cy="123338"/>
            </a:xfrm>
            <a:custGeom>
              <a:avLst/>
              <a:gdLst>
                <a:gd name="T0" fmla="*/ 0 w 453"/>
                <a:gd name="T1" fmla="*/ 31 h 87"/>
                <a:gd name="T2" fmla="*/ 451 w 453"/>
                <a:gd name="T3" fmla="*/ 87 h 87"/>
                <a:gd name="T4" fmla="*/ 453 w 453"/>
                <a:gd name="T5" fmla="*/ 54 h 87"/>
                <a:gd name="T6" fmla="*/ 3 w 453"/>
                <a:gd name="T7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3" h="87">
                  <a:moveTo>
                    <a:pt x="0" y="31"/>
                  </a:moveTo>
                  <a:lnTo>
                    <a:pt x="451" y="87"/>
                  </a:lnTo>
                  <a:lnTo>
                    <a:pt x="453" y="54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59" name="Freeform 463">
              <a:extLst>
                <a:ext uri="{FF2B5EF4-FFF2-40B4-BE49-F238E27FC236}">
                  <a16:creationId xmlns:a16="http://schemas.microsoft.com/office/drawing/2014/main" id="{3A33028F-493B-43F6-BB18-83F3F70F456B}"/>
                </a:ext>
              </a:extLst>
            </p:cNvPr>
            <p:cNvSpPr/>
            <p:nvPr/>
          </p:nvSpPr>
          <p:spPr bwMode="auto">
            <a:xfrm>
              <a:off x="9076134" y="1090447"/>
              <a:ext cx="246675" cy="605347"/>
            </a:xfrm>
            <a:custGeom>
              <a:avLst/>
              <a:gdLst>
                <a:gd name="T0" fmla="*/ 68 w 128"/>
                <a:gd name="T1" fmla="*/ 28 h 314"/>
                <a:gd name="T2" fmla="*/ 78 w 128"/>
                <a:gd name="T3" fmla="*/ 168 h 314"/>
                <a:gd name="T4" fmla="*/ 17 w 128"/>
                <a:gd name="T5" fmla="*/ 288 h 314"/>
                <a:gd name="T6" fmla="*/ 6 w 128"/>
                <a:gd name="T7" fmla="*/ 307 h 314"/>
                <a:gd name="T8" fmla="*/ 35 w 128"/>
                <a:gd name="T9" fmla="*/ 308 h 314"/>
                <a:gd name="T10" fmla="*/ 118 w 128"/>
                <a:gd name="T11" fmla="*/ 182 h 314"/>
                <a:gd name="T12" fmla="*/ 111 w 128"/>
                <a:gd name="T13" fmla="*/ 16 h 314"/>
                <a:gd name="T14" fmla="*/ 68 w 128"/>
                <a:gd name="T15" fmla="*/ 28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" h="314">
                  <a:moveTo>
                    <a:pt x="68" y="28"/>
                  </a:moveTo>
                  <a:cubicBezTo>
                    <a:pt x="83" y="73"/>
                    <a:pt x="83" y="122"/>
                    <a:pt x="78" y="168"/>
                  </a:cubicBezTo>
                  <a:cubicBezTo>
                    <a:pt x="73" y="209"/>
                    <a:pt x="60" y="270"/>
                    <a:pt x="17" y="288"/>
                  </a:cubicBezTo>
                  <a:cubicBezTo>
                    <a:pt x="12" y="291"/>
                    <a:pt x="0" y="299"/>
                    <a:pt x="6" y="307"/>
                  </a:cubicBezTo>
                  <a:cubicBezTo>
                    <a:pt x="13" y="314"/>
                    <a:pt x="27" y="311"/>
                    <a:pt x="35" y="308"/>
                  </a:cubicBezTo>
                  <a:cubicBezTo>
                    <a:pt x="86" y="286"/>
                    <a:pt x="108" y="233"/>
                    <a:pt x="118" y="182"/>
                  </a:cubicBezTo>
                  <a:cubicBezTo>
                    <a:pt x="128" y="129"/>
                    <a:pt x="128" y="68"/>
                    <a:pt x="111" y="16"/>
                  </a:cubicBezTo>
                  <a:cubicBezTo>
                    <a:pt x="106" y="0"/>
                    <a:pt x="63" y="12"/>
                    <a:pt x="68" y="28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0" name="Freeform 464">
              <a:extLst>
                <a:ext uri="{FF2B5EF4-FFF2-40B4-BE49-F238E27FC236}">
                  <a16:creationId xmlns:a16="http://schemas.microsoft.com/office/drawing/2014/main" id="{4EED1E70-7F3D-4E6D-B8F0-65D2ABC9FEC6}"/>
                </a:ext>
              </a:extLst>
            </p:cNvPr>
            <p:cNvSpPr/>
            <p:nvPr/>
          </p:nvSpPr>
          <p:spPr bwMode="auto">
            <a:xfrm>
              <a:off x="9290203" y="1165584"/>
              <a:ext cx="569905" cy="223993"/>
            </a:xfrm>
            <a:custGeom>
              <a:avLst/>
              <a:gdLst>
                <a:gd name="T0" fmla="*/ 0 w 402"/>
                <a:gd name="T1" fmla="*/ 29 h 158"/>
                <a:gd name="T2" fmla="*/ 392 w 402"/>
                <a:gd name="T3" fmla="*/ 158 h 158"/>
                <a:gd name="T4" fmla="*/ 402 w 402"/>
                <a:gd name="T5" fmla="*/ 129 h 158"/>
                <a:gd name="T6" fmla="*/ 10 w 402"/>
                <a:gd name="T7" fmla="*/ 0 h 158"/>
                <a:gd name="T8" fmla="*/ 0 w 402"/>
                <a:gd name="T9" fmla="*/ 29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2" h="158">
                  <a:moveTo>
                    <a:pt x="0" y="29"/>
                  </a:moveTo>
                  <a:lnTo>
                    <a:pt x="392" y="158"/>
                  </a:lnTo>
                  <a:lnTo>
                    <a:pt x="402" y="129"/>
                  </a:lnTo>
                  <a:lnTo>
                    <a:pt x="10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1" name="Freeform 465">
              <a:extLst>
                <a:ext uri="{FF2B5EF4-FFF2-40B4-BE49-F238E27FC236}">
                  <a16:creationId xmlns:a16="http://schemas.microsoft.com/office/drawing/2014/main" id="{9786FB47-F552-45D1-B1D1-71A68869A110}"/>
                </a:ext>
              </a:extLst>
            </p:cNvPr>
            <p:cNvSpPr/>
            <p:nvPr/>
          </p:nvSpPr>
          <p:spPr bwMode="auto">
            <a:xfrm>
              <a:off x="9290203" y="1165584"/>
              <a:ext cx="569905" cy="223993"/>
            </a:xfrm>
            <a:custGeom>
              <a:avLst/>
              <a:gdLst>
                <a:gd name="T0" fmla="*/ 0 w 402"/>
                <a:gd name="T1" fmla="*/ 29 h 158"/>
                <a:gd name="T2" fmla="*/ 392 w 402"/>
                <a:gd name="T3" fmla="*/ 158 h 158"/>
                <a:gd name="T4" fmla="*/ 402 w 402"/>
                <a:gd name="T5" fmla="*/ 129 h 158"/>
                <a:gd name="T6" fmla="*/ 10 w 402"/>
                <a:gd name="T7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2" h="158">
                  <a:moveTo>
                    <a:pt x="0" y="29"/>
                  </a:moveTo>
                  <a:lnTo>
                    <a:pt x="392" y="158"/>
                  </a:lnTo>
                  <a:lnTo>
                    <a:pt x="402" y="129"/>
                  </a:lnTo>
                  <a:lnTo>
                    <a:pt x="1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2" name="Freeform 466">
              <a:extLst>
                <a:ext uri="{FF2B5EF4-FFF2-40B4-BE49-F238E27FC236}">
                  <a16:creationId xmlns:a16="http://schemas.microsoft.com/office/drawing/2014/main" id="{846270B0-0533-4256-A19D-E874AD5F709C}"/>
                </a:ext>
              </a:extLst>
            </p:cNvPr>
            <p:cNvSpPr/>
            <p:nvPr/>
          </p:nvSpPr>
          <p:spPr bwMode="auto">
            <a:xfrm>
              <a:off x="9213648" y="1599393"/>
              <a:ext cx="595423" cy="117667"/>
            </a:xfrm>
            <a:custGeom>
              <a:avLst/>
              <a:gdLst>
                <a:gd name="T0" fmla="*/ 0 w 420"/>
                <a:gd name="T1" fmla="*/ 30 h 83"/>
                <a:gd name="T2" fmla="*/ 417 w 420"/>
                <a:gd name="T3" fmla="*/ 83 h 83"/>
                <a:gd name="T4" fmla="*/ 420 w 420"/>
                <a:gd name="T5" fmla="*/ 53 h 83"/>
                <a:gd name="T6" fmla="*/ 4 w 420"/>
                <a:gd name="T7" fmla="*/ 0 h 83"/>
                <a:gd name="T8" fmla="*/ 0 w 420"/>
                <a:gd name="T9" fmla="*/ 3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0" h="83">
                  <a:moveTo>
                    <a:pt x="0" y="30"/>
                  </a:moveTo>
                  <a:lnTo>
                    <a:pt x="417" y="83"/>
                  </a:lnTo>
                  <a:lnTo>
                    <a:pt x="420" y="53"/>
                  </a:lnTo>
                  <a:lnTo>
                    <a:pt x="4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3" name="Freeform 467">
              <a:extLst>
                <a:ext uri="{FF2B5EF4-FFF2-40B4-BE49-F238E27FC236}">
                  <a16:creationId xmlns:a16="http://schemas.microsoft.com/office/drawing/2014/main" id="{34A9F252-737B-4ADF-AAFB-DBBD22D78DF2}"/>
                </a:ext>
              </a:extLst>
            </p:cNvPr>
            <p:cNvSpPr/>
            <p:nvPr/>
          </p:nvSpPr>
          <p:spPr bwMode="auto">
            <a:xfrm>
              <a:off x="9213648" y="1599393"/>
              <a:ext cx="595423" cy="117667"/>
            </a:xfrm>
            <a:custGeom>
              <a:avLst/>
              <a:gdLst>
                <a:gd name="T0" fmla="*/ 0 w 420"/>
                <a:gd name="T1" fmla="*/ 30 h 83"/>
                <a:gd name="T2" fmla="*/ 417 w 420"/>
                <a:gd name="T3" fmla="*/ 83 h 83"/>
                <a:gd name="T4" fmla="*/ 420 w 420"/>
                <a:gd name="T5" fmla="*/ 53 h 83"/>
                <a:gd name="T6" fmla="*/ 4 w 420"/>
                <a:gd name="T7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20" h="83">
                  <a:moveTo>
                    <a:pt x="0" y="30"/>
                  </a:moveTo>
                  <a:lnTo>
                    <a:pt x="417" y="83"/>
                  </a:lnTo>
                  <a:lnTo>
                    <a:pt x="420" y="53"/>
                  </a:lnTo>
                  <a:lnTo>
                    <a:pt x="4" y="0"/>
                  </a:lnTo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4" name="Freeform 468">
              <a:extLst>
                <a:ext uri="{FF2B5EF4-FFF2-40B4-BE49-F238E27FC236}">
                  <a16:creationId xmlns:a16="http://schemas.microsoft.com/office/drawing/2014/main" id="{2E38EED4-3B42-49C6-9A88-F6CB8386A78C}"/>
                </a:ext>
              </a:extLst>
            </p:cNvPr>
            <p:cNvSpPr/>
            <p:nvPr/>
          </p:nvSpPr>
          <p:spPr bwMode="auto">
            <a:xfrm>
              <a:off x="9705581" y="1324364"/>
              <a:ext cx="208398" cy="392696"/>
            </a:xfrm>
            <a:custGeom>
              <a:avLst/>
              <a:gdLst>
                <a:gd name="T0" fmla="*/ 51 w 108"/>
                <a:gd name="T1" fmla="*/ 26 h 204"/>
                <a:gd name="T2" fmla="*/ 23 w 108"/>
                <a:gd name="T3" fmla="*/ 181 h 204"/>
                <a:gd name="T4" fmla="*/ 50 w 108"/>
                <a:gd name="T5" fmla="*/ 194 h 204"/>
                <a:gd name="T6" fmla="*/ 103 w 108"/>
                <a:gd name="T7" fmla="*/ 114 h 204"/>
                <a:gd name="T8" fmla="*/ 94 w 108"/>
                <a:gd name="T9" fmla="*/ 15 h 204"/>
                <a:gd name="T10" fmla="*/ 51 w 108"/>
                <a:gd name="T11" fmla="*/ 26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204">
                  <a:moveTo>
                    <a:pt x="51" y="26"/>
                  </a:moveTo>
                  <a:cubicBezTo>
                    <a:pt x="61" y="80"/>
                    <a:pt x="74" y="143"/>
                    <a:pt x="23" y="181"/>
                  </a:cubicBezTo>
                  <a:cubicBezTo>
                    <a:pt x="0" y="198"/>
                    <a:pt x="36" y="204"/>
                    <a:pt x="50" y="194"/>
                  </a:cubicBezTo>
                  <a:cubicBezTo>
                    <a:pt x="78" y="174"/>
                    <a:pt x="97" y="149"/>
                    <a:pt x="103" y="114"/>
                  </a:cubicBezTo>
                  <a:cubicBezTo>
                    <a:pt x="108" y="81"/>
                    <a:pt x="100" y="47"/>
                    <a:pt x="94" y="15"/>
                  </a:cubicBezTo>
                  <a:cubicBezTo>
                    <a:pt x="91" y="0"/>
                    <a:pt x="48" y="10"/>
                    <a:pt x="51" y="26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5" name="Freeform 469">
              <a:extLst>
                <a:ext uri="{FF2B5EF4-FFF2-40B4-BE49-F238E27FC236}">
                  <a16:creationId xmlns:a16="http://schemas.microsoft.com/office/drawing/2014/main" id="{87B06247-4917-4083-823E-AB03820BB855}"/>
                </a:ext>
              </a:extLst>
            </p:cNvPr>
            <p:cNvSpPr/>
            <p:nvPr/>
          </p:nvSpPr>
          <p:spPr bwMode="auto">
            <a:xfrm>
              <a:off x="9823248" y="1405171"/>
              <a:ext cx="479174" cy="158780"/>
            </a:xfrm>
            <a:custGeom>
              <a:avLst/>
              <a:gdLst>
                <a:gd name="T0" fmla="*/ 24 w 249"/>
                <a:gd name="T1" fmla="*/ 27 h 82"/>
                <a:gd name="T2" fmla="*/ 199 w 249"/>
                <a:gd name="T3" fmla="*/ 79 h 82"/>
                <a:gd name="T4" fmla="*/ 225 w 249"/>
                <a:gd name="T5" fmla="*/ 56 h 82"/>
                <a:gd name="T6" fmla="*/ 50 w 249"/>
                <a:gd name="T7" fmla="*/ 4 h 82"/>
                <a:gd name="T8" fmla="*/ 24 w 249"/>
                <a:gd name="T9" fmla="*/ 27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9" h="82">
                  <a:moveTo>
                    <a:pt x="24" y="27"/>
                  </a:moveTo>
                  <a:cubicBezTo>
                    <a:pt x="82" y="44"/>
                    <a:pt x="140" y="64"/>
                    <a:pt x="199" y="79"/>
                  </a:cubicBezTo>
                  <a:cubicBezTo>
                    <a:pt x="212" y="82"/>
                    <a:pt x="249" y="62"/>
                    <a:pt x="225" y="56"/>
                  </a:cubicBezTo>
                  <a:cubicBezTo>
                    <a:pt x="166" y="41"/>
                    <a:pt x="109" y="21"/>
                    <a:pt x="50" y="4"/>
                  </a:cubicBezTo>
                  <a:cubicBezTo>
                    <a:pt x="37" y="0"/>
                    <a:pt x="0" y="20"/>
                    <a:pt x="24" y="2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6" name="Freeform 470">
              <a:extLst>
                <a:ext uri="{FF2B5EF4-FFF2-40B4-BE49-F238E27FC236}">
                  <a16:creationId xmlns:a16="http://schemas.microsoft.com/office/drawing/2014/main" id="{34591F6C-E1A2-40F7-A228-9116582CF142}"/>
                </a:ext>
              </a:extLst>
            </p:cNvPr>
            <p:cNvSpPr/>
            <p:nvPr/>
          </p:nvSpPr>
          <p:spPr bwMode="auto">
            <a:xfrm>
              <a:off x="9787807" y="1660353"/>
              <a:ext cx="469250" cy="59542"/>
            </a:xfrm>
            <a:custGeom>
              <a:avLst/>
              <a:gdLst>
                <a:gd name="T0" fmla="*/ 17 w 243"/>
                <a:gd name="T1" fmla="*/ 22 h 31"/>
                <a:gd name="T2" fmla="*/ 207 w 243"/>
                <a:gd name="T3" fmla="*/ 31 h 31"/>
                <a:gd name="T4" fmla="*/ 236 w 243"/>
                <a:gd name="T5" fmla="*/ 20 h 31"/>
                <a:gd name="T6" fmla="*/ 225 w 243"/>
                <a:gd name="T7" fmla="*/ 10 h 31"/>
                <a:gd name="T8" fmla="*/ 35 w 243"/>
                <a:gd name="T9" fmla="*/ 1 h 31"/>
                <a:gd name="T10" fmla="*/ 6 w 243"/>
                <a:gd name="T11" fmla="*/ 12 h 31"/>
                <a:gd name="T12" fmla="*/ 17 w 243"/>
                <a:gd name="T13" fmla="*/ 22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3" h="31">
                  <a:moveTo>
                    <a:pt x="17" y="22"/>
                  </a:moveTo>
                  <a:cubicBezTo>
                    <a:pt x="81" y="23"/>
                    <a:pt x="144" y="30"/>
                    <a:pt x="207" y="31"/>
                  </a:cubicBezTo>
                  <a:cubicBezTo>
                    <a:pt x="217" y="31"/>
                    <a:pt x="230" y="27"/>
                    <a:pt x="236" y="20"/>
                  </a:cubicBezTo>
                  <a:cubicBezTo>
                    <a:pt x="243" y="12"/>
                    <a:pt x="230" y="10"/>
                    <a:pt x="225" y="10"/>
                  </a:cubicBezTo>
                  <a:cubicBezTo>
                    <a:pt x="162" y="8"/>
                    <a:pt x="98" y="2"/>
                    <a:pt x="35" y="1"/>
                  </a:cubicBezTo>
                  <a:cubicBezTo>
                    <a:pt x="25" y="0"/>
                    <a:pt x="12" y="4"/>
                    <a:pt x="6" y="12"/>
                  </a:cubicBezTo>
                  <a:cubicBezTo>
                    <a:pt x="0" y="20"/>
                    <a:pt x="12" y="22"/>
                    <a:pt x="17" y="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7" name="Freeform 471">
              <a:extLst>
                <a:ext uri="{FF2B5EF4-FFF2-40B4-BE49-F238E27FC236}">
                  <a16:creationId xmlns:a16="http://schemas.microsoft.com/office/drawing/2014/main" id="{17F3D5FA-4FB0-4664-B7D4-8AAAE3E927B7}"/>
                </a:ext>
              </a:extLst>
            </p:cNvPr>
            <p:cNvSpPr/>
            <p:nvPr/>
          </p:nvSpPr>
          <p:spPr bwMode="auto">
            <a:xfrm>
              <a:off x="10167743" y="1517167"/>
              <a:ext cx="129008" cy="199892"/>
            </a:xfrm>
            <a:custGeom>
              <a:avLst/>
              <a:gdLst>
                <a:gd name="T0" fmla="*/ 28 w 67"/>
                <a:gd name="T1" fmla="*/ 22 h 104"/>
                <a:gd name="T2" fmla="*/ 15 w 67"/>
                <a:gd name="T3" fmla="*/ 80 h 104"/>
                <a:gd name="T4" fmla="*/ 36 w 67"/>
                <a:gd name="T5" fmla="*/ 94 h 104"/>
                <a:gd name="T6" fmla="*/ 59 w 67"/>
                <a:gd name="T7" fmla="*/ 14 h 104"/>
                <a:gd name="T8" fmla="*/ 28 w 67"/>
                <a:gd name="T9" fmla="*/ 22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104">
                  <a:moveTo>
                    <a:pt x="28" y="22"/>
                  </a:moveTo>
                  <a:cubicBezTo>
                    <a:pt x="34" y="43"/>
                    <a:pt x="33" y="65"/>
                    <a:pt x="15" y="80"/>
                  </a:cubicBezTo>
                  <a:cubicBezTo>
                    <a:pt x="0" y="94"/>
                    <a:pt x="24" y="104"/>
                    <a:pt x="36" y="94"/>
                  </a:cubicBezTo>
                  <a:cubicBezTo>
                    <a:pt x="60" y="72"/>
                    <a:pt x="67" y="45"/>
                    <a:pt x="59" y="14"/>
                  </a:cubicBezTo>
                  <a:cubicBezTo>
                    <a:pt x="55" y="0"/>
                    <a:pt x="24" y="8"/>
                    <a:pt x="28" y="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8" name="Freeform 472">
              <a:extLst>
                <a:ext uri="{FF2B5EF4-FFF2-40B4-BE49-F238E27FC236}">
                  <a16:creationId xmlns:a16="http://schemas.microsoft.com/office/drawing/2014/main" id="{4F769A63-8F2F-464D-9A1B-EB5533A2075D}"/>
                </a:ext>
              </a:extLst>
            </p:cNvPr>
            <p:cNvSpPr/>
            <p:nvPr/>
          </p:nvSpPr>
          <p:spPr bwMode="auto">
            <a:xfrm>
              <a:off x="8319096" y="1121636"/>
              <a:ext cx="53872" cy="109161"/>
            </a:xfrm>
            <a:custGeom>
              <a:avLst/>
              <a:gdLst>
                <a:gd name="T0" fmla="*/ 2 w 28"/>
                <a:gd name="T1" fmla="*/ 30 h 57"/>
                <a:gd name="T2" fmla="*/ 16 w 28"/>
                <a:gd name="T3" fmla="*/ 57 h 57"/>
                <a:gd name="T4" fmla="*/ 27 w 28"/>
                <a:gd name="T5" fmla="*/ 28 h 57"/>
                <a:gd name="T6" fmla="*/ 12 w 28"/>
                <a:gd name="T7" fmla="*/ 1 h 57"/>
                <a:gd name="T8" fmla="*/ 2 w 28"/>
                <a:gd name="T9" fmla="*/ 3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57">
                  <a:moveTo>
                    <a:pt x="2" y="30"/>
                  </a:moveTo>
                  <a:cubicBezTo>
                    <a:pt x="3" y="45"/>
                    <a:pt x="9" y="57"/>
                    <a:pt x="16" y="57"/>
                  </a:cubicBezTo>
                  <a:cubicBezTo>
                    <a:pt x="24" y="56"/>
                    <a:pt x="28" y="43"/>
                    <a:pt x="27" y="28"/>
                  </a:cubicBezTo>
                  <a:cubicBezTo>
                    <a:pt x="26" y="13"/>
                    <a:pt x="19" y="0"/>
                    <a:pt x="12" y="1"/>
                  </a:cubicBezTo>
                  <a:cubicBezTo>
                    <a:pt x="5" y="2"/>
                    <a:pt x="0" y="14"/>
                    <a:pt x="2" y="30"/>
                  </a:cubicBezTo>
                  <a:close/>
                </a:path>
              </a:pathLst>
            </a:custGeom>
            <a:solidFill>
              <a:srgbClr val="5858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69" name="Freeform 473">
              <a:extLst>
                <a:ext uri="{FF2B5EF4-FFF2-40B4-BE49-F238E27FC236}">
                  <a16:creationId xmlns:a16="http://schemas.microsoft.com/office/drawing/2014/main" id="{BF59BA42-ECD7-4559-B753-F83C45CBD7D8}"/>
                </a:ext>
              </a:extLst>
            </p:cNvPr>
            <p:cNvSpPr/>
            <p:nvPr/>
          </p:nvSpPr>
          <p:spPr bwMode="auto">
            <a:xfrm>
              <a:off x="8299248" y="1100371"/>
              <a:ext cx="94984" cy="154526"/>
            </a:xfrm>
            <a:custGeom>
              <a:avLst/>
              <a:gdLst>
                <a:gd name="T0" fmla="*/ 0 w 49"/>
                <a:gd name="T1" fmla="*/ 42 h 80"/>
                <a:gd name="T2" fmla="*/ 13 w 49"/>
                <a:gd name="T3" fmla="*/ 75 h 80"/>
                <a:gd name="T4" fmla="*/ 26 w 49"/>
                <a:gd name="T5" fmla="*/ 80 h 80"/>
                <a:gd name="T6" fmla="*/ 27 w 49"/>
                <a:gd name="T7" fmla="*/ 79 h 80"/>
                <a:gd name="T8" fmla="*/ 34 w 49"/>
                <a:gd name="T9" fmla="*/ 78 h 80"/>
                <a:gd name="T10" fmla="*/ 48 w 49"/>
                <a:gd name="T11" fmla="*/ 58 h 80"/>
                <a:gd name="T12" fmla="*/ 49 w 49"/>
                <a:gd name="T13" fmla="*/ 38 h 80"/>
                <a:gd name="T14" fmla="*/ 36 w 49"/>
                <a:gd name="T15" fmla="*/ 5 h 80"/>
                <a:gd name="T16" fmla="*/ 23 w 49"/>
                <a:gd name="T17" fmla="*/ 0 h 80"/>
                <a:gd name="T18" fmla="*/ 22 w 49"/>
                <a:gd name="T19" fmla="*/ 0 h 80"/>
                <a:gd name="T20" fmla="*/ 7 w 49"/>
                <a:gd name="T21" fmla="*/ 9 h 80"/>
                <a:gd name="T22" fmla="*/ 0 w 49"/>
                <a:gd name="T23" fmla="*/ 36 h 80"/>
                <a:gd name="T24" fmla="*/ 12 w 49"/>
                <a:gd name="T25" fmla="*/ 41 h 80"/>
                <a:gd name="T26" fmla="*/ 23 w 49"/>
                <a:gd name="T27" fmla="*/ 36 h 80"/>
                <a:gd name="T28" fmla="*/ 26 w 49"/>
                <a:gd name="T29" fmla="*/ 23 h 80"/>
                <a:gd name="T30" fmla="*/ 24 w 49"/>
                <a:gd name="T31" fmla="*/ 21 h 80"/>
                <a:gd name="T32" fmla="*/ 26 w 49"/>
                <a:gd name="T33" fmla="*/ 23 h 80"/>
                <a:gd name="T34" fmla="*/ 25 w 49"/>
                <a:gd name="T35" fmla="*/ 23 h 80"/>
                <a:gd name="T36" fmla="*/ 23 w 49"/>
                <a:gd name="T37" fmla="*/ 24 h 80"/>
                <a:gd name="T38" fmla="*/ 23 w 49"/>
                <a:gd name="T39" fmla="*/ 18 h 80"/>
                <a:gd name="T40" fmla="*/ 23 w 49"/>
                <a:gd name="T41" fmla="*/ 24 h 80"/>
                <a:gd name="T42" fmla="*/ 23 w 49"/>
                <a:gd name="T43" fmla="*/ 18 h 80"/>
                <a:gd name="T44" fmla="*/ 23 w 49"/>
                <a:gd name="T45" fmla="*/ 24 h 80"/>
                <a:gd name="T46" fmla="*/ 23 w 49"/>
                <a:gd name="T47" fmla="*/ 24 h 80"/>
                <a:gd name="T48" fmla="*/ 21 w 49"/>
                <a:gd name="T49" fmla="*/ 23 h 80"/>
                <a:gd name="T50" fmla="*/ 23 w 49"/>
                <a:gd name="T51" fmla="*/ 19 h 80"/>
                <a:gd name="T52" fmla="*/ 22 w 49"/>
                <a:gd name="T53" fmla="*/ 21 h 80"/>
                <a:gd name="T54" fmla="*/ 21 w 49"/>
                <a:gd name="T55" fmla="*/ 23 h 80"/>
                <a:gd name="T56" fmla="*/ 20 w 49"/>
                <a:gd name="T57" fmla="*/ 23 h 80"/>
                <a:gd name="T58" fmla="*/ 23 w 49"/>
                <a:gd name="T59" fmla="*/ 28 h 80"/>
                <a:gd name="T60" fmla="*/ 26 w 49"/>
                <a:gd name="T61" fmla="*/ 43 h 80"/>
                <a:gd name="T62" fmla="*/ 23 w 49"/>
                <a:gd name="T63" fmla="*/ 57 h 80"/>
                <a:gd name="T64" fmla="*/ 25 w 49"/>
                <a:gd name="T65" fmla="*/ 59 h 80"/>
                <a:gd name="T66" fmla="*/ 23 w 49"/>
                <a:gd name="T67" fmla="*/ 57 h 80"/>
                <a:gd name="T68" fmla="*/ 23 w 49"/>
                <a:gd name="T69" fmla="*/ 56 h 80"/>
                <a:gd name="T70" fmla="*/ 26 w 49"/>
                <a:gd name="T71" fmla="*/ 56 h 80"/>
                <a:gd name="T72" fmla="*/ 26 w 49"/>
                <a:gd name="T73" fmla="*/ 61 h 80"/>
                <a:gd name="T74" fmla="*/ 26 w 49"/>
                <a:gd name="T75" fmla="*/ 56 h 80"/>
                <a:gd name="T76" fmla="*/ 26 w 49"/>
                <a:gd name="T77" fmla="*/ 56 h 80"/>
                <a:gd name="T78" fmla="*/ 26 w 49"/>
                <a:gd name="T79" fmla="*/ 61 h 80"/>
                <a:gd name="T80" fmla="*/ 26 w 49"/>
                <a:gd name="T81" fmla="*/ 61 h 80"/>
                <a:gd name="T82" fmla="*/ 26 w 49"/>
                <a:gd name="T83" fmla="*/ 56 h 80"/>
                <a:gd name="T84" fmla="*/ 28 w 49"/>
                <a:gd name="T85" fmla="*/ 56 h 80"/>
                <a:gd name="T86" fmla="*/ 29 w 49"/>
                <a:gd name="T87" fmla="*/ 56 h 80"/>
                <a:gd name="T88" fmla="*/ 27 w 49"/>
                <a:gd name="T89" fmla="*/ 59 h 80"/>
                <a:gd name="T90" fmla="*/ 29 w 49"/>
                <a:gd name="T91" fmla="*/ 56 h 80"/>
                <a:gd name="T92" fmla="*/ 23 w 49"/>
                <a:gd name="T93" fmla="*/ 4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9" h="80">
                  <a:moveTo>
                    <a:pt x="12" y="41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51"/>
                    <a:pt x="3" y="59"/>
                    <a:pt x="6" y="65"/>
                  </a:cubicBezTo>
                  <a:cubicBezTo>
                    <a:pt x="8" y="69"/>
                    <a:pt x="10" y="72"/>
                    <a:pt x="13" y="75"/>
                  </a:cubicBezTo>
                  <a:cubicBezTo>
                    <a:pt x="15" y="76"/>
                    <a:pt x="17" y="77"/>
                    <a:pt x="19" y="78"/>
                  </a:cubicBezTo>
                  <a:cubicBezTo>
                    <a:pt x="21" y="79"/>
                    <a:pt x="23" y="80"/>
                    <a:pt x="26" y="80"/>
                  </a:cubicBezTo>
                  <a:cubicBezTo>
                    <a:pt x="26" y="80"/>
                    <a:pt x="27" y="80"/>
                    <a:pt x="27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27" y="79"/>
                    <a:pt x="27" y="79"/>
                    <a:pt x="27" y="79"/>
                  </a:cubicBezTo>
                  <a:cubicBezTo>
                    <a:pt x="30" y="79"/>
                    <a:pt x="32" y="79"/>
                    <a:pt x="34" y="78"/>
                  </a:cubicBezTo>
                  <a:cubicBezTo>
                    <a:pt x="37" y="76"/>
                    <a:pt x="40" y="73"/>
                    <a:pt x="42" y="71"/>
                  </a:cubicBezTo>
                  <a:cubicBezTo>
                    <a:pt x="45" y="67"/>
                    <a:pt x="46" y="63"/>
                    <a:pt x="48" y="58"/>
                  </a:cubicBezTo>
                  <a:cubicBezTo>
                    <a:pt x="49" y="54"/>
                    <a:pt x="49" y="49"/>
                    <a:pt x="49" y="43"/>
                  </a:cubicBezTo>
                  <a:cubicBezTo>
                    <a:pt x="49" y="42"/>
                    <a:pt x="49" y="40"/>
                    <a:pt x="49" y="38"/>
                  </a:cubicBezTo>
                  <a:cubicBezTo>
                    <a:pt x="48" y="29"/>
                    <a:pt x="46" y="21"/>
                    <a:pt x="43" y="14"/>
                  </a:cubicBezTo>
                  <a:cubicBezTo>
                    <a:pt x="41" y="11"/>
                    <a:pt x="39" y="8"/>
                    <a:pt x="36" y="5"/>
                  </a:cubicBezTo>
                  <a:cubicBezTo>
                    <a:pt x="34" y="4"/>
                    <a:pt x="32" y="2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ubicBezTo>
                    <a:pt x="22" y="0"/>
                    <a:pt x="22" y="0"/>
                    <a:pt x="21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9" y="0"/>
                    <a:pt x="17" y="1"/>
                    <a:pt x="15" y="2"/>
                  </a:cubicBezTo>
                  <a:cubicBezTo>
                    <a:pt x="11" y="4"/>
                    <a:pt x="9" y="6"/>
                    <a:pt x="7" y="9"/>
                  </a:cubicBezTo>
                  <a:cubicBezTo>
                    <a:pt x="4" y="13"/>
                    <a:pt x="2" y="17"/>
                    <a:pt x="1" y="21"/>
                  </a:cubicBezTo>
                  <a:cubicBezTo>
                    <a:pt x="0" y="26"/>
                    <a:pt x="0" y="31"/>
                    <a:pt x="0" y="36"/>
                  </a:cubicBezTo>
                  <a:cubicBezTo>
                    <a:pt x="0" y="38"/>
                    <a:pt x="0" y="40"/>
                    <a:pt x="0" y="42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23" y="39"/>
                    <a:pt x="23" y="37"/>
                    <a:pt x="23" y="36"/>
                  </a:cubicBezTo>
                  <a:cubicBezTo>
                    <a:pt x="23" y="31"/>
                    <a:pt x="24" y="26"/>
                    <a:pt x="25" y="24"/>
                  </a:cubicBezTo>
                  <a:cubicBezTo>
                    <a:pt x="26" y="24"/>
                    <a:pt x="26" y="23"/>
                    <a:pt x="26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6" y="23"/>
                    <a:pt x="26" y="23"/>
                    <a:pt x="26" y="23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5" y="23"/>
                    <a:pt x="25" y="23"/>
                    <a:pt x="25" y="2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4" y="24"/>
                    <a:pt x="25" y="24"/>
                    <a:pt x="25" y="23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4"/>
                    <a:pt x="22" y="24"/>
                    <a:pt x="23" y="24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1" y="23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3"/>
                    <a:pt x="22" y="25"/>
                    <a:pt x="23" y="28"/>
                  </a:cubicBezTo>
                  <a:cubicBezTo>
                    <a:pt x="24" y="31"/>
                    <a:pt x="25" y="35"/>
                    <a:pt x="25" y="40"/>
                  </a:cubicBezTo>
                  <a:cubicBezTo>
                    <a:pt x="26" y="41"/>
                    <a:pt x="26" y="42"/>
                    <a:pt x="26" y="43"/>
                  </a:cubicBezTo>
                  <a:cubicBezTo>
                    <a:pt x="26" y="49"/>
                    <a:pt x="25" y="53"/>
                    <a:pt x="24" y="55"/>
                  </a:cubicBezTo>
                  <a:cubicBezTo>
                    <a:pt x="23" y="56"/>
                    <a:pt x="23" y="56"/>
                    <a:pt x="23" y="57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25" y="59"/>
                    <a:pt x="25" y="59"/>
                    <a:pt x="25" y="59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5" y="56"/>
                    <a:pt x="24" y="56"/>
                    <a:pt x="23" y="56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8" y="56"/>
                    <a:pt x="27" y="56"/>
                    <a:pt x="26" y="56"/>
                  </a:cubicBezTo>
                  <a:cubicBezTo>
                    <a:pt x="26" y="61"/>
                    <a:pt x="26" y="61"/>
                    <a:pt x="26" y="61"/>
                  </a:cubicBezTo>
                  <a:cubicBezTo>
                    <a:pt x="28" y="56"/>
                    <a:pt x="28" y="56"/>
                    <a:pt x="28" y="5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8" y="56"/>
                    <a:pt x="28" y="56"/>
                  </a:cubicBezTo>
                  <a:cubicBezTo>
                    <a:pt x="27" y="59"/>
                    <a:pt x="27" y="59"/>
                    <a:pt x="27" y="59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9" y="56"/>
                    <a:pt x="29" y="56"/>
                    <a:pt x="29" y="56"/>
                  </a:cubicBezTo>
                  <a:cubicBezTo>
                    <a:pt x="28" y="56"/>
                    <a:pt x="27" y="54"/>
                    <a:pt x="26" y="51"/>
                  </a:cubicBezTo>
                  <a:cubicBezTo>
                    <a:pt x="25" y="48"/>
                    <a:pt x="24" y="44"/>
                    <a:pt x="23" y="40"/>
                  </a:cubicBezTo>
                  <a:lnTo>
                    <a:pt x="12" y="41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0" name="Freeform 474">
              <a:extLst>
                <a:ext uri="{FF2B5EF4-FFF2-40B4-BE49-F238E27FC236}">
                  <a16:creationId xmlns:a16="http://schemas.microsoft.com/office/drawing/2014/main" id="{C8646D1F-25A4-49E9-9A95-F8F40BB615E2}"/>
                </a:ext>
              </a:extLst>
            </p:cNvPr>
            <p:cNvSpPr/>
            <p:nvPr/>
          </p:nvSpPr>
          <p:spPr bwMode="auto">
            <a:xfrm>
              <a:off x="9660216" y="1692959"/>
              <a:ext cx="554311" cy="301965"/>
            </a:xfrm>
            <a:custGeom>
              <a:avLst/>
              <a:gdLst>
                <a:gd name="T0" fmla="*/ 272 w 287"/>
                <a:gd name="T1" fmla="*/ 147 h 157"/>
                <a:gd name="T2" fmla="*/ 188 w 287"/>
                <a:gd name="T3" fmla="*/ 146 h 157"/>
                <a:gd name="T4" fmla="*/ 92 w 287"/>
                <a:gd name="T5" fmla="*/ 139 h 157"/>
                <a:gd name="T6" fmla="*/ 53 w 287"/>
                <a:gd name="T7" fmla="*/ 82 h 157"/>
                <a:gd name="T8" fmla="*/ 24 w 287"/>
                <a:gd name="T9" fmla="*/ 5 h 157"/>
                <a:gd name="T10" fmla="*/ 1 w 287"/>
                <a:gd name="T11" fmla="*/ 11 h 157"/>
                <a:gd name="T12" fmla="*/ 33 w 287"/>
                <a:gd name="T13" fmla="*/ 96 h 157"/>
                <a:gd name="T14" fmla="*/ 72 w 287"/>
                <a:gd name="T15" fmla="*/ 147 h 157"/>
                <a:gd name="T16" fmla="*/ 173 w 287"/>
                <a:gd name="T17" fmla="*/ 155 h 157"/>
                <a:gd name="T18" fmla="*/ 262 w 287"/>
                <a:gd name="T19" fmla="*/ 155 h 157"/>
                <a:gd name="T20" fmla="*/ 272 w 287"/>
                <a:gd name="T21" fmla="*/ 147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87" h="157">
                  <a:moveTo>
                    <a:pt x="272" y="147"/>
                  </a:moveTo>
                  <a:cubicBezTo>
                    <a:pt x="244" y="148"/>
                    <a:pt x="216" y="147"/>
                    <a:pt x="188" y="146"/>
                  </a:cubicBezTo>
                  <a:cubicBezTo>
                    <a:pt x="156" y="145"/>
                    <a:pt x="123" y="144"/>
                    <a:pt x="92" y="139"/>
                  </a:cubicBezTo>
                  <a:cubicBezTo>
                    <a:pt x="67" y="135"/>
                    <a:pt x="60" y="102"/>
                    <a:pt x="53" y="82"/>
                  </a:cubicBezTo>
                  <a:cubicBezTo>
                    <a:pt x="44" y="57"/>
                    <a:pt x="39" y="26"/>
                    <a:pt x="24" y="5"/>
                  </a:cubicBezTo>
                  <a:cubicBezTo>
                    <a:pt x="21" y="0"/>
                    <a:pt x="0" y="9"/>
                    <a:pt x="1" y="11"/>
                  </a:cubicBezTo>
                  <a:cubicBezTo>
                    <a:pt x="18" y="35"/>
                    <a:pt x="23" y="69"/>
                    <a:pt x="33" y="96"/>
                  </a:cubicBezTo>
                  <a:cubicBezTo>
                    <a:pt x="41" y="118"/>
                    <a:pt x="47" y="143"/>
                    <a:pt x="72" y="147"/>
                  </a:cubicBezTo>
                  <a:cubicBezTo>
                    <a:pt x="105" y="153"/>
                    <a:pt x="140" y="154"/>
                    <a:pt x="173" y="155"/>
                  </a:cubicBezTo>
                  <a:cubicBezTo>
                    <a:pt x="202" y="156"/>
                    <a:pt x="232" y="157"/>
                    <a:pt x="262" y="155"/>
                  </a:cubicBezTo>
                  <a:cubicBezTo>
                    <a:pt x="268" y="155"/>
                    <a:pt x="287" y="146"/>
                    <a:pt x="272" y="147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1" name="Freeform 475">
              <a:extLst>
                <a:ext uri="{FF2B5EF4-FFF2-40B4-BE49-F238E27FC236}">
                  <a16:creationId xmlns:a16="http://schemas.microsoft.com/office/drawing/2014/main" id="{67708604-EE4F-4DE2-A613-0E2502C8D986}"/>
                </a:ext>
              </a:extLst>
            </p:cNvPr>
            <p:cNvSpPr/>
            <p:nvPr/>
          </p:nvSpPr>
          <p:spPr bwMode="auto">
            <a:xfrm>
              <a:off x="10079848" y="2897982"/>
              <a:ext cx="650713" cy="1060420"/>
            </a:xfrm>
            <a:custGeom>
              <a:avLst/>
              <a:gdLst>
                <a:gd name="T0" fmla="*/ 320 w 338"/>
                <a:gd name="T1" fmla="*/ 525 h 549"/>
                <a:gd name="T2" fmla="*/ 109 w 338"/>
                <a:gd name="T3" fmla="*/ 321 h 549"/>
                <a:gd name="T4" fmla="*/ 39 w 338"/>
                <a:gd name="T5" fmla="*/ 15 h 549"/>
                <a:gd name="T6" fmla="*/ 8 w 338"/>
                <a:gd name="T7" fmla="*/ 18 h 549"/>
                <a:gd name="T8" fmla="*/ 78 w 338"/>
                <a:gd name="T9" fmla="*/ 329 h 549"/>
                <a:gd name="T10" fmla="*/ 301 w 338"/>
                <a:gd name="T11" fmla="*/ 545 h 549"/>
                <a:gd name="T12" fmla="*/ 320 w 338"/>
                <a:gd name="T13" fmla="*/ 525 h 5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8" h="549">
                  <a:moveTo>
                    <a:pt x="320" y="525"/>
                  </a:moveTo>
                  <a:cubicBezTo>
                    <a:pt x="225" y="489"/>
                    <a:pt x="156" y="407"/>
                    <a:pt x="109" y="321"/>
                  </a:cubicBezTo>
                  <a:cubicBezTo>
                    <a:pt x="59" y="229"/>
                    <a:pt x="31" y="120"/>
                    <a:pt x="39" y="15"/>
                  </a:cubicBezTo>
                  <a:cubicBezTo>
                    <a:pt x="40" y="0"/>
                    <a:pt x="9" y="5"/>
                    <a:pt x="8" y="18"/>
                  </a:cubicBezTo>
                  <a:cubicBezTo>
                    <a:pt x="0" y="126"/>
                    <a:pt x="28" y="234"/>
                    <a:pt x="78" y="329"/>
                  </a:cubicBezTo>
                  <a:cubicBezTo>
                    <a:pt x="126" y="422"/>
                    <a:pt x="202" y="506"/>
                    <a:pt x="301" y="545"/>
                  </a:cubicBezTo>
                  <a:cubicBezTo>
                    <a:pt x="314" y="549"/>
                    <a:pt x="338" y="532"/>
                    <a:pt x="320" y="52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2" name="Freeform 476">
              <a:extLst>
                <a:ext uri="{FF2B5EF4-FFF2-40B4-BE49-F238E27FC236}">
                  <a16:creationId xmlns:a16="http://schemas.microsoft.com/office/drawing/2014/main" id="{85943612-F085-4175-B10C-549DA1BC6B41}"/>
                </a:ext>
              </a:extLst>
            </p:cNvPr>
            <p:cNvSpPr/>
            <p:nvPr/>
          </p:nvSpPr>
          <p:spPr bwMode="auto">
            <a:xfrm>
              <a:off x="9647457" y="2788821"/>
              <a:ext cx="418214" cy="1121380"/>
            </a:xfrm>
            <a:custGeom>
              <a:avLst/>
              <a:gdLst>
                <a:gd name="T0" fmla="*/ 145 w 217"/>
                <a:gd name="T1" fmla="*/ 11 h 581"/>
                <a:gd name="T2" fmla="*/ 14 w 217"/>
                <a:gd name="T3" fmla="*/ 294 h 581"/>
                <a:gd name="T4" fmla="*/ 178 w 217"/>
                <a:gd name="T5" fmla="*/ 571 h 581"/>
                <a:gd name="T6" fmla="*/ 206 w 217"/>
                <a:gd name="T7" fmla="*/ 557 h 581"/>
                <a:gd name="T8" fmla="*/ 48 w 217"/>
                <a:gd name="T9" fmla="*/ 301 h 581"/>
                <a:gd name="T10" fmla="*/ 165 w 217"/>
                <a:gd name="T11" fmla="*/ 25 h 581"/>
                <a:gd name="T12" fmla="*/ 145 w 217"/>
                <a:gd name="T13" fmla="*/ 11 h 5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7" h="581">
                  <a:moveTo>
                    <a:pt x="145" y="11"/>
                  </a:moveTo>
                  <a:cubicBezTo>
                    <a:pt x="61" y="84"/>
                    <a:pt x="0" y="179"/>
                    <a:pt x="14" y="294"/>
                  </a:cubicBezTo>
                  <a:cubicBezTo>
                    <a:pt x="28" y="403"/>
                    <a:pt x="104" y="496"/>
                    <a:pt x="178" y="571"/>
                  </a:cubicBezTo>
                  <a:cubicBezTo>
                    <a:pt x="188" y="581"/>
                    <a:pt x="217" y="568"/>
                    <a:pt x="206" y="557"/>
                  </a:cubicBezTo>
                  <a:cubicBezTo>
                    <a:pt x="135" y="486"/>
                    <a:pt x="68" y="402"/>
                    <a:pt x="48" y="301"/>
                  </a:cubicBezTo>
                  <a:cubicBezTo>
                    <a:pt x="26" y="192"/>
                    <a:pt x="86" y="95"/>
                    <a:pt x="165" y="25"/>
                  </a:cubicBezTo>
                  <a:cubicBezTo>
                    <a:pt x="181" y="11"/>
                    <a:pt x="156" y="0"/>
                    <a:pt x="145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3" name="Freeform 477">
              <a:extLst>
                <a:ext uri="{FF2B5EF4-FFF2-40B4-BE49-F238E27FC236}">
                  <a16:creationId xmlns:a16="http://schemas.microsoft.com/office/drawing/2014/main" id="{7124551D-F736-4958-9FD9-AFCFE3E4D737}"/>
                </a:ext>
              </a:extLst>
            </p:cNvPr>
            <p:cNvSpPr/>
            <p:nvPr/>
          </p:nvSpPr>
          <p:spPr bwMode="auto">
            <a:xfrm>
              <a:off x="9935245" y="3869089"/>
              <a:ext cx="195639" cy="231081"/>
            </a:xfrm>
            <a:custGeom>
              <a:avLst/>
              <a:gdLst>
                <a:gd name="T0" fmla="*/ 30 w 102"/>
                <a:gd name="T1" fmla="*/ 14 h 120"/>
                <a:gd name="T2" fmla="*/ 5 w 102"/>
                <a:gd name="T3" fmla="*/ 113 h 120"/>
                <a:gd name="T4" fmla="*/ 7 w 102"/>
                <a:gd name="T5" fmla="*/ 120 h 120"/>
                <a:gd name="T6" fmla="*/ 29 w 102"/>
                <a:gd name="T7" fmla="*/ 114 h 120"/>
                <a:gd name="T8" fmla="*/ 87 w 102"/>
                <a:gd name="T9" fmla="*/ 57 h 120"/>
                <a:gd name="T10" fmla="*/ 56 w 102"/>
                <a:gd name="T11" fmla="*/ 2 h 120"/>
                <a:gd name="T12" fmla="*/ 30 w 102"/>
                <a:gd name="T13" fmla="*/ 14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120">
                  <a:moveTo>
                    <a:pt x="30" y="14"/>
                  </a:moveTo>
                  <a:cubicBezTo>
                    <a:pt x="95" y="35"/>
                    <a:pt x="38" y="92"/>
                    <a:pt x="5" y="113"/>
                  </a:cubicBezTo>
                  <a:cubicBezTo>
                    <a:pt x="0" y="116"/>
                    <a:pt x="1" y="120"/>
                    <a:pt x="7" y="120"/>
                  </a:cubicBezTo>
                  <a:cubicBezTo>
                    <a:pt x="14" y="120"/>
                    <a:pt x="22" y="118"/>
                    <a:pt x="29" y="114"/>
                  </a:cubicBezTo>
                  <a:cubicBezTo>
                    <a:pt x="51" y="100"/>
                    <a:pt x="73" y="81"/>
                    <a:pt x="87" y="57"/>
                  </a:cubicBezTo>
                  <a:cubicBezTo>
                    <a:pt x="102" y="29"/>
                    <a:pt x="82" y="11"/>
                    <a:pt x="56" y="2"/>
                  </a:cubicBezTo>
                  <a:cubicBezTo>
                    <a:pt x="49" y="0"/>
                    <a:pt x="21" y="12"/>
                    <a:pt x="30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4" name="Freeform 478">
              <a:extLst>
                <a:ext uri="{FF2B5EF4-FFF2-40B4-BE49-F238E27FC236}">
                  <a16:creationId xmlns:a16="http://schemas.microsoft.com/office/drawing/2014/main" id="{A8038B2F-33D4-4BE2-B54F-4EED0A70CED5}"/>
                </a:ext>
              </a:extLst>
            </p:cNvPr>
            <p:cNvSpPr/>
            <p:nvPr/>
          </p:nvSpPr>
          <p:spPr bwMode="auto">
            <a:xfrm>
              <a:off x="10455531" y="3897443"/>
              <a:ext cx="260852" cy="272193"/>
            </a:xfrm>
            <a:custGeom>
              <a:avLst/>
              <a:gdLst>
                <a:gd name="T0" fmla="*/ 103 w 135"/>
                <a:gd name="T1" fmla="*/ 19 h 141"/>
                <a:gd name="T2" fmla="*/ 19 w 135"/>
                <a:gd name="T3" fmla="*/ 117 h 141"/>
                <a:gd name="T4" fmla="*/ 33 w 135"/>
                <a:gd name="T5" fmla="*/ 133 h 141"/>
                <a:gd name="T6" fmla="*/ 134 w 135"/>
                <a:gd name="T7" fmla="*/ 16 h 141"/>
                <a:gd name="T8" fmla="*/ 103 w 135"/>
                <a:gd name="T9" fmla="*/ 19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5" h="141">
                  <a:moveTo>
                    <a:pt x="103" y="19"/>
                  </a:moveTo>
                  <a:cubicBezTo>
                    <a:pt x="103" y="69"/>
                    <a:pt x="60" y="97"/>
                    <a:pt x="19" y="117"/>
                  </a:cubicBezTo>
                  <a:cubicBezTo>
                    <a:pt x="0" y="126"/>
                    <a:pt x="17" y="141"/>
                    <a:pt x="33" y="133"/>
                  </a:cubicBezTo>
                  <a:cubicBezTo>
                    <a:pt x="80" y="111"/>
                    <a:pt x="135" y="75"/>
                    <a:pt x="134" y="16"/>
                  </a:cubicBezTo>
                  <a:cubicBezTo>
                    <a:pt x="134" y="0"/>
                    <a:pt x="102" y="6"/>
                    <a:pt x="103" y="1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5" name="Freeform 479">
              <a:extLst>
                <a:ext uri="{FF2B5EF4-FFF2-40B4-BE49-F238E27FC236}">
                  <a16:creationId xmlns:a16="http://schemas.microsoft.com/office/drawing/2014/main" id="{2B601853-DA0E-45A0-B250-4FB9226281D2}"/>
                </a:ext>
              </a:extLst>
            </p:cNvPr>
            <p:cNvSpPr/>
            <p:nvPr/>
          </p:nvSpPr>
          <p:spPr bwMode="auto">
            <a:xfrm>
              <a:off x="9485842" y="1644758"/>
              <a:ext cx="741444" cy="734355"/>
            </a:xfrm>
            <a:custGeom>
              <a:avLst/>
              <a:gdLst>
                <a:gd name="T0" fmla="*/ 8 w 385"/>
                <a:gd name="T1" fmla="*/ 11 h 381"/>
                <a:gd name="T2" fmla="*/ 30 w 385"/>
                <a:gd name="T3" fmla="*/ 182 h 381"/>
                <a:gd name="T4" fmla="*/ 143 w 385"/>
                <a:gd name="T5" fmla="*/ 329 h 381"/>
                <a:gd name="T6" fmla="*/ 375 w 385"/>
                <a:gd name="T7" fmla="*/ 221 h 381"/>
                <a:gd name="T8" fmla="*/ 357 w 385"/>
                <a:gd name="T9" fmla="*/ 219 h 381"/>
                <a:gd name="T10" fmla="*/ 268 w 385"/>
                <a:gd name="T11" fmla="*/ 299 h 381"/>
                <a:gd name="T12" fmla="*/ 210 w 385"/>
                <a:gd name="T13" fmla="*/ 329 h 381"/>
                <a:gd name="T14" fmla="*/ 139 w 385"/>
                <a:gd name="T15" fmla="*/ 304 h 381"/>
                <a:gd name="T16" fmla="*/ 50 w 385"/>
                <a:gd name="T17" fmla="*/ 164 h 381"/>
                <a:gd name="T18" fmla="*/ 31 w 385"/>
                <a:gd name="T19" fmla="*/ 7 h 381"/>
                <a:gd name="T20" fmla="*/ 8 w 385"/>
                <a:gd name="T21" fmla="*/ 11 h 3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85" h="381">
                  <a:moveTo>
                    <a:pt x="8" y="11"/>
                  </a:moveTo>
                  <a:cubicBezTo>
                    <a:pt x="0" y="68"/>
                    <a:pt x="11" y="128"/>
                    <a:pt x="30" y="182"/>
                  </a:cubicBezTo>
                  <a:cubicBezTo>
                    <a:pt x="51" y="240"/>
                    <a:pt x="87" y="299"/>
                    <a:pt x="143" y="329"/>
                  </a:cubicBezTo>
                  <a:cubicBezTo>
                    <a:pt x="236" y="381"/>
                    <a:pt x="312" y="271"/>
                    <a:pt x="375" y="221"/>
                  </a:cubicBezTo>
                  <a:cubicBezTo>
                    <a:pt x="385" y="213"/>
                    <a:pt x="362" y="215"/>
                    <a:pt x="357" y="219"/>
                  </a:cubicBezTo>
                  <a:cubicBezTo>
                    <a:pt x="325" y="243"/>
                    <a:pt x="299" y="274"/>
                    <a:pt x="268" y="299"/>
                  </a:cubicBezTo>
                  <a:cubicBezTo>
                    <a:pt x="251" y="313"/>
                    <a:pt x="232" y="325"/>
                    <a:pt x="210" y="329"/>
                  </a:cubicBezTo>
                  <a:cubicBezTo>
                    <a:pt x="184" y="333"/>
                    <a:pt x="159" y="319"/>
                    <a:pt x="139" y="304"/>
                  </a:cubicBezTo>
                  <a:cubicBezTo>
                    <a:pt x="95" y="270"/>
                    <a:pt x="68" y="217"/>
                    <a:pt x="50" y="164"/>
                  </a:cubicBezTo>
                  <a:cubicBezTo>
                    <a:pt x="33" y="115"/>
                    <a:pt x="24" y="60"/>
                    <a:pt x="31" y="7"/>
                  </a:cubicBezTo>
                  <a:cubicBezTo>
                    <a:pt x="32" y="0"/>
                    <a:pt x="9" y="4"/>
                    <a:pt x="8" y="1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6" name="Freeform 480">
              <a:extLst>
                <a:ext uri="{FF2B5EF4-FFF2-40B4-BE49-F238E27FC236}">
                  <a16:creationId xmlns:a16="http://schemas.microsoft.com/office/drawing/2014/main" id="{D41B64C9-0C0B-4F70-A5F6-FF158E89A53D}"/>
                </a:ext>
              </a:extLst>
            </p:cNvPr>
            <p:cNvSpPr/>
            <p:nvPr/>
          </p:nvSpPr>
          <p:spPr bwMode="auto">
            <a:xfrm>
              <a:off x="9253343" y="1597975"/>
              <a:ext cx="412543" cy="250928"/>
            </a:xfrm>
            <a:custGeom>
              <a:avLst/>
              <a:gdLst>
                <a:gd name="T0" fmla="*/ 156 w 214"/>
                <a:gd name="T1" fmla="*/ 31 h 130"/>
                <a:gd name="T2" fmla="*/ 111 w 214"/>
                <a:gd name="T3" fmla="*/ 0 h 130"/>
                <a:gd name="T4" fmla="*/ 129 w 214"/>
                <a:gd name="T5" fmla="*/ 28 h 130"/>
                <a:gd name="T6" fmla="*/ 148 w 214"/>
                <a:gd name="T7" fmla="*/ 11 h 130"/>
                <a:gd name="T8" fmla="*/ 163 w 214"/>
                <a:gd name="T9" fmla="*/ 26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4" h="130">
                  <a:moveTo>
                    <a:pt x="156" y="31"/>
                  </a:moveTo>
                  <a:cubicBezTo>
                    <a:pt x="214" y="130"/>
                    <a:pt x="0" y="11"/>
                    <a:pt x="111" y="0"/>
                  </a:cubicBezTo>
                  <a:cubicBezTo>
                    <a:pt x="114" y="13"/>
                    <a:pt x="126" y="21"/>
                    <a:pt x="129" y="28"/>
                  </a:cubicBezTo>
                  <a:cubicBezTo>
                    <a:pt x="133" y="22"/>
                    <a:pt x="143" y="18"/>
                    <a:pt x="148" y="11"/>
                  </a:cubicBezTo>
                  <a:cubicBezTo>
                    <a:pt x="153" y="14"/>
                    <a:pt x="157" y="23"/>
                    <a:pt x="163" y="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77" name="Freeform 481">
              <a:extLst>
                <a:ext uri="{FF2B5EF4-FFF2-40B4-BE49-F238E27FC236}">
                  <a16:creationId xmlns:a16="http://schemas.microsoft.com/office/drawing/2014/main" id="{BAF1E843-61E2-4E83-A483-223D41BB8C9B}"/>
                </a:ext>
              </a:extLst>
            </p:cNvPr>
            <p:cNvSpPr/>
            <p:nvPr/>
          </p:nvSpPr>
          <p:spPr bwMode="auto">
            <a:xfrm>
              <a:off x="9369593" y="1582380"/>
              <a:ext cx="235334" cy="171539"/>
            </a:xfrm>
            <a:custGeom>
              <a:avLst/>
              <a:gdLst>
                <a:gd name="T0" fmla="*/ 82 w 122"/>
                <a:gd name="T1" fmla="*/ 43 h 89"/>
                <a:gd name="T2" fmla="*/ 92 w 122"/>
                <a:gd name="T3" fmla="*/ 67 h 89"/>
                <a:gd name="T4" fmla="*/ 91 w 122"/>
                <a:gd name="T5" fmla="*/ 74 h 89"/>
                <a:gd name="T6" fmla="*/ 91 w 122"/>
                <a:gd name="T7" fmla="*/ 74 h 89"/>
                <a:gd name="T8" fmla="*/ 96 w 122"/>
                <a:gd name="T9" fmla="*/ 71 h 89"/>
                <a:gd name="T10" fmla="*/ 98 w 122"/>
                <a:gd name="T11" fmla="*/ 71 h 89"/>
                <a:gd name="T12" fmla="*/ 98 w 122"/>
                <a:gd name="T13" fmla="*/ 71 h 89"/>
                <a:gd name="T14" fmla="*/ 95 w 122"/>
                <a:gd name="T15" fmla="*/ 71 h 89"/>
                <a:gd name="T16" fmla="*/ 87 w 122"/>
                <a:gd name="T17" fmla="*/ 68 h 89"/>
                <a:gd name="T18" fmla="*/ 65 w 122"/>
                <a:gd name="T19" fmla="*/ 58 h 89"/>
                <a:gd name="T20" fmla="*/ 34 w 122"/>
                <a:gd name="T21" fmla="*/ 29 h 89"/>
                <a:gd name="T22" fmla="*/ 35 w 122"/>
                <a:gd name="T23" fmla="*/ 18 h 89"/>
                <a:gd name="T24" fmla="*/ 35 w 122"/>
                <a:gd name="T25" fmla="*/ 18 h 89"/>
                <a:gd name="T26" fmla="*/ 35 w 122"/>
                <a:gd name="T27" fmla="*/ 17 h 89"/>
                <a:gd name="T28" fmla="*/ 49 w 122"/>
                <a:gd name="T29" fmla="*/ 15 h 89"/>
                <a:gd name="T30" fmla="*/ 37 w 122"/>
                <a:gd name="T31" fmla="*/ 12 h 89"/>
                <a:gd name="T32" fmla="*/ 55 w 122"/>
                <a:gd name="T33" fmla="*/ 40 h 89"/>
                <a:gd name="T34" fmla="*/ 82 w 122"/>
                <a:gd name="T35" fmla="*/ 36 h 89"/>
                <a:gd name="T36" fmla="*/ 101 w 122"/>
                <a:gd name="T37" fmla="*/ 19 h 89"/>
                <a:gd name="T38" fmla="*/ 75 w 122"/>
                <a:gd name="T39" fmla="*/ 24 h 89"/>
                <a:gd name="T40" fmla="*/ 89 w 122"/>
                <a:gd name="T41" fmla="*/ 39 h 89"/>
                <a:gd name="T42" fmla="*/ 108 w 122"/>
                <a:gd name="T43" fmla="*/ 39 h 89"/>
                <a:gd name="T44" fmla="*/ 116 w 122"/>
                <a:gd name="T45" fmla="*/ 29 h 89"/>
                <a:gd name="T46" fmla="*/ 101 w 122"/>
                <a:gd name="T47" fmla="*/ 14 h 89"/>
                <a:gd name="T48" fmla="*/ 75 w 122"/>
                <a:gd name="T49" fmla="*/ 19 h 89"/>
                <a:gd name="T50" fmla="*/ 56 w 122"/>
                <a:gd name="T51" fmla="*/ 37 h 89"/>
                <a:gd name="T52" fmla="*/ 83 w 122"/>
                <a:gd name="T53" fmla="*/ 33 h 89"/>
                <a:gd name="T54" fmla="*/ 65 w 122"/>
                <a:gd name="T55" fmla="*/ 4 h 89"/>
                <a:gd name="T56" fmla="*/ 53 w 122"/>
                <a:gd name="T57" fmla="*/ 1 h 89"/>
                <a:gd name="T58" fmla="*/ 4 w 122"/>
                <a:gd name="T59" fmla="*/ 33 h 89"/>
                <a:gd name="T60" fmla="*/ 42 w 122"/>
                <a:gd name="T61" fmla="*/ 71 h 89"/>
                <a:gd name="T62" fmla="*/ 100 w 122"/>
                <a:gd name="T63" fmla="*/ 84 h 89"/>
                <a:gd name="T64" fmla="*/ 120 w 122"/>
                <a:gd name="T65" fmla="*/ 66 h 89"/>
                <a:gd name="T66" fmla="*/ 110 w 122"/>
                <a:gd name="T67" fmla="*/ 35 h 89"/>
                <a:gd name="T68" fmla="*/ 82 w 122"/>
                <a:gd name="T69" fmla="*/ 43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22" h="89">
                  <a:moveTo>
                    <a:pt x="82" y="43"/>
                  </a:moveTo>
                  <a:cubicBezTo>
                    <a:pt x="86" y="50"/>
                    <a:pt x="91" y="58"/>
                    <a:pt x="92" y="67"/>
                  </a:cubicBezTo>
                  <a:cubicBezTo>
                    <a:pt x="92" y="70"/>
                    <a:pt x="92" y="72"/>
                    <a:pt x="91" y="74"/>
                  </a:cubicBezTo>
                  <a:cubicBezTo>
                    <a:pt x="91" y="74"/>
                    <a:pt x="91" y="74"/>
                    <a:pt x="91" y="74"/>
                  </a:cubicBezTo>
                  <a:cubicBezTo>
                    <a:pt x="92" y="73"/>
                    <a:pt x="96" y="71"/>
                    <a:pt x="96" y="71"/>
                  </a:cubicBezTo>
                  <a:cubicBezTo>
                    <a:pt x="97" y="71"/>
                    <a:pt x="101" y="71"/>
                    <a:pt x="98" y="71"/>
                  </a:cubicBezTo>
                  <a:cubicBezTo>
                    <a:pt x="96" y="71"/>
                    <a:pt x="97" y="71"/>
                    <a:pt x="98" y="71"/>
                  </a:cubicBezTo>
                  <a:cubicBezTo>
                    <a:pt x="97" y="71"/>
                    <a:pt x="96" y="71"/>
                    <a:pt x="95" y="71"/>
                  </a:cubicBezTo>
                  <a:cubicBezTo>
                    <a:pt x="91" y="70"/>
                    <a:pt x="91" y="70"/>
                    <a:pt x="87" y="68"/>
                  </a:cubicBezTo>
                  <a:cubicBezTo>
                    <a:pt x="79" y="66"/>
                    <a:pt x="72" y="62"/>
                    <a:pt x="65" y="58"/>
                  </a:cubicBezTo>
                  <a:cubicBezTo>
                    <a:pt x="53" y="52"/>
                    <a:pt x="39" y="42"/>
                    <a:pt x="34" y="29"/>
                  </a:cubicBezTo>
                  <a:cubicBezTo>
                    <a:pt x="32" y="24"/>
                    <a:pt x="32" y="21"/>
                    <a:pt x="35" y="18"/>
                  </a:cubicBezTo>
                  <a:cubicBezTo>
                    <a:pt x="34" y="19"/>
                    <a:pt x="35" y="18"/>
                    <a:pt x="35" y="18"/>
                  </a:cubicBezTo>
                  <a:cubicBezTo>
                    <a:pt x="35" y="18"/>
                    <a:pt x="37" y="17"/>
                    <a:pt x="35" y="17"/>
                  </a:cubicBezTo>
                  <a:cubicBezTo>
                    <a:pt x="41" y="16"/>
                    <a:pt x="42" y="15"/>
                    <a:pt x="49" y="15"/>
                  </a:cubicBezTo>
                  <a:cubicBezTo>
                    <a:pt x="45" y="14"/>
                    <a:pt x="41" y="13"/>
                    <a:pt x="37" y="12"/>
                  </a:cubicBezTo>
                  <a:cubicBezTo>
                    <a:pt x="40" y="23"/>
                    <a:pt x="50" y="30"/>
                    <a:pt x="55" y="40"/>
                  </a:cubicBezTo>
                  <a:cubicBezTo>
                    <a:pt x="58" y="49"/>
                    <a:pt x="78" y="41"/>
                    <a:pt x="82" y="36"/>
                  </a:cubicBezTo>
                  <a:cubicBezTo>
                    <a:pt x="87" y="30"/>
                    <a:pt x="96" y="26"/>
                    <a:pt x="101" y="19"/>
                  </a:cubicBezTo>
                  <a:cubicBezTo>
                    <a:pt x="92" y="21"/>
                    <a:pt x="84" y="22"/>
                    <a:pt x="75" y="24"/>
                  </a:cubicBezTo>
                  <a:cubicBezTo>
                    <a:pt x="81" y="28"/>
                    <a:pt x="83" y="35"/>
                    <a:pt x="89" y="39"/>
                  </a:cubicBezTo>
                  <a:cubicBezTo>
                    <a:pt x="95" y="43"/>
                    <a:pt x="102" y="41"/>
                    <a:pt x="108" y="39"/>
                  </a:cubicBezTo>
                  <a:cubicBezTo>
                    <a:pt x="110" y="38"/>
                    <a:pt x="121" y="32"/>
                    <a:pt x="116" y="29"/>
                  </a:cubicBezTo>
                  <a:cubicBezTo>
                    <a:pt x="110" y="25"/>
                    <a:pt x="107" y="18"/>
                    <a:pt x="101" y="14"/>
                  </a:cubicBezTo>
                  <a:cubicBezTo>
                    <a:pt x="94" y="9"/>
                    <a:pt x="80" y="13"/>
                    <a:pt x="75" y="19"/>
                  </a:cubicBezTo>
                  <a:cubicBezTo>
                    <a:pt x="69" y="26"/>
                    <a:pt x="61" y="30"/>
                    <a:pt x="56" y="37"/>
                  </a:cubicBezTo>
                  <a:cubicBezTo>
                    <a:pt x="65" y="35"/>
                    <a:pt x="74" y="34"/>
                    <a:pt x="83" y="33"/>
                  </a:cubicBezTo>
                  <a:cubicBezTo>
                    <a:pt x="79" y="22"/>
                    <a:pt x="69" y="15"/>
                    <a:pt x="65" y="4"/>
                  </a:cubicBezTo>
                  <a:cubicBezTo>
                    <a:pt x="64" y="0"/>
                    <a:pt x="56" y="0"/>
                    <a:pt x="53" y="1"/>
                  </a:cubicBezTo>
                  <a:cubicBezTo>
                    <a:pt x="37" y="3"/>
                    <a:pt x="0" y="10"/>
                    <a:pt x="4" y="33"/>
                  </a:cubicBezTo>
                  <a:cubicBezTo>
                    <a:pt x="7" y="50"/>
                    <a:pt x="28" y="63"/>
                    <a:pt x="42" y="71"/>
                  </a:cubicBezTo>
                  <a:cubicBezTo>
                    <a:pt x="59" y="81"/>
                    <a:pt x="80" y="89"/>
                    <a:pt x="100" y="84"/>
                  </a:cubicBezTo>
                  <a:cubicBezTo>
                    <a:pt x="109" y="81"/>
                    <a:pt x="119" y="76"/>
                    <a:pt x="120" y="66"/>
                  </a:cubicBezTo>
                  <a:cubicBezTo>
                    <a:pt x="122" y="55"/>
                    <a:pt x="116" y="44"/>
                    <a:pt x="110" y="35"/>
                  </a:cubicBezTo>
                  <a:cubicBezTo>
                    <a:pt x="105" y="26"/>
                    <a:pt x="78" y="36"/>
                    <a:pt x="82" y="43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41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5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6" name="Isosceles Triangle 25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6766004-B2FA-4A76-87B9-D3B80FF698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733" y="480060"/>
            <a:ext cx="11237976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308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-文本框 12">
            <a:extLst>
              <a:ext uri="{FF2B5EF4-FFF2-40B4-BE49-F238E27FC236}">
                <a16:creationId xmlns:a16="http://schemas.microsoft.com/office/drawing/2014/main" id="{AE35C2B7-BAF7-483F-BD48-E5DB705624E7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26449" y="352378"/>
            <a:ext cx="8481526" cy="507015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zh-TW" altLang="en-US" sz="3600" dirty="0">
                <a:cs typeface="+mn-ea"/>
                <a:sym typeface="+mn-lt"/>
              </a:rPr>
              <a:t>管道五：技優保送。適合技術卓越的同學</a:t>
            </a:r>
            <a:endParaRPr lang="zh-CN" altLang="en-US" sz="3600" dirty="0">
              <a:cs typeface="+mn-ea"/>
              <a:sym typeface="+mn-lt"/>
            </a:endParaRPr>
          </a:p>
        </p:txBody>
      </p:sp>
      <p:pic>
        <p:nvPicPr>
          <p:cNvPr id="88" name="图片 87">
            <a:extLst>
              <a:ext uri="{FF2B5EF4-FFF2-40B4-BE49-F238E27FC236}">
                <a16:creationId xmlns:a16="http://schemas.microsoft.com/office/drawing/2014/main" id="{6E41BF5A-C47B-43F9-899A-072BC919BC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67575" y="1198639"/>
            <a:ext cx="1379423" cy="1379423"/>
          </a:xfrm>
          <a:prstGeom prst="rect">
            <a:avLst/>
          </a:prstGeom>
        </p:spPr>
      </p:pic>
      <p:pic>
        <p:nvPicPr>
          <p:cNvPr id="89" name="图片 88">
            <a:extLst>
              <a:ext uri="{FF2B5EF4-FFF2-40B4-BE49-F238E27FC236}">
                <a16:creationId xmlns:a16="http://schemas.microsoft.com/office/drawing/2014/main" id="{17956EF4-9486-47C3-A760-E2BEB409C5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997" y="2182760"/>
            <a:ext cx="3466485" cy="3815847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7EDC78E-D5C1-4D43-9556-9ABBF2B84454}"/>
              </a:ext>
            </a:extLst>
          </p:cNvPr>
          <p:cNvSpPr txBox="1"/>
          <p:nvPr/>
        </p:nvSpPr>
        <p:spPr>
          <a:xfrm>
            <a:off x="1167901" y="2936521"/>
            <a:ext cx="54928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※</a:t>
            </a:r>
            <a:r>
              <a:rPr lang="zh-TW" altLang="en-US" dirty="0"/>
              <a:t>「技優保送」和「技優甄審」一樣，只是所需技術能力的層次更高。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※</a:t>
            </a:r>
            <a:r>
              <a:rPr lang="zh-TW" altLang="en-US" dirty="0"/>
              <a:t>國際競賽中獲得前三名或擁有國手資格，皆可選擇「技優保送」作為升學途徑。</a:t>
            </a:r>
            <a:endParaRPr lang="en-US" altLang="zh-TW" dirty="0"/>
          </a:p>
          <a:p>
            <a:endParaRPr lang="en-US" altLang="zh-TW" dirty="0"/>
          </a:p>
          <a:p>
            <a:r>
              <a:rPr lang="en-US" altLang="zh-TW" dirty="0"/>
              <a:t>※</a:t>
            </a:r>
            <a:r>
              <a:rPr lang="zh-TW" altLang="en-US" dirty="0"/>
              <a:t>檢附相關證明文件，通過資格審查後，不須參加任何考試、面試，即可直接選填志願、等候分發放榜。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E81C48D-422D-4DA4-9A27-0072DBA1D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449" y="932871"/>
            <a:ext cx="9080935" cy="513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2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1DC778F-EF1A-4C1B-B1AD-BA37A74E5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0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3FCDB4-670C-4568-96EE-093382A9E6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CFD42B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2998DAA-31F3-4802-8AA7-9D8FCEDF7C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1" y="480061"/>
            <a:ext cx="11237975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8783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5002F6C-0142-4BD1-B14C-B2A8BE2BC1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80"/>
            <a:ext cx="12192000" cy="6858000"/>
          </a:xfrm>
          <a:prstGeom prst="rect">
            <a:avLst/>
          </a:prstGeom>
          <a:solidFill>
            <a:srgbClr val="3B5B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F2A4C-8C64-4700-8689-78F603984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8575" cap="sq">
            <a:solidFill>
              <a:srgbClr val="FA33D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3A7CAF68-F328-461D-BBC7-A57A9B2A0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12" y="480060"/>
            <a:ext cx="11237976" cy="5897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5876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BC1D45C-59B5-4DA8-BEA0-99294C3FDFBE}"/>
              </a:ext>
            </a:extLst>
          </p:cNvPr>
          <p:cNvSpPr/>
          <p:nvPr/>
        </p:nvSpPr>
        <p:spPr>
          <a:xfrm>
            <a:off x="1209869" y="1224859"/>
            <a:ext cx="762622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>
                <a:solidFill>
                  <a:srgbClr val="0BA29B"/>
                </a:solidFill>
                <a:latin typeface="Montserrat"/>
              </a:rPr>
              <a:t>認清自己的優勢，選擇適合的管道</a:t>
            </a:r>
            <a:endParaRPr lang="en-US" altLang="zh-TW" sz="2400" b="1" dirty="0">
              <a:solidFill>
                <a:srgbClr val="0BA29B"/>
              </a:solidFill>
              <a:latin typeface="Montserrat"/>
            </a:endParaRPr>
          </a:p>
          <a:p>
            <a:endParaRPr lang="zh-TW" altLang="en-US" sz="2400" b="1" dirty="0">
              <a:solidFill>
                <a:srgbClr val="0BA29B"/>
              </a:solidFill>
              <a:latin typeface="Montserrat"/>
            </a:endParaRPr>
          </a:p>
          <a:p>
            <a:r>
              <a:rPr lang="en-US" altLang="zh-TW" sz="2400" b="1" dirty="0">
                <a:solidFill>
                  <a:srgbClr val="555555"/>
                </a:solidFill>
                <a:latin typeface="Montserrat"/>
              </a:rPr>
              <a:t>1.</a:t>
            </a:r>
            <a:r>
              <a:rPr lang="zh-TW" altLang="en-US" sz="2400" b="1" dirty="0">
                <a:solidFill>
                  <a:srgbClr val="555555"/>
                </a:solidFill>
                <a:latin typeface="Montserrat"/>
              </a:rPr>
              <a:t>同學若是在實作技術面較強，樂於參加不同競賽，且能獲得較佳的成績，可以考慮「技優甄審」和「技優保送」這兩種入學管道作為升學方向。</a:t>
            </a:r>
            <a:br>
              <a:rPr lang="zh-TW" altLang="en-US" sz="2400" b="1" dirty="0">
                <a:solidFill>
                  <a:srgbClr val="555555"/>
                </a:solidFill>
                <a:latin typeface="Montserrat"/>
              </a:rPr>
            </a:br>
            <a:br>
              <a:rPr lang="zh-TW" altLang="en-US" sz="2400" b="1" dirty="0">
                <a:solidFill>
                  <a:srgbClr val="555555"/>
                </a:solidFill>
                <a:latin typeface="Montserrat"/>
              </a:rPr>
            </a:br>
            <a:r>
              <a:rPr lang="en-US" altLang="zh-TW" sz="2400" b="1" dirty="0">
                <a:solidFill>
                  <a:srgbClr val="555555"/>
                </a:solidFill>
                <a:latin typeface="Montserrat"/>
              </a:rPr>
              <a:t>2.</a:t>
            </a:r>
            <a:r>
              <a:rPr lang="zh-TW" altLang="en-US" sz="2400" b="1" dirty="0">
                <a:solidFill>
                  <a:srgbClr val="555555"/>
                </a:solidFill>
                <a:latin typeface="Montserrat"/>
              </a:rPr>
              <a:t>如果同學能夠兼顧實作與學業科目，課外活動活躍且能夠取得一定的成績，則「技職繁星」與「四技甄選」這兩種升學管道是不錯的選擇。</a:t>
            </a:r>
            <a:br>
              <a:rPr lang="zh-TW" altLang="en-US" sz="2400" b="1" dirty="0">
                <a:solidFill>
                  <a:srgbClr val="555555"/>
                </a:solidFill>
                <a:latin typeface="Montserrat"/>
              </a:rPr>
            </a:br>
            <a:br>
              <a:rPr lang="zh-TW" altLang="en-US" sz="2400" b="1" dirty="0">
                <a:solidFill>
                  <a:srgbClr val="555555"/>
                </a:solidFill>
                <a:latin typeface="Montserrat"/>
              </a:rPr>
            </a:br>
            <a:r>
              <a:rPr lang="en-US" altLang="zh-TW" sz="2400" b="1" dirty="0">
                <a:solidFill>
                  <a:srgbClr val="555555"/>
                </a:solidFill>
                <a:latin typeface="Montserrat"/>
              </a:rPr>
              <a:t>3.</a:t>
            </a:r>
            <a:r>
              <a:rPr lang="zh-TW" altLang="en-US" sz="2400" b="1" dirty="0">
                <a:solidFill>
                  <a:srgbClr val="555555"/>
                </a:solidFill>
                <a:latin typeface="Montserrat"/>
              </a:rPr>
              <a:t>倘若同學在學術科目（單純知識學習）較為擅長，那麼就朝著「統測分發」這個升學管道努力吧！</a:t>
            </a:r>
            <a:endParaRPr lang="zh-TW" altLang="en-US" sz="2400" b="1" i="0" dirty="0">
              <a:solidFill>
                <a:srgbClr val="555555"/>
              </a:solidFill>
              <a:effectLst/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1333583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-文本框 12">
            <a:extLst>
              <a:ext uri="{FF2B5EF4-FFF2-40B4-BE49-F238E27FC236}">
                <a16:creationId xmlns:a16="http://schemas.microsoft.com/office/drawing/2014/main" id="{7AE938FC-154D-457D-AAC4-1AE16EE99F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041830" y="1739079"/>
            <a:ext cx="1492520" cy="993775"/>
          </a:xfrm>
          <a:prstGeom prst="snip1Rect">
            <a:avLst/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altLang="zh-CN" sz="6600" dirty="0">
                <a:cs typeface="+mn-ea"/>
                <a:sym typeface="+mn-lt"/>
              </a:rPr>
              <a:t>02</a:t>
            </a:r>
            <a:endParaRPr lang="zh-CN" altLang="en-US" sz="6600" dirty="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8ABA099-86F8-45EF-9E02-55541744828C}"/>
              </a:ext>
            </a:extLst>
          </p:cNvPr>
          <p:cNvSpPr txBox="1"/>
          <p:nvPr/>
        </p:nvSpPr>
        <p:spPr>
          <a:xfrm>
            <a:off x="1842959" y="3663480"/>
            <a:ext cx="7890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學校升學輔導策略與做法</a:t>
            </a:r>
            <a:endParaRPr lang="zh-CN" altLang="en-US" sz="5400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2757EE9-E09C-43EF-8586-B7962F06C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349" y="1455600"/>
            <a:ext cx="2900262" cy="12432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D89683E-37B6-40BD-988E-9C11E86368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078" y="560270"/>
            <a:ext cx="3351395" cy="33513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400F3D7-F133-43AB-84CA-6B3277A590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014" y="1197028"/>
            <a:ext cx="834903" cy="6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63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358FD36D-0E37-4C98-8440-6607AD14D2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3705548"/>
              </p:ext>
            </p:extLst>
          </p:nvPr>
        </p:nvGraphicFramePr>
        <p:xfrm>
          <a:off x="139140" y="277068"/>
          <a:ext cx="10142374" cy="4918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1274">
                  <a:extLst>
                    <a:ext uri="{9D8B030D-6E8A-4147-A177-3AD203B41FA5}">
                      <a16:colId xmlns:a16="http://schemas.microsoft.com/office/drawing/2014/main" val="508488007"/>
                    </a:ext>
                  </a:extLst>
                </a:gridCol>
                <a:gridCol w="4833003">
                  <a:extLst>
                    <a:ext uri="{9D8B030D-6E8A-4147-A177-3AD203B41FA5}">
                      <a16:colId xmlns:a16="http://schemas.microsoft.com/office/drawing/2014/main" val="1223717385"/>
                    </a:ext>
                  </a:extLst>
                </a:gridCol>
                <a:gridCol w="3188097">
                  <a:extLst>
                    <a:ext uri="{9D8B030D-6E8A-4147-A177-3AD203B41FA5}">
                      <a16:colId xmlns:a16="http://schemas.microsoft.com/office/drawing/2014/main" val="1395500997"/>
                    </a:ext>
                  </a:extLst>
                </a:gridCol>
              </a:tblGrid>
              <a:tr h="70189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升學輔導策略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功能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000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備註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2084261"/>
                  </a:ext>
                </a:extLst>
              </a:tr>
              <a:tr h="1009153">
                <a:tc>
                  <a:txBody>
                    <a:bodyPr/>
                    <a:lstStyle/>
                    <a:p>
                      <a:r>
                        <a:rPr lang="en-US" altLang="zh-TW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段考成績分析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讓學生知道自我學習情況</a:t>
                      </a:r>
                      <a:endParaRPr lang="en-US" altLang="zh-TW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區別各班級教學成效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每次段考結束進行，於各升學科目教學研究會中進行成效與班級學習情況討論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5929680"/>
                  </a:ext>
                </a:extLst>
              </a:tr>
              <a:tr h="706407">
                <a:tc>
                  <a:txBody>
                    <a:bodyPr/>
                    <a:lstStyle/>
                    <a:p>
                      <a:r>
                        <a:rPr lang="en-US" altLang="zh-TW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課堂有效教學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透過巡堂與課程諮詢機制建立教師有效教學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課程有效教學會列為教師年度考核重點</a:t>
                      </a:r>
                      <a:endParaRPr lang="en-US" altLang="zh-TW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課程諮詢會及時反映給授課教師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43389052"/>
                  </a:ext>
                </a:extLst>
              </a:tr>
              <a:tr h="1311899">
                <a:tc>
                  <a:txBody>
                    <a:bodyPr/>
                    <a:lstStyle/>
                    <a:p>
                      <a:r>
                        <a:rPr lang="en-US" altLang="zh-TW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3.</a:t>
                      </a:r>
                      <a:r>
                        <a: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課輔班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一、二年級著重基礎能力養成與加深為主</a:t>
                      </a:r>
                      <a:endParaRPr lang="en-US" altLang="zh-TW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三年級著重考古題複習與觀念架構澄清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1.10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月初開始</a:t>
                      </a:r>
                      <a:endParaRPr lang="en-US" altLang="zh-TW" sz="1800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2.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每周三天</a:t>
                      </a:r>
                      <a:endParaRPr lang="en-US" altLang="zh-TW" sz="1800" kern="1200" dirty="0">
                        <a:solidFill>
                          <a:schemeClr val="dk1"/>
                        </a:solidFill>
                        <a:latin typeface="標楷體" panose="03000509000000000000" pitchFamily="65" charset="-120"/>
                        <a:ea typeface="標楷體" panose="03000509000000000000" pitchFamily="65" charset="-120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   時間為</a:t>
                      </a:r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4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：</a:t>
                      </a:r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20-5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：</a:t>
                      </a:r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10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altLang="zh-TW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3.</a:t>
                      </a:r>
                      <a:r>
                        <a:rPr lang="zh-TW" altLang="en-US" sz="1800" kern="1200" dirty="0">
                          <a:solidFill>
                            <a:schemeClr val="dk1"/>
                          </a:solidFill>
                          <a:latin typeface="標楷體" panose="03000509000000000000" pitchFamily="65" charset="-120"/>
                          <a:ea typeface="標楷體" panose="03000509000000000000" pitchFamily="65" charset="-120"/>
                          <a:cs typeface="+mn-cs"/>
                        </a:rPr>
                        <a:t>不需費用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12800130"/>
                  </a:ext>
                </a:extLst>
              </a:tr>
              <a:tr h="706407">
                <a:tc>
                  <a:txBody>
                    <a:bodyPr/>
                    <a:lstStyle/>
                    <a:p>
                      <a:r>
                        <a:rPr lang="en-US" altLang="zh-TW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4.</a:t>
                      </a:r>
                      <a:r>
                        <a:rPr lang="zh-TW" altLang="en-US" sz="2000" b="1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早自習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1.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盡早讓學生靜心準備第一節課</a:t>
                      </a:r>
                      <a:endParaRPr lang="en-US" altLang="zh-TW" dirty="0">
                        <a:latin typeface="標楷體" panose="03000509000000000000" pitchFamily="65" charset="-120"/>
                        <a:ea typeface="標楷體" panose="03000509000000000000" pitchFamily="65" charset="-120"/>
                      </a:endParaRPr>
                    </a:p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2.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針對學生需求可安排部分科目的小複習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※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不強迫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7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：</a:t>
                      </a:r>
                      <a:r>
                        <a:rPr lang="en-US" altLang="zh-TW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30</a:t>
                      </a:r>
                      <a:r>
                        <a:rPr lang="zh-TW" altLang="en-US" dirty="0">
                          <a:latin typeface="標楷體" panose="03000509000000000000" pitchFamily="65" charset="-120"/>
                          <a:ea typeface="標楷體" panose="03000509000000000000" pitchFamily="65" charset="-120"/>
                        </a:rPr>
                        <a:t>到校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7993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58027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4C0636B6-B07A-4F32-81D8-7544C712FA81}"/>
              </a:ext>
            </a:extLst>
          </p:cNvPr>
          <p:cNvSpPr txBox="1"/>
          <p:nvPr/>
        </p:nvSpPr>
        <p:spPr>
          <a:xfrm>
            <a:off x="2281044" y="2705725"/>
            <a:ext cx="762991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8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謝謝聆聽</a:t>
            </a:r>
            <a:endParaRPr lang="zh-CN" altLang="en-US" sz="8800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  <p:grpSp>
        <p:nvGrpSpPr>
          <p:cNvPr id="11" name="PA_组合 38">
            <a:extLst>
              <a:ext uri="{FF2B5EF4-FFF2-40B4-BE49-F238E27FC236}">
                <a16:creationId xmlns:a16="http://schemas.microsoft.com/office/drawing/2014/main" id="{C6CCA30D-0115-48F9-91F7-B2953E83FB5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8517272" y="3268162"/>
            <a:ext cx="882960" cy="884113"/>
            <a:chOff x="9407171" y="3074670"/>
            <a:chExt cx="769526" cy="73145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BDB68F2-2964-45A7-8C47-D7906AA52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407171" y="3078626"/>
              <a:ext cx="769526" cy="72749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95842A3-59F6-44F0-970F-BEADC73F7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9407171" y="3074670"/>
              <a:ext cx="769526" cy="7274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981228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-文本框 12">
            <a:extLst>
              <a:ext uri="{FF2B5EF4-FFF2-40B4-BE49-F238E27FC236}">
                <a16:creationId xmlns:a16="http://schemas.microsoft.com/office/drawing/2014/main" id="{7AE938FC-154D-457D-AAC4-1AE16EE99F2E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157805" y="1739081"/>
            <a:ext cx="1492520" cy="993775"/>
          </a:xfrm>
          <a:prstGeom prst="snip1Rect">
            <a:avLst/>
          </a:prstGeom>
          <a:solidFill>
            <a:srgbClr val="FFC000"/>
          </a:solidFill>
          <a:ln w="28575">
            <a:solidFill>
              <a:srgbClr val="6B4C0E"/>
            </a:solidFill>
          </a:ln>
        </p:spPr>
        <p:txBody>
          <a:bodyPr wrap="square" rtlCol="0" anchor="ctr" anchorCtr="1">
            <a:noAutofit/>
          </a:bodyPr>
          <a:lstStyle/>
          <a:p>
            <a:pPr algn="ctr"/>
            <a:r>
              <a:rPr lang="en-US" altLang="zh-TW" sz="6600" dirty="0">
                <a:cs typeface="+mn-ea"/>
                <a:sym typeface="+mn-lt"/>
              </a:rPr>
              <a:t>01</a:t>
            </a:r>
            <a:endParaRPr lang="zh-CN" altLang="en-US" sz="6600" dirty="0">
              <a:cs typeface="+mn-ea"/>
              <a:sym typeface="+mn-lt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8ABA099-86F8-45EF-9E02-55541744828C}"/>
              </a:ext>
            </a:extLst>
          </p:cNvPr>
          <p:cNvSpPr txBox="1"/>
          <p:nvPr/>
        </p:nvSpPr>
        <p:spPr>
          <a:xfrm>
            <a:off x="1796306" y="3530388"/>
            <a:ext cx="7890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54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大學多元入學管道說明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B2757EE9-E09C-43EF-8586-B7962F06C0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9349" y="1455600"/>
            <a:ext cx="2900262" cy="124327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D89683E-37B6-40BD-988E-9C11E86368B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3078" y="560270"/>
            <a:ext cx="3351395" cy="335139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400F3D7-F133-43AB-84CA-6B3277A590F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0014" y="1197028"/>
            <a:ext cx="834903" cy="6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93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66014CE-9769-48FF-B5CE-54D6D64FD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65" y="204312"/>
            <a:ext cx="8737908" cy="586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77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846282C9-A2C8-4744-BE34-56FC611E34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670139" cy="599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3508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6C8FCBB8-3EA8-4B7F-B2A9-807F29859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12340606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970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1302D4E-5C50-4F5C-84DF-90F8C9AE6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273" y="73891"/>
            <a:ext cx="8102343" cy="66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4427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64DA8C2-156F-423F-B300-65D4B731C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565" y="662473"/>
            <a:ext cx="5911442" cy="5572839"/>
          </a:xfrm>
          <a:prstGeom prst="rect">
            <a:avLst/>
          </a:prstGeom>
        </p:spPr>
      </p:pic>
      <p:sp>
        <p:nvSpPr>
          <p:cNvPr id="3" name="文本框 13">
            <a:extLst>
              <a:ext uri="{FF2B5EF4-FFF2-40B4-BE49-F238E27FC236}">
                <a16:creationId xmlns:a16="http://schemas.microsoft.com/office/drawing/2014/main" id="{64B066EC-D0DA-4EF8-84D1-8FC48B07E9DF}"/>
              </a:ext>
            </a:extLst>
          </p:cNvPr>
          <p:cNvSpPr txBox="1"/>
          <p:nvPr/>
        </p:nvSpPr>
        <p:spPr>
          <a:xfrm>
            <a:off x="6176866" y="2161500"/>
            <a:ext cx="35181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dirty="0">
                <a:solidFill>
                  <a:srgbClr val="FFC000"/>
                </a:solidFill>
                <a:effectLst>
                  <a:outerShdw dist="63500" dir="2700000" algn="tl" rotWithShape="0">
                    <a:prstClr val="black"/>
                  </a:outerShdw>
                </a:effectLst>
                <a:latin typeface="江西拙楷" panose="02010600040101010101" pitchFamily="2" charset="-122"/>
                <a:ea typeface="江西拙楷" panose="02010600040101010101" pitchFamily="2" charset="-122"/>
                <a:cs typeface="+mn-ea"/>
                <a:sym typeface="+mn-lt"/>
              </a:rPr>
              <a:t>哪種升大學管道最適合我？</a:t>
            </a:r>
            <a:endParaRPr lang="zh-CN" altLang="en-US" sz="6000" dirty="0">
              <a:solidFill>
                <a:srgbClr val="FFC000"/>
              </a:solidFill>
              <a:effectLst>
                <a:outerShdw dist="63500" dir="2700000" algn="tl" rotWithShape="0">
                  <a:prstClr val="black"/>
                </a:outerShdw>
              </a:effectLst>
              <a:latin typeface="江西拙楷" panose="02010600040101010101" pitchFamily="2" charset="-122"/>
              <a:ea typeface="江西拙楷" panose="0201060004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262118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211569" cy="6990735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7C2643D-54F5-4D3E-841D-458960FDF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835"/>
            <a:ext cx="12211569" cy="7101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2241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9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多面向">
  <a:themeElements>
    <a:clrScheme name="多面向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多面向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多面向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1203</TotalTime>
  <Words>1097</Words>
  <Application>Microsoft Office PowerPoint</Application>
  <PresentationFormat>寬螢幕</PresentationFormat>
  <Paragraphs>72</Paragraphs>
  <Slides>28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28</vt:i4>
      </vt:variant>
    </vt:vector>
  </HeadingPairs>
  <TitlesOfParts>
    <vt:vector size="39" baseType="lpstr">
      <vt:lpstr>Neris Thin</vt:lpstr>
      <vt:lpstr>江西拙楷</vt:lpstr>
      <vt:lpstr>微软雅黑 Light</vt:lpstr>
      <vt:lpstr>標楷體</vt:lpstr>
      <vt:lpstr>Arial</vt:lpstr>
      <vt:lpstr>Calibri</vt:lpstr>
      <vt:lpstr>Montserrat</vt:lpstr>
      <vt:lpstr>Trebuchet MS</vt:lpstr>
      <vt:lpstr>Wingdings 3</vt:lpstr>
      <vt:lpstr>自定义设计方案</vt:lpstr>
      <vt:lpstr>多面向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subject>https://www.ypppt.com/</dc:subject>
  <dc:creator>优品PPT</dc:creator>
  <cp:keywords/>
  <dc:description/>
  <cp:lastModifiedBy>NCVS</cp:lastModifiedBy>
  <cp:revision>151</cp:revision>
  <dcterms:created xsi:type="dcterms:W3CDTF">2021-02-28T08:17:36Z</dcterms:created>
  <dcterms:modified xsi:type="dcterms:W3CDTF">2024-09-17T23:50:56Z</dcterms:modified>
</cp:coreProperties>
</file>